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F123F-63CB-47F3-91F1-617C2316D2FD}" v="31" dt="2025-06-25T12:54:54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E6A1F-ACA7-472A-B3D4-C78F6352BAA7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87339-F829-4EB9-89C0-3525038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28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14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42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A8C7-1194-8D59-A0FE-95E52BC6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13BC-3329-EAAB-D3E3-A4D6922F2E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E05C-B778-7275-10F3-609248FF6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5A7EC-4420-47B6-8851-DB79A642354F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D51F4-ABBB-7ED3-6329-85BFB59B7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0C84C-464E-3E3F-3C0A-9B8765C3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0087-B945-4831-9092-5EF0B4ACB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1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4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9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7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5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AC63363-D2E7-4E41-9C63-CEC99D3EC15D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8AD3-F765-3779-A240-40A965B24944}"/>
              </a:ext>
            </a:extLst>
          </p:cNvPr>
          <p:cNvSpPr txBox="1"/>
          <p:nvPr userDrawn="1"/>
        </p:nvSpPr>
        <p:spPr>
          <a:xfrm>
            <a:off x="9659739" y="103515"/>
            <a:ext cx="210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800" dirty="0">
                <a:solidFill>
                  <a:schemeClr val="accent6"/>
                </a:solidFill>
              </a:rPr>
              <a:t>Nikhil Shah  </a:t>
            </a:r>
            <a:endParaRPr lang="en-US" sz="2000" dirty="0">
              <a:solidFill>
                <a:schemeClr val="accent6"/>
              </a:solidFill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35FAE-1118-2027-B9B6-11C3FD2471DB}"/>
              </a:ext>
            </a:extLst>
          </p:cNvPr>
          <p:cNvSpPr txBox="1"/>
          <p:nvPr userDrawn="1"/>
        </p:nvSpPr>
        <p:spPr>
          <a:xfrm>
            <a:off x="1510375" y="6311900"/>
            <a:ext cx="9539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Corporate Trainer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Consultant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 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Programmer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 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Data Analyst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Cloud Architect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3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E37A-9237-D512-9A7C-665AEF9E1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Ionic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B5BF0-BCFD-5E60-FAFB-7D02DE281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Build Cross-Platform Mobile Apps with Web Technologies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0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59A7-198D-177B-8CAE-20CB9073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0CB76-3B66-561A-69D6-D8A348776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Docs: https://ionicframework.com/docs</a:t>
            </a:r>
          </a:p>
          <a:p>
            <a:r>
              <a:rPr lang="en-US"/>
              <a:t>Capacitor: https://capacitorjs.com</a:t>
            </a:r>
          </a:p>
          <a:p>
            <a:r>
              <a:rPr lang="en-US"/>
              <a:t>Community: Ionic Forum, GitHub</a:t>
            </a:r>
          </a:p>
          <a:p>
            <a:r>
              <a:rPr lang="en-US"/>
              <a:t>Starter Templates with ionic start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6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79CE-6D60-5956-1AFD-1AB170D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079B-BD97-9F1B-80B1-24A5F95D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2286000" lvl="5" indent="0">
              <a:buNone/>
            </a:pPr>
            <a:endParaRPr lang="en-IN" dirty="0"/>
          </a:p>
          <a:p>
            <a:pPr marL="2286000" lvl="5" indent="0">
              <a:buNone/>
            </a:pPr>
            <a:endParaRPr lang="en-IN" dirty="0"/>
          </a:p>
          <a:p>
            <a:pPr marL="2286000" lvl="5" indent="0">
              <a:buNone/>
            </a:pPr>
            <a:endParaRPr lang="en-IN" dirty="0"/>
          </a:p>
          <a:p>
            <a:pPr marL="2286000" lvl="5" indent="0">
              <a:buNone/>
            </a:pPr>
            <a:r>
              <a:rPr lang="en-IN" dirty="0"/>
              <a:t>		</a:t>
            </a:r>
            <a:r>
              <a:rPr lang="en-IN" sz="6600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18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015C-5B47-8486-CF1F-87715A22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21048-1A87-129D-A635-049A06D95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Open-source UI toolkit for building cross-platform apps</a:t>
            </a:r>
          </a:p>
          <a:p>
            <a:r>
              <a:rPr lang="en-US"/>
              <a:t>Uses HTML, CSS, JavaScript with Angular, React, or Vue</a:t>
            </a:r>
          </a:p>
          <a:p>
            <a:r>
              <a:rPr lang="en-US"/>
              <a:t>Supports iOS, Android, and Progressive Web Apps (PWAs)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555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2F45B-1D16-FED2-A880-7D23461A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Why Use Ionic?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3AD1B-EE21-2C2E-40D8-47D83BE34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Single codebase for multiple platforms</a:t>
            </a:r>
          </a:p>
          <a:p>
            <a:r>
              <a:rPr lang="en-US"/>
              <a:t>Rich library of pre-built UI components</a:t>
            </a:r>
          </a:p>
          <a:p>
            <a:r>
              <a:rPr lang="en-US"/>
              <a:t>Capacitor for native device integration</a:t>
            </a:r>
          </a:p>
          <a:p>
            <a:r>
              <a:rPr lang="en-US"/>
              <a:t>Strong developer community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3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AF03-DDAB-2EE5-3EE1-67FD44FA5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Installation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C3BC7-0C73-219C-4028-538BD37BC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Install Node.js and npm</a:t>
            </a:r>
          </a:p>
          <a:p>
            <a:r>
              <a:rPr lang="en-US"/>
              <a:t>Install Ionic CLI: npm install -g @ionic/cli</a:t>
            </a:r>
          </a:p>
          <a:p>
            <a:r>
              <a:rPr lang="en-US"/>
              <a:t>Create new project: ionic start myApp blank</a:t>
            </a:r>
          </a:p>
          <a:p>
            <a:r>
              <a:rPr lang="en-US"/>
              <a:t>Run in browser: ionic serve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05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9279-D307-CB0B-095C-8ADC1B96B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Core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762C6-6253-865A-0E09-9298A5636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IonHeader, IonToolbar, IonTitle</a:t>
            </a:r>
          </a:p>
          <a:p>
            <a:r>
              <a:rPr lang="en-IN"/>
              <a:t>IonButton, IonCard, IonList, IonItem</a:t>
            </a:r>
          </a:p>
          <a:p>
            <a:r>
              <a:rPr lang="en-IN"/>
              <a:t>Responsive and adaptive design</a:t>
            </a:r>
          </a:p>
        </p:txBody>
      </p:sp>
    </p:spTree>
    <p:extLst>
      <p:ext uri="{BB962C8B-B14F-4D97-AF65-F5344CB8AC3E}">
        <p14:creationId xmlns:p14="http://schemas.microsoft.com/office/powerpoint/2010/main" val="83756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29778-59C4-53B9-72A5-489A7268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Routing &amp; Navigation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E9203-8E39-9D72-4C09-5BD3FAD00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IonRouterOutlet for navigation</a:t>
            </a:r>
          </a:p>
          <a:p>
            <a:r>
              <a:rPr lang="en-US"/>
              <a:t>Supports Angular/React/Vue routers</a:t>
            </a:r>
          </a:p>
          <a:p>
            <a:r>
              <a:rPr lang="en-US"/>
              <a:t>Lazy loading for performance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74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7721-4C83-8DC2-6236-BFB8092A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Native Integration (Capacitor)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D11F0-0924-C663-EDE5-A96346DE1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Camera, Geolocation, Filesystem APIs</a:t>
            </a:r>
          </a:p>
          <a:p>
            <a:r>
              <a:rPr lang="en-US"/>
              <a:t>Push Notifications and Storage</a:t>
            </a:r>
          </a:p>
          <a:p>
            <a:r>
              <a:rPr lang="en-US"/>
              <a:t>Custom native plugins support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011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C23D-DECA-075D-5DBB-FDE77F4C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Build &amp; Deploy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FE9F2-1D9D-4128-EC58-48FE6E3F0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ionic build ? creates web assets</a:t>
            </a:r>
          </a:p>
          <a:p>
            <a:r>
              <a:rPr lang="en-US"/>
              <a:t>capacitor add ios/android ? adds platform</a:t>
            </a:r>
          </a:p>
          <a:p>
            <a:r>
              <a:rPr lang="en-US"/>
              <a:t>Open in Xcode/Android Studio</a:t>
            </a:r>
          </a:p>
          <a:p>
            <a:r>
              <a:rPr lang="en-US"/>
              <a:t>Publish to App Store or Play Store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248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AB93-E899-7571-CC34-E22E13AB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/>
              <a:t>Demo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B480-9A6C-5873-16BB-42627E019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Build a simple Todo App</a:t>
            </a:r>
          </a:p>
          <a:p>
            <a:r>
              <a:rPr lang="en-US"/>
              <a:t>Use IonList, IonItem, IonInput</a:t>
            </a:r>
          </a:p>
          <a:p>
            <a:r>
              <a:rPr lang="en-US"/>
              <a:t>Store data locally with Ionic Storage</a:t>
            </a:r>
          </a:p>
          <a:p>
            <a:r>
              <a:rPr lang="en-US"/>
              <a:t>Optional: Add Camera for photo notes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786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239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Ionic Framework</vt:lpstr>
      <vt:lpstr>Introduction</vt:lpstr>
      <vt:lpstr>Why Use Ionic?</vt:lpstr>
      <vt:lpstr>Installation</vt:lpstr>
      <vt:lpstr>Core Components</vt:lpstr>
      <vt:lpstr>Routing &amp; Navigation</vt:lpstr>
      <vt:lpstr>Native Integration (Capacitor)</vt:lpstr>
      <vt:lpstr>Build &amp; Deploy</vt:lpstr>
      <vt:lpstr>Demo Idea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Shah</dc:creator>
  <cp:lastModifiedBy>Nikhil Shah</cp:lastModifiedBy>
  <cp:revision>20</cp:revision>
  <dcterms:created xsi:type="dcterms:W3CDTF">2025-06-25T10:33:41Z</dcterms:created>
  <dcterms:modified xsi:type="dcterms:W3CDTF">2025-08-20T02:17:30Z</dcterms:modified>
</cp:coreProperties>
</file>