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9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BF123F-63CB-47F3-91F1-617C2316D2FD}" v="31" dt="2025-06-25T12:54:54.27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233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5E6A1F-ACA7-472A-B3D4-C78F6352BAA7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787339-F829-4EB9-89C0-3525038A46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280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26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8144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6764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740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7794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5714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960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17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154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77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63363-D2E7-4E41-9C63-CEC99D3EC15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035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AC63363-D2E7-4E41-9C63-CEC99D3EC15D}" type="datetimeFigureOut">
              <a:rPr lang="en-IN" smtClean="0"/>
              <a:t>30-07-2025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365E0BEF-1A39-4303-85FD-D9B58B3A19EF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288AD3-F765-3779-A240-40A965B24944}"/>
              </a:ext>
            </a:extLst>
          </p:cNvPr>
          <p:cNvSpPr txBox="1"/>
          <p:nvPr userDrawn="1"/>
        </p:nvSpPr>
        <p:spPr>
          <a:xfrm>
            <a:off x="9659739" y="103515"/>
            <a:ext cx="21092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en-IN" sz="2800" dirty="0">
                <a:solidFill>
                  <a:schemeClr val="accent6"/>
                </a:solidFill>
              </a:rPr>
              <a:t>Nikhil Shah  </a:t>
            </a:r>
            <a:endParaRPr lang="en-US" sz="2000" dirty="0">
              <a:solidFill>
                <a:schemeClr val="accent6"/>
              </a:solidFill>
              <a:latin typeface="+mj-lt"/>
              <a:cs typeface="Angsana New" panose="02020603050405020304" pitchFamily="18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035FAE-1118-2027-B9B6-11C3FD2471DB}"/>
              </a:ext>
            </a:extLst>
          </p:cNvPr>
          <p:cNvSpPr txBox="1"/>
          <p:nvPr userDrawn="1"/>
        </p:nvSpPr>
        <p:spPr>
          <a:xfrm>
            <a:off x="1510375" y="6311900"/>
            <a:ext cx="953968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Corporate Trainer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|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Consultant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 |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Programmer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 |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Data Analyst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|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ptos Display" panose="02110004020202020204"/>
                <a:ea typeface="+mn-ea"/>
                <a:cs typeface="Angsana New" panose="02020603050405020304" pitchFamily="18" charset="-34"/>
              </a:rPr>
              <a:t>Cloud Architect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783403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4C026-7464-A124-9686-2BD8585BA6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Introduction to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E685F-BEC7-6D25-B80F-D0448B74BC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Git is a distributed version control system used to track changes in source code during software development.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6529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91F0-B049-CEB2-C82A-CCABE359E5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Benefits of Using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C4C4D5-5BF4-7B13-5041-48C04F45D8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Git supports collaboration, 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history tracking, 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branching, 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and open-source development.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678499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379CE-6D60-5956-1AFD-1AB170DAC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D079B-BD97-9F1B-80B1-24A5F95D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pPr marL="2286000" lvl="5" indent="0">
              <a:buNone/>
            </a:pPr>
            <a:endParaRPr lang="en-IN" dirty="0"/>
          </a:p>
          <a:p>
            <a:pPr marL="2286000" lvl="5" indent="0">
              <a:buNone/>
            </a:pPr>
            <a:endParaRPr lang="en-IN" dirty="0"/>
          </a:p>
          <a:p>
            <a:pPr marL="2286000" lvl="5" indent="0">
              <a:buNone/>
            </a:pPr>
            <a:endParaRPr lang="en-IN" dirty="0"/>
          </a:p>
          <a:p>
            <a:pPr marL="2286000" lvl="5" indent="0">
              <a:buNone/>
            </a:pPr>
            <a:r>
              <a:rPr lang="en-IN" dirty="0"/>
              <a:t>		</a:t>
            </a:r>
            <a:r>
              <a:rPr lang="en-IN" sz="6600" dirty="0"/>
              <a:t>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19188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4C3EC-F2A6-95B7-F1C8-969FBFA65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What is Version Control?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65D8CE-64F6-5215-922E-7E88B79E92C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Version control helps manage changes to code, documents, and other files over time.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5519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19DD0B-93EF-2989-A4CE-1D9733B6CE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Centralized vs Distributed VCS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66C680-F7E8-AB76-DB59-9A272C042C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Centralized VCS uses a central server; Distributed VCS like Git allows each user to have a full repository copy.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6878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D7CD8-2D60-8CEE-7120-031F39EAEE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Installing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2EE905-E2A8-7ABA-C82D-155774EC7C6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Download Git from git-scm.com and install it on your system.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7488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01D2E-0571-50E7-83A7-6208B3E75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14152" y="162887"/>
            <a:ext cx="9144000" cy="2387600"/>
          </a:xfrm>
        </p:spPr>
        <p:txBody>
          <a:bodyPr/>
          <a:lstStyle/>
          <a:p>
            <a:r>
              <a:rPr lang="en-IN" dirty="0"/>
              <a:t>Git Basic Commands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7CD8B0-FFD2-E4D0-86C5-E8475E3DF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9604" y="2808321"/>
            <a:ext cx="9873803" cy="2998386"/>
          </a:xfrm>
        </p:spPr>
        <p:txBody>
          <a:bodyPr>
            <a:normAutofit lnSpcReduction="10000"/>
          </a:bodyPr>
          <a:lstStyle/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IN" sz="2400" b="1" dirty="0"/>
              <a:t>Common commands: 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IN" sz="2400" b="1" dirty="0"/>
              <a:t>git </a:t>
            </a:r>
            <a:r>
              <a:rPr lang="en-IN" sz="2400" b="1" dirty="0" err="1"/>
              <a:t>init</a:t>
            </a:r>
            <a:endParaRPr lang="en-IN" sz="2400" b="1" dirty="0"/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IN" sz="2400" b="1" dirty="0"/>
              <a:t>git clone, 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IN" sz="2400" b="1" dirty="0"/>
              <a:t>git status, 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IN" sz="2400" b="1" dirty="0"/>
              <a:t>git add,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IN" sz="2400" b="1" dirty="0"/>
              <a:t> git commit, 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IN" sz="2400" b="1" dirty="0"/>
              <a:t>git push, 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IN" sz="2400" b="1" dirty="0"/>
              <a:t>git pull.</a:t>
            </a:r>
          </a:p>
        </p:txBody>
      </p:sp>
    </p:spTree>
    <p:extLst>
      <p:ext uri="{BB962C8B-B14F-4D97-AF65-F5344CB8AC3E}">
        <p14:creationId xmlns:p14="http://schemas.microsoft.com/office/powerpoint/2010/main" val="40155875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248B-25F8-EDB8-FF96-18DA28A75CE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Git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10837-DFAA-BF53-05E8-A47E968E3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387600"/>
          </a:xfrm>
        </p:spPr>
        <p:txBody>
          <a:bodyPr>
            <a:normAutofit/>
          </a:bodyPr>
          <a:lstStyle/>
          <a:p>
            <a:pPr lvl="6" algn="l"/>
            <a:r>
              <a:rPr lang="en-US" sz="3200" dirty="0"/>
              <a:t>1. Modify code  </a:t>
            </a:r>
          </a:p>
          <a:p>
            <a:pPr lvl="6" algn="l"/>
            <a:r>
              <a:rPr lang="en-US" sz="3200" dirty="0"/>
              <a:t>2. Stage changes  </a:t>
            </a:r>
          </a:p>
          <a:p>
            <a:pPr lvl="6" algn="l"/>
            <a:r>
              <a:rPr lang="en-US" sz="3200" dirty="0"/>
              <a:t>3. Commit  </a:t>
            </a:r>
          </a:p>
          <a:p>
            <a:pPr lvl="6" algn="l"/>
            <a:r>
              <a:rPr lang="en-US" sz="3200" dirty="0"/>
              <a:t>4. Push to remote (if needed)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668146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F197E-58D3-7455-B2A9-1958D5AE1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Branching in Git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65292A-26BA-6BCC-B9CC-28D6214A85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Branches allow multiple versions of a project. 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Use: git branch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git checkout –b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git merge.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042275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0CA0-49E8-105B-A0F9-C803AF3FFE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Merging and Conflicts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51785-E48E-8AF6-1A40-189D738583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Merge combines changes. 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Conflicts occur when the same part is edited. </a:t>
            </a:r>
          </a:p>
          <a:p>
            <a:pPr marL="1714500" lvl="3" indent="-342900" algn="l">
              <a:buFont typeface="Arial" panose="020B0604020202020204" pitchFamily="34" charset="0"/>
              <a:buChar char="•"/>
            </a:pPr>
            <a:r>
              <a:rPr lang="en-US" sz="3200" dirty="0"/>
              <a:t>Resolve and commit.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8587074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4CC9-6C07-6F79-07AD-CF522C315D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/>
              <a:t>Working with Remote Repositories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836290-3003-343A-F068-4C68E7806A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Use git remote, 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git fetch, 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git push, </a:t>
            </a:r>
          </a:p>
          <a:p>
            <a:pPr marL="2171700" lvl="4" indent="-342900" algn="l">
              <a:buFont typeface="Arial" panose="020B0604020202020204" pitchFamily="34" charset="0"/>
              <a:buChar char="•"/>
            </a:pPr>
            <a:r>
              <a:rPr lang="en-US" sz="2400" dirty="0"/>
              <a:t>and git pull to work with platforms like GitHub or Bitbucket.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997193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C0A3E416-13B0-4CFE-8B85-8989D8AEFB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318</TotalTime>
  <Words>219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Introduction to Git</vt:lpstr>
      <vt:lpstr>What is Version Control?</vt:lpstr>
      <vt:lpstr>Centralized vs Distributed VCS</vt:lpstr>
      <vt:lpstr>Installing Git</vt:lpstr>
      <vt:lpstr>Git Basic Commands</vt:lpstr>
      <vt:lpstr>Git Workflow</vt:lpstr>
      <vt:lpstr>Branching in Git</vt:lpstr>
      <vt:lpstr>Merging and Conflicts</vt:lpstr>
      <vt:lpstr>Working with Remote Repositories</vt:lpstr>
      <vt:lpstr>Benefits of Using Git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Nikhil Shah</dc:creator>
  <cp:lastModifiedBy>Nikhil Shah</cp:lastModifiedBy>
  <cp:revision>20</cp:revision>
  <dcterms:created xsi:type="dcterms:W3CDTF">2025-06-25T10:33:41Z</dcterms:created>
  <dcterms:modified xsi:type="dcterms:W3CDTF">2025-07-30T04:33:36Z</dcterms:modified>
</cp:coreProperties>
</file>