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F123F-63CB-47F3-91F1-617C2316D2FD}" v="31" dt="2025-06-25T12:54:54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2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E6A1F-ACA7-472A-B3D4-C78F6352BAA7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87339-F829-4EB9-89C0-3525038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28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6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14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74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79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7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6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17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54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7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03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88AD3-F765-3779-A240-40A965B24944}"/>
              </a:ext>
            </a:extLst>
          </p:cNvPr>
          <p:cNvSpPr txBox="1"/>
          <p:nvPr userDrawn="1"/>
        </p:nvSpPr>
        <p:spPr>
          <a:xfrm>
            <a:off x="9659739" y="103515"/>
            <a:ext cx="2109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800" dirty="0">
                <a:solidFill>
                  <a:schemeClr val="accent6"/>
                </a:solidFill>
              </a:rPr>
              <a:t>Nikhil Shah  </a:t>
            </a:r>
            <a:endParaRPr lang="en-US" sz="2000" dirty="0">
              <a:solidFill>
                <a:schemeClr val="accent6"/>
              </a:solidFill>
              <a:latin typeface="+mj-lt"/>
              <a:cs typeface="Angsana New" panose="02020603050405020304" pitchFamily="18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35FAE-1118-2027-B9B6-11C3FD2471DB}"/>
              </a:ext>
            </a:extLst>
          </p:cNvPr>
          <p:cNvSpPr txBox="1"/>
          <p:nvPr userDrawn="1"/>
        </p:nvSpPr>
        <p:spPr>
          <a:xfrm>
            <a:off x="1510375" y="6311900"/>
            <a:ext cx="9539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Corporate Trainer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|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Consultant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 |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Programmer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 |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Data Analyst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|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Cloud Architect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34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C026-7464-A124-9686-2BD8585BA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Introduction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E685F-BEC7-6D25-B80F-D0448B74B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Git is a distributed version control system used to track changes in source code during software development.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52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91F0-B049-CEB2-C82A-CCABE359E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Benefits of Using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4C4D5-5BF4-7B13-5041-48C04F45D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Git supports collaboration,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history tracking,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branching,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and open-source development.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784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79CE-6D60-5956-1AFD-1AB170D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079B-BD97-9F1B-80B1-24A5F95D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2286000" lvl="5" indent="0">
              <a:buNone/>
            </a:pPr>
            <a:endParaRPr lang="en-IN" dirty="0"/>
          </a:p>
          <a:p>
            <a:pPr marL="2286000" lvl="5" indent="0">
              <a:buNone/>
            </a:pPr>
            <a:endParaRPr lang="en-IN" dirty="0"/>
          </a:p>
          <a:p>
            <a:pPr marL="2286000" lvl="5" indent="0">
              <a:buNone/>
            </a:pPr>
            <a:endParaRPr lang="en-IN" dirty="0"/>
          </a:p>
          <a:p>
            <a:pPr marL="2286000" lvl="5" indent="0">
              <a:buNone/>
            </a:pPr>
            <a:r>
              <a:rPr lang="en-IN" dirty="0"/>
              <a:t>		</a:t>
            </a:r>
            <a:r>
              <a:rPr lang="en-IN" sz="6600" dirty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18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C3EC-F2A6-95B7-F1C8-969FBFA65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What is Version Control?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5D8CE-64F6-5215-922E-7E88B79E9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Version control helps manage changes to code, documents, and other files over time.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1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DD0B-93EF-2989-A4CE-1D9733B6C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Centralized vs Distributed VCS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6C680-F7E8-AB76-DB59-9A272C042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Centralized VCS uses a central server; Distributed VCS like Git allows each user to have a full repository copy.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87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7CD8-2D60-8CEE-7120-031F39EAE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Installing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EE905-E2A8-7ABA-C82D-155774EC7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Download Git from git-scm.com and install it on your system.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48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1D2E-0571-50E7-83A7-6208B3E75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152" y="162887"/>
            <a:ext cx="9144000" cy="2387600"/>
          </a:xfrm>
        </p:spPr>
        <p:txBody>
          <a:bodyPr/>
          <a:lstStyle/>
          <a:p>
            <a:r>
              <a:rPr lang="en-IN" dirty="0"/>
              <a:t>Git Basic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CD8B0-FFD2-E4D0-86C5-E8475E3D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604" y="2808321"/>
            <a:ext cx="9873803" cy="2998386"/>
          </a:xfrm>
        </p:spPr>
        <p:txBody>
          <a:bodyPr>
            <a:normAutofit lnSpcReduction="10000"/>
          </a:bodyPr>
          <a:lstStyle/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Common commands: 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git </a:t>
            </a:r>
            <a:r>
              <a:rPr lang="en-IN" sz="2400" b="1" dirty="0" err="1"/>
              <a:t>init</a:t>
            </a:r>
            <a:endParaRPr lang="en-IN" sz="2400" b="1" dirty="0"/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git clone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git status 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git add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 git commit 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IN" sz="2400" b="1"/>
              <a:t>git push</a:t>
            </a:r>
            <a:endParaRPr lang="en-IN" sz="2400" b="1" dirty="0"/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git pull.</a:t>
            </a:r>
          </a:p>
        </p:txBody>
      </p:sp>
    </p:spTree>
    <p:extLst>
      <p:ext uri="{BB962C8B-B14F-4D97-AF65-F5344CB8AC3E}">
        <p14:creationId xmlns:p14="http://schemas.microsoft.com/office/powerpoint/2010/main" val="401558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248B-25F8-EDB8-FF96-18DA28A75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10837-DFAA-BF53-05E8-A47E968E3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pPr lvl="6" algn="l"/>
            <a:r>
              <a:rPr lang="en-US" sz="3200" dirty="0"/>
              <a:t>1. Modify code  </a:t>
            </a:r>
          </a:p>
          <a:p>
            <a:pPr lvl="6" algn="l"/>
            <a:r>
              <a:rPr lang="en-US" sz="3200" dirty="0"/>
              <a:t>2. Stage changes  </a:t>
            </a:r>
          </a:p>
          <a:p>
            <a:pPr lvl="6" algn="l"/>
            <a:r>
              <a:rPr lang="en-US" sz="3200" dirty="0"/>
              <a:t>3. Commit  </a:t>
            </a:r>
          </a:p>
          <a:p>
            <a:pPr lvl="6" algn="l"/>
            <a:r>
              <a:rPr lang="en-US" sz="3200" dirty="0"/>
              <a:t>4. Push to remote (if needed)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6814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197E-58D3-7455-B2A9-1958D5AE1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Branching in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5292A-26BA-6BCC-B9CC-28D6214A8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Branches allow multiple versions of a project. 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Use: git branch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git checkout –b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git merge.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422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0CA0-49E8-105B-A0F9-C803AF3FF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Merging and Conflicts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51785-E48E-8AF6-1A40-189D73858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Merge combines changes.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Conflicts occur when the same part is edited.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Resolve and commit.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5870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4CC9-6C07-6F79-07AD-CF522C315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Working with Remote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36290-3003-343A-F068-4C68E7806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Use git remote, 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git fetch, 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git push, 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and git pull to work with platforms like GitHub or Bitbucket.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971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214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Introduction to Git</vt:lpstr>
      <vt:lpstr>What is Version Control?</vt:lpstr>
      <vt:lpstr>Centralized vs Distributed VCS</vt:lpstr>
      <vt:lpstr>Installing Git</vt:lpstr>
      <vt:lpstr>Git Basic Commands</vt:lpstr>
      <vt:lpstr>Git Workflow</vt:lpstr>
      <vt:lpstr>Branching in Git</vt:lpstr>
      <vt:lpstr>Merging and Conflicts</vt:lpstr>
      <vt:lpstr>Working with Remote Repositories</vt:lpstr>
      <vt:lpstr>Benefits of Using Git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Shah</dc:creator>
  <cp:lastModifiedBy>Nikhil Shah</cp:lastModifiedBy>
  <cp:revision>21</cp:revision>
  <dcterms:created xsi:type="dcterms:W3CDTF">2025-06-25T10:33:41Z</dcterms:created>
  <dcterms:modified xsi:type="dcterms:W3CDTF">2025-07-30T04:45:46Z</dcterms:modified>
</cp:coreProperties>
</file>