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 varScale="1">
        <p:scale>
          <a:sx n="45" d="100"/>
          <a:sy n="45" d="100"/>
        </p:scale>
        <p:origin x="41" y="8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B16E-F1C3-ABCA-FDD0-19AB13313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27BE2-1D75-9BA3-C045-BADF4FF2B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DB828-0C5E-AA3C-CAC7-34DE0D01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F9FE-A023-4AB8-A864-4E652C0AA863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3E04-5203-27C0-B3E6-D9ED9E7E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1537-B3C7-2161-B5EA-19052F27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F07C-1443-4C7D-892F-48961861E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2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9C41-CBFA-4B9A-BF6C-8156EFA6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43F52-20B4-AC69-32B6-9B91DD91A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00867-C86D-F14A-08A1-AB2B64C6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F9FE-A023-4AB8-A864-4E652C0AA863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24B63-6508-3FC9-C65B-94CA4258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5775D-825E-316B-088C-76096177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F07C-1443-4C7D-892F-48961861E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89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46CF3-6249-0112-0EB9-E4DE028EE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32DD1-C085-74B7-159A-40C58F1F1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F4E36-5694-40EC-4F2F-FD68487D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F9FE-A023-4AB8-A864-4E652C0AA863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229A5-425A-A2A0-FB6D-B4C54288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D809-FD99-2D73-E63D-2E46E346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F07C-1443-4C7D-892F-48961861E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64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5A5C-49B5-973D-737E-51A69E5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291DB-39D0-713F-C7A6-2D93E8375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0DB94-3FD1-DAFA-4DFF-0715D248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F9FE-A023-4AB8-A864-4E652C0AA863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151A-0FF1-5BC9-2025-67D3F7A5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C2A4A-4F9B-6DFF-C062-8052FC58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F07C-1443-4C7D-892F-48961861E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07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4294-5CF5-D348-D3B5-ADCD1710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B7402-60BA-6718-D7BC-477707BCA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53F2A-D0D3-76DB-DEBF-7F032042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F9FE-A023-4AB8-A864-4E652C0AA863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CF64D-56EE-C1DB-7A1D-5730A72F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2A6A4-D89F-102C-ACD3-E1592E01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F07C-1443-4C7D-892F-48961861E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27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0F70-D6C9-BB7F-C7C9-F18E768A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6CBF-59D0-D2E4-6393-62CEA96C5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F8F63-B416-EACB-7709-E3A5D469E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FE73C-274B-FD3F-7DE4-8E66E933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F9FE-A023-4AB8-A864-4E652C0AA863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362C1-BA4D-9AE0-3A22-7D5BA4DE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B67CD-EC89-842A-5310-7563BC51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F07C-1443-4C7D-892F-48961861E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90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C699-A15D-14F4-0188-8B93EE1F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1759E-4ADD-C355-0184-74918C4B9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E79A4-0386-90A1-F8AC-73B4FD64B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94A59-A24F-016B-A3C8-BDBD9112A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3501D-C1ED-7F51-2928-8A28F3433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EBC77-799A-1C2F-5DCB-31E4D7B5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F9FE-A023-4AB8-A864-4E652C0AA863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912E6-E46F-BB4A-4200-376FD50E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FB1DF-4D6A-5320-F9F5-BBA910B4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F07C-1443-4C7D-892F-48961861E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70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8EB5-D391-F693-09C2-EB15B556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C5B03-BF3B-6E46-856C-70338C3F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F9FE-A023-4AB8-A864-4E652C0AA863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7EB1E-38F3-C3F8-A718-5F790D56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A40F5-3276-91B2-1AA1-64926418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F07C-1443-4C7D-892F-48961861E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45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CAA1E-8AE0-14ED-E215-9B20E800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F9FE-A023-4AB8-A864-4E652C0AA863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4FD54-A789-8211-0327-E1CC9BFE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62B7F-2F6F-F500-18D5-F5B3D221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F07C-1443-4C7D-892F-48961861E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51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835D-A4D2-6B8B-73AB-4C54B4A6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10C6-19D9-FEAF-A53B-55D09CA73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56A34-6E56-5534-EEC1-24692A964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EF023-2527-4A3B-D00F-FF675DD6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F9FE-A023-4AB8-A864-4E652C0AA863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33077-AA6C-C09F-F6D9-9DC4085E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C27D9-D653-D0E6-35F1-06670075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F07C-1443-4C7D-892F-48961861E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28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96F8-7A4D-3171-A416-BC2AF294A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E7ED6-9F4C-B90F-14BE-83A8234C8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296D8-02EF-4AEF-ACF8-7FDC2C87E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4BF5-21B1-BBF7-7563-D2B2D67F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F9FE-A023-4AB8-A864-4E652C0AA863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F970A-91E6-3357-F333-09B22D55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9C43D-5E74-0FCE-8D06-5A860F57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F07C-1443-4C7D-892F-48961861E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6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3BEE8-6B62-39F7-A3CB-BE82F933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5566F-8E13-8A24-2D93-807EBFE21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A2C70-DF4A-0BFA-EE1F-125B129A8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D6F9FE-A023-4AB8-A864-4E652C0AA863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F8F50-5E3B-8602-B4C9-4F7853D01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F9D33-D70B-E46D-6CC9-E8770FBCC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F1F07C-1443-4C7D-892F-48961861E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21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1BF9-6D94-06FA-9454-48D58A88F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Azure Service Bus</a:t>
            </a:r>
            <a:br>
              <a:rPr lang="en-I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F9CAC-DDD6-81D3-DB8E-5A1286BCC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35C9-A1F1-2001-3800-C671C70F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E63A7-5226-A7C7-C960-5331535E6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Service Bus is a fully managed enterprise message broker with message queues and publish-subscribe topics. Service Bus is used to decouple applications and services from each other, providing the following benefits: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Load-balancing work across competing workers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Safely routing and transferring data and control across service and application boundaries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Coordinating transactional work that requires a high-degree of reliability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46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108A-FD2A-865B-2E2E-8CE5C2A4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A588-2834-C45A-78BA-6CD78686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Data is transferred between different applications and services using 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messages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n-US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 message is a container decorated with metadata, and contains data. The data can be any kind of information, including structured data encoded with the common formats such as the following ones: JSON, XML, Apache Avro, Plain Text.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14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9470-B507-6C55-85D3-5F9E9A19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AA49-276E-2314-50CB-1D26539A5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Queues</a:t>
            </a:r>
          </a:p>
          <a:p>
            <a:r>
              <a:rPr lang="en-I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Topics</a:t>
            </a:r>
          </a:p>
          <a:p>
            <a:r>
              <a:rPr lang="en-I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Namespaces</a:t>
            </a:r>
          </a:p>
          <a:p>
            <a:r>
              <a:rPr lang="en-I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Message sessions</a:t>
            </a:r>
          </a:p>
          <a:p>
            <a:r>
              <a:rPr lang="en-IN" dirty="0"/>
              <a:t> </a:t>
            </a:r>
            <a:r>
              <a:rPr lang="en-I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Auto-forwarding</a:t>
            </a:r>
          </a:p>
          <a:p>
            <a:r>
              <a:rPr lang="en-I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Dead-lettering</a:t>
            </a:r>
          </a:p>
          <a:p>
            <a:r>
              <a:rPr lang="en-I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Scheduled delivery</a:t>
            </a:r>
          </a:p>
          <a:p>
            <a:r>
              <a:rPr lang="en-I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Transactions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9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9" name="Freeform: Shape 1048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1" name="Freeform: Shape 1050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12469-7649-341A-AE87-0F250394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i="0" dirty="0">
                <a:effectLst/>
              </a:rPr>
              <a:t>Queues</a:t>
            </a:r>
            <a:br>
              <a:rPr lang="en-US" sz="3400" b="1" i="0" dirty="0">
                <a:effectLst/>
              </a:rPr>
            </a:br>
            <a:endParaRPr lang="en-US" sz="3400" dirty="0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69225-DB14-B567-4A18-CADA0A14A6A7}"/>
              </a:ext>
            </a:extLst>
          </p:cNvPr>
          <p:cNvSpPr txBox="1"/>
          <p:nvPr/>
        </p:nvSpPr>
        <p:spPr>
          <a:xfrm>
            <a:off x="438912" y="2185063"/>
            <a:ext cx="4832803" cy="399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Messages are sent to and received from </a:t>
            </a:r>
            <a:r>
              <a:rPr lang="en-US" sz="2400" b="1" i="0" dirty="0">
                <a:effectLst/>
              </a:rPr>
              <a:t>queues</a:t>
            </a:r>
            <a:r>
              <a:rPr lang="en-US" sz="2400" b="0" i="0" dirty="0">
                <a:effectLst/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Queues store messages until the receiving application is available to receive and process them.</a:t>
            </a:r>
            <a:endParaRPr lang="en-US" sz="2400" dirty="0"/>
          </a:p>
        </p:txBody>
      </p:sp>
      <p:pic>
        <p:nvPicPr>
          <p:cNvPr id="1028" name="Picture 4" descr="QueueConcepts">
            <a:extLst>
              <a:ext uri="{FF2B5EF4-FFF2-40B4-BE49-F238E27FC236}">
                <a16:creationId xmlns:a16="http://schemas.microsoft.com/office/drawing/2014/main" id="{03A8521B-0D7E-5A1C-4FC9-C2597D777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7207" y="623738"/>
            <a:ext cx="6021977" cy="469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agram that shows a Service Bus queue with a sender and a receiver sending and receiving messages.">
            <a:extLst>
              <a:ext uri="{FF2B5EF4-FFF2-40B4-BE49-F238E27FC236}">
                <a16:creationId xmlns:a16="http://schemas.microsoft.com/office/drawing/2014/main" id="{8D009438-1FAA-E975-BC15-E60D845C3D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911" y="4542579"/>
            <a:ext cx="5138928" cy="8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42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18B50-732B-B0D4-5DAE-CE96C654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i="0">
                <a:effectLst/>
              </a:rPr>
              <a:t>Topics</a:t>
            </a:r>
            <a:br>
              <a:rPr lang="en-US" sz="3700" b="1" i="0">
                <a:effectLst/>
              </a:rPr>
            </a:br>
            <a:endParaRPr lang="en-US" sz="3700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3A1CAE-C341-DCCA-9FDA-514057E0C8FC}"/>
              </a:ext>
            </a:extLst>
          </p:cNvPr>
          <p:cNvSpPr txBox="1"/>
          <p:nvPr/>
        </p:nvSpPr>
        <p:spPr>
          <a:xfrm>
            <a:off x="1055715" y="1673353"/>
            <a:ext cx="5040285" cy="1472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You can also use </a:t>
            </a:r>
            <a:r>
              <a:rPr lang="en-US" sz="2000" b="1" i="0" dirty="0">
                <a:effectLst/>
              </a:rPr>
              <a:t>topics</a:t>
            </a:r>
            <a:r>
              <a:rPr lang="en-US" sz="2000" b="0" i="0" dirty="0">
                <a:effectLst/>
              </a:rPr>
              <a:t> to send and receive messages.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While a queue is often used for point-to-point communication, topics are useful in publish-subscribe scenarios.</a:t>
            </a:r>
            <a:endParaRPr lang="en-US" sz="2000" dirty="0"/>
          </a:p>
        </p:txBody>
      </p:sp>
      <p:pic>
        <p:nvPicPr>
          <p:cNvPr id="2052" name="Picture 4" descr="Image showing how topics and subscriptions work.">
            <a:extLst>
              <a:ext uri="{FF2B5EF4-FFF2-40B4-BE49-F238E27FC236}">
                <a16:creationId xmlns:a16="http://schemas.microsoft.com/office/drawing/2014/main" id="{930590AF-DC3B-63F8-8A27-7F8783E41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6068" y="984051"/>
            <a:ext cx="5416403" cy="471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iagram that shows a Service Bus topic with one sender and multiple receivers.">
            <a:extLst>
              <a:ext uri="{FF2B5EF4-FFF2-40B4-BE49-F238E27FC236}">
                <a16:creationId xmlns:a16="http://schemas.microsoft.com/office/drawing/2014/main" id="{63F0EE20-34CB-D46A-F325-C9F0A38C86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713" y="3837696"/>
            <a:ext cx="5048385" cy="202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46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2490-05DA-7DF5-8D61-05EE6771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2490-6B64-D7DA-87BE-3B4494C7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229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Segoe UI</vt:lpstr>
      <vt:lpstr>Office Theme</vt:lpstr>
      <vt:lpstr> Azure Service Bus </vt:lpstr>
      <vt:lpstr>Introduction</vt:lpstr>
      <vt:lpstr>PowerPoint Presentation</vt:lpstr>
      <vt:lpstr>Ecosystem</vt:lpstr>
      <vt:lpstr>Queues </vt:lpstr>
      <vt:lpstr>Topics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Shah</dc:creator>
  <cp:lastModifiedBy>Nikhil Shah</cp:lastModifiedBy>
  <cp:revision>3</cp:revision>
  <dcterms:created xsi:type="dcterms:W3CDTF">2024-12-18T23:56:23Z</dcterms:created>
  <dcterms:modified xsi:type="dcterms:W3CDTF">2024-12-19T00:32:48Z</dcterms:modified>
</cp:coreProperties>
</file>