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57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7D249-212D-4D62-A963-D279F237DF75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C311D-B709-4885-A59A-FFD836A8A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9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96">
          <p15:clr>
            <a:srgbClr val="5ACBF0"/>
          </p15:clr>
        </p15:guide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29">
          <p15:clr>
            <a:srgbClr val="5ACBF0"/>
          </p15:clr>
        </p15:guide>
        <p15:guide id="5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6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7C50-9763-4A84-879B-C651B2DD738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37F3-A731-4FBE-8A3D-39DAEAAE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8A9E9-DD29-4B96-85D3-ECD9F9B8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2" y="2080938"/>
            <a:ext cx="6440556" cy="3028521"/>
          </a:xfrm>
        </p:spPr>
        <p:txBody>
          <a:bodyPr/>
          <a:lstStyle/>
          <a:p>
            <a:br>
              <a:rPr lang="en-US" sz="4000" dirty="0"/>
            </a:br>
            <a:r>
              <a:rPr lang="en-US" sz="3200" dirty="0">
                <a:solidFill>
                  <a:schemeClr val="accent1"/>
                </a:solidFill>
              </a:rPr>
              <a:t>TypeScript – ES7 Training</a:t>
            </a:r>
            <a:br>
              <a:rPr lang="en-US" dirty="0"/>
            </a:b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999-54C6-4C1F-8380-DF011CAD4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01783" y="3448681"/>
            <a:ext cx="4164583" cy="332399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Trainer: Nikhil Shah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5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accent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Introduction - Trainer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  <a:p>
            <a:r>
              <a:rPr lang="en-US" dirty="0"/>
              <a:t>About the trainer</a:t>
            </a:r>
          </a:p>
          <a:p>
            <a:r>
              <a:rPr lang="en-US" dirty="0"/>
              <a:t>About the audience</a:t>
            </a:r>
          </a:p>
          <a:p>
            <a:r>
              <a:rPr lang="en-US" dirty="0"/>
              <a:t>Course pre-requisites</a:t>
            </a:r>
          </a:p>
          <a:p>
            <a:r>
              <a:rPr lang="en-US" dirty="0"/>
              <a:t>Training Goals</a:t>
            </a:r>
          </a:p>
          <a:p>
            <a:r>
              <a:rPr lang="en-US" dirty="0"/>
              <a:t>Expectations</a:t>
            </a:r>
          </a:p>
          <a:p>
            <a:r>
              <a:rPr lang="en-US" dirty="0"/>
              <a:t>Break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0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6037-80DA-4D7B-84C8-A48591C4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Name</a:t>
            </a:r>
          </a:p>
          <a:p>
            <a:endParaRPr lang="en-IN" dirty="0"/>
          </a:p>
          <a:p>
            <a:r>
              <a:rPr lang="en-IN" dirty="0"/>
              <a:t>Describe yourself technically – experience, framework, work, task, projects etc.</a:t>
            </a:r>
          </a:p>
          <a:p>
            <a:endParaRPr lang="en-IN" dirty="0"/>
          </a:p>
          <a:p>
            <a:r>
              <a:rPr lang="en-IN" dirty="0"/>
              <a:t>Technical Background</a:t>
            </a:r>
          </a:p>
          <a:p>
            <a:endParaRPr lang="en-IN" dirty="0"/>
          </a:p>
          <a:p>
            <a:r>
              <a:rPr lang="en-IN" dirty="0"/>
              <a:t>What I already Know</a:t>
            </a:r>
          </a:p>
          <a:p>
            <a:endParaRPr lang="en-IN" dirty="0"/>
          </a:p>
          <a:p>
            <a:r>
              <a:rPr lang="en-IN" dirty="0"/>
              <a:t>What I want to learn</a:t>
            </a:r>
          </a:p>
          <a:p>
            <a:endParaRPr lang="en-IN" dirty="0"/>
          </a:p>
          <a:p>
            <a:r>
              <a:rPr lang="en-IN" dirty="0"/>
              <a:t>Expectations from the training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E7E2D7-BD5D-4759-A1B3-01434919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accent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Introduction - Audience</a:t>
            </a:r>
          </a:p>
        </p:txBody>
      </p:sp>
    </p:spTree>
    <p:extLst>
      <p:ext uri="{BB962C8B-B14F-4D97-AF65-F5344CB8AC3E}">
        <p14:creationId xmlns:p14="http://schemas.microsoft.com/office/powerpoint/2010/main" val="250447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7CF3-6603-401A-8FAF-7CCEE909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Revolution</a:t>
            </a:r>
          </a:p>
          <a:p>
            <a:r>
              <a:rPr lang="en-IN" dirty="0"/>
              <a:t>Data Patterns in today world</a:t>
            </a:r>
          </a:p>
          <a:p>
            <a:r>
              <a:rPr lang="en-IN" dirty="0"/>
              <a:t>Json vs SOAP / XML</a:t>
            </a:r>
          </a:p>
          <a:p>
            <a:r>
              <a:rPr lang="en-IN" dirty="0"/>
              <a:t>TypeScript Introduction</a:t>
            </a:r>
          </a:p>
          <a:p>
            <a:r>
              <a:rPr lang="en-IN" dirty="0"/>
              <a:t>Install TypeScript and TSC – compiler introduction</a:t>
            </a:r>
          </a:p>
          <a:p>
            <a:r>
              <a:rPr lang="en-IN" dirty="0"/>
              <a:t>Create, Compile your first typescript program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CA3F9B-51FD-4166-907E-1BD9C3EA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accent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Day 1</a:t>
            </a:r>
          </a:p>
        </p:txBody>
      </p:sp>
    </p:spTree>
    <p:extLst>
      <p:ext uri="{BB962C8B-B14F-4D97-AF65-F5344CB8AC3E}">
        <p14:creationId xmlns:p14="http://schemas.microsoft.com/office/powerpoint/2010/main" val="3181964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99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 TypeScript – ES7 Training   </vt:lpstr>
      <vt:lpstr>      Introduction - Trainer</vt:lpstr>
      <vt:lpstr>      Introduction - Audience</vt:lpstr>
      <vt:lpstr>      Day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DP-200 Implementing an Azure Data Solution </dc:title>
  <dc:creator>Nikhil</dc:creator>
  <cp:lastModifiedBy>Nikhil Shah</cp:lastModifiedBy>
  <cp:revision>68</cp:revision>
  <dcterms:created xsi:type="dcterms:W3CDTF">2020-06-05T14:30:05Z</dcterms:created>
  <dcterms:modified xsi:type="dcterms:W3CDTF">2024-04-29T13:11:21Z</dcterms:modified>
</cp:coreProperties>
</file>