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8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CA02F87-4973-4822-A547-736C1777B5C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8E85-E91F-4C11-B9F4-FD94E47EEF2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11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2F87-4973-4822-A547-736C1777B5C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8E85-E91F-4C11-B9F4-FD94E47EE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5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2F87-4973-4822-A547-736C1777B5C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8E85-E91F-4C11-B9F4-FD94E47EEF29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439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A35C-1EFC-D15B-2AC9-F9AF9995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16316-F962-63D8-9E33-518AB23A1D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E08E1-FD78-2299-7CC4-F6D9834A8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4731-86AC-4450-99F6-3FF7DED7D605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E0DBC-FF6B-BD76-987C-415FE8609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7C961-8249-E7D5-B5D8-97E386F8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FE12-5FC4-4E25-9EF9-5CD55CE5B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89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2F87-4973-4822-A547-736C1777B5C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8E85-E91F-4C11-B9F4-FD94E47EE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34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2F87-4973-4822-A547-736C1777B5C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8E85-E91F-4C11-B9F4-FD94E47EEF2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45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2F87-4973-4822-A547-736C1777B5C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8E85-E91F-4C11-B9F4-FD94E47EE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32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2F87-4973-4822-A547-736C1777B5C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8E85-E91F-4C11-B9F4-FD94E47EE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10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2F87-4973-4822-A547-736C1777B5C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8E85-E91F-4C11-B9F4-FD94E47EE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11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2F87-4973-4822-A547-736C1777B5C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8E85-E91F-4C11-B9F4-FD94E47EE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82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2F87-4973-4822-A547-736C1777B5C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8E85-E91F-4C11-B9F4-FD94E47EE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05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2F87-4973-4822-A547-736C1777B5C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8E85-E91F-4C11-B9F4-FD94E47EEF2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98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A02F87-4973-4822-A547-736C1777B5C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D018E85-E91F-4C11-B9F4-FD94E47EEF29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33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4F7A-4335-CE83-71F6-8C310CAF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Slide 1: IA Maker’s Fund Disbursement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40789-A3DC-F8F3-BC3D-E99CDCB2C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Title:</a:t>
            </a:r>
            <a:r>
              <a:rPr lang="en-US" b="0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 Workflow for Fund Disbursement</a:t>
            </a:r>
          </a:p>
          <a:p>
            <a:pPr marR="0" lvl="0" rtl="0"/>
            <a:r>
              <a:rPr lang="en-IN" b="1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Subtitle:</a:t>
            </a:r>
            <a:r>
              <a:rPr lang="en-IN" b="0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 Step-by-Step Process.</a:t>
            </a:r>
          </a:p>
        </p:txBody>
      </p:sp>
    </p:spTree>
    <p:extLst>
      <p:ext uri="{BB962C8B-B14F-4D97-AF65-F5344CB8AC3E}">
        <p14:creationId xmlns:p14="http://schemas.microsoft.com/office/powerpoint/2010/main" val="376795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704A-3A5C-8538-8930-63AA1038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1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Slide 2: Workflow Image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F2AA8-2FA8-EEEC-5E84-54F8A29098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IN" b="1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Title:</a:t>
            </a:r>
            <a:r>
              <a:rPr lang="en-IN" b="0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 Fund Disbursement Workflow</a:t>
            </a:r>
          </a:p>
          <a:p>
            <a:pPr marR="0" lvl="0" rtl="0"/>
            <a:r>
              <a:rPr lang="en-US" b="1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Content:</a:t>
            </a:r>
            <a:r>
              <a:rPr lang="en-US" b="0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 Insert the image of your workflow.</a:t>
            </a:r>
          </a:p>
        </p:txBody>
      </p:sp>
      <p:pic>
        <p:nvPicPr>
          <p:cNvPr id="9" name="Picture 8" descr="A diagram of a software flowchart&#10;&#10;Description automatically generated">
            <a:extLst>
              <a:ext uri="{FF2B5EF4-FFF2-40B4-BE49-F238E27FC236}">
                <a16:creationId xmlns:a16="http://schemas.microsoft.com/office/drawing/2014/main" id="{997641BA-E668-4BA5-E21C-83F3C06C6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" y="274320"/>
            <a:ext cx="10690352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1B4F838F-05CA-696D-B5C6-9EE68A6BF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589280"/>
            <a:ext cx="11511280" cy="611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6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A373-7D73-8E98-7581-7AC90592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1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Slide 3: Step 1-2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1B187-02C7-7EDE-943F-7F08C78E9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IN" b="1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Title:</a:t>
            </a:r>
            <a:r>
              <a:rPr lang="en-IN" b="0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 Initial Steps</a:t>
            </a:r>
          </a:p>
          <a:p>
            <a:pPr marR="0" lvl="0" rtl="0"/>
            <a:r>
              <a:rPr lang="it-IT" b="1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1.</a:t>
            </a:r>
            <a:r>
              <a:rPr lang="it-IT" b="0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 Log into eSAKSHI Portal</a:t>
            </a:r>
          </a:p>
          <a:p>
            <a:pPr marR="0" lvl="0" rtl="0"/>
            <a:r>
              <a:rPr lang="en-US" b="1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2.</a:t>
            </a:r>
            <a:r>
              <a:rPr lang="en-US" b="0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 Navigate to My Modules Tab</a:t>
            </a:r>
          </a:p>
        </p:txBody>
      </p:sp>
    </p:spTree>
    <p:extLst>
      <p:ext uri="{BB962C8B-B14F-4D97-AF65-F5344CB8AC3E}">
        <p14:creationId xmlns:p14="http://schemas.microsoft.com/office/powerpoint/2010/main" val="230741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7ABD-ACB9-2E38-6735-C123639E6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1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Slide 4: Steps 3-5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229AB-3CFA-1887-00B1-DC511F965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IN" b="1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Title:</a:t>
            </a:r>
            <a:r>
              <a:rPr lang="en-IN" b="0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 Selecting Development Work</a:t>
            </a:r>
          </a:p>
          <a:p>
            <a:pPr marR="0" lvl="0" rtl="0"/>
            <a:r>
              <a:rPr lang="en-IN" b="1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3.</a:t>
            </a:r>
            <a:r>
              <a:rPr lang="en-IN" b="0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 Select Development Work</a:t>
            </a:r>
          </a:p>
          <a:p>
            <a:pPr marR="0" lvl="0" rtl="0"/>
            <a:r>
              <a:rPr lang="en-IN" b="1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4.</a:t>
            </a:r>
            <a:r>
              <a:rPr lang="en-IN" b="0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 Select Work Management</a:t>
            </a:r>
          </a:p>
          <a:p>
            <a:pPr marR="0" lvl="0" rtl="0"/>
            <a:r>
              <a:rPr lang="en-US" b="1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5.</a:t>
            </a:r>
            <a:r>
              <a:rPr lang="en-US" b="0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 Select Fund Disbursement Development Work</a:t>
            </a:r>
          </a:p>
        </p:txBody>
      </p:sp>
    </p:spTree>
    <p:extLst>
      <p:ext uri="{BB962C8B-B14F-4D97-AF65-F5344CB8AC3E}">
        <p14:creationId xmlns:p14="http://schemas.microsoft.com/office/powerpoint/2010/main" val="251411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3988-B339-1587-7EB4-6633324A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1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Slide 5: Steps 6-8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BDF3A-52B2-C6FD-951E-30AE1E1C9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Title:</a:t>
            </a:r>
            <a:r>
              <a:rPr lang="en-US" b="0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 Choosing Work and Vendor</a:t>
            </a:r>
          </a:p>
          <a:p>
            <a:pPr marR="0" lvl="0" rtl="0"/>
            <a:r>
              <a:rPr lang="en-US" b="1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6.</a:t>
            </a:r>
            <a:r>
              <a:rPr lang="en-US" b="0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 Choose Work for Fund Disbursement</a:t>
            </a:r>
          </a:p>
          <a:p>
            <a:pPr marR="0" lvl="0" rtl="0"/>
            <a:r>
              <a:rPr lang="en-US" b="1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7.</a:t>
            </a:r>
            <a:r>
              <a:rPr lang="en-US" b="0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 Choose Vendor from Selection Box</a:t>
            </a:r>
          </a:p>
          <a:p>
            <a:pPr marR="0" lvl="0" rtl="0"/>
            <a:r>
              <a:rPr lang="en-IN" b="1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8.</a:t>
            </a:r>
            <a:r>
              <a:rPr lang="en-IN" b="0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 Enter Invoice No.</a:t>
            </a:r>
          </a:p>
        </p:txBody>
      </p:sp>
    </p:spTree>
    <p:extLst>
      <p:ext uri="{BB962C8B-B14F-4D97-AF65-F5344CB8AC3E}">
        <p14:creationId xmlns:p14="http://schemas.microsoft.com/office/powerpoint/2010/main" val="411633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B64F-DE11-CE7E-A850-1266CA0C6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1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Slide 6: Steps 9-12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79666-C89F-68FC-AF46-120E169433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IN" b="1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Title:</a:t>
            </a:r>
            <a:r>
              <a:rPr lang="en-IN" b="0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 Completing the Submission</a:t>
            </a:r>
          </a:p>
          <a:p>
            <a:pPr marR="0" lvl="0" rtl="0"/>
            <a:r>
              <a:rPr lang="en-IN" b="1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9.</a:t>
            </a:r>
            <a:r>
              <a:rPr lang="en-IN" b="0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 Enter Invoice Date</a:t>
            </a:r>
          </a:p>
          <a:p>
            <a:pPr marR="0" lvl="0" rtl="0"/>
            <a:r>
              <a:rPr lang="en-IN" b="1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10.</a:t>
            </a:r>
            <a:r>
              <a:rPr lang="en-IN" b="0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 Upload Invoice</a:t>
            </a:r>
          </a:p>
          <a:p>
            <a:pPr marR="0" lvl="0" rtl="0"/>
            <a:r>
              <a:rPr lang="en-IN" b="1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11.</a:t>
            </a:r>
            <a:r>
              <a:rPr lang="en-IN" b="0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 Click Add Button</a:t>
            </a:r>
          </a:p>
          <a:p>
            <a:pPr marR="0" lvl="0" rtl="0"/>
            <a:r>
              <a:rPr lang="en-IN" b="1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12.</a:t>
            </a:r>
            <a:r>
              <a:rPr lang="en-IN" b="0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 Click Submit</a:t>
            </a:r>
          </a:p>
        </p:txBody>
      </p:sp>
    </p:spTree>
    <p:extLst>
      <p:ext uri="{BB962C8B-B14F-4D97-AF65-F5344CB8AC3E}">
        <p14:creationId xmlns:p14="http://schemas.microsoft.com/office/powerpoint/2010/main" val="107954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11B09-60BE-482C-26FA-F0DB6634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1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Slide 7: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67967-309D-7170-6681-3A296BAAB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Recap:</a:t>
            </a:r>
            <a:r>
              <a:rPr lang="en-US" b="0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 Summarize the workflow steps.</a:t>
            </a:r>
          </a:p>
          <a:p>
            <a:pPr marR="0" lvl="0" rtl="0"/>
            <a:r>
              <a:rPr lang="en-US" b="1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Importance:</a:t>
            </a:r>
            <a:r>
              <a:rPr lang="en-US" b="0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 Emphasize the accuracy and efficiency of the process.</a:t>
            </a:r>
          </a:p>
        </p:txBody>
      </p:sp>
    </p:spTree>
    <p:extLst>
      <p:ext uri="{BB962C8B-B14F-4D97-AF65-F5344CB8AC3E}">
        <p14:creationId xmlns:p14="http://schemas.microsoft.com/office/powerpoint/2010/main" val="3345018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308</TotalTime>
  <Words>168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Times New Roman</vt:lpstr>
      <vt:lpstr>Tw Cen MT</vt:lpstr>
      <vt:lpstr>Tw Cen MT Condensed</vt:lpstr>
      <vt:lpstr>Wingdings 3</vt:lpstr>
      <vt:lpstr>Integral</vt:lpstr>
      <vt:lpstr>Slide 1: IA Maker’s Fund Disbursement Process</vt:lpstr>
      <vt:lpstr>Slide 2: Workflow Image</vt:lpstr>
      <vt:lpstr>PowerPoint Presentation</vt:lpstr>
      <vt:lpstr>Slide 3: Step 1-2</vt:lpstr>
      <vt:lpstr>Slide 4: Steps 3-5</vt:lpstr>
      <vt:lpstr>Slide 5: Steps 6-8</vt:lpstr>
      <vt:lpstr>Slide 6: Steps 9-12</vt:lpstr>
      <vt:lpstr>Slide 7: Conclusion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MPLADS</dc:creator>
  <cp:lastModifiedBy>MPLADS</cp:lastModifiedBy>
  <cp:revision>2</cp:revision>
  <dcterms:created xsi:type="dcterms:W3CDTF">2024-10-21T23:09:43Z</dcterms:created>
  <dcterms:modified xsi:type="dcterms:W3CDTF">2024-10-22T04:25:30Z</dcterms:modified>
</cp:coreProperties>
</file>