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3c8bd4b5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3c8bd4b5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90a107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90a107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3c8bd4b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3c8bd4b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ad48de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ad48de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ad48de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ad48de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0a1073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0a1073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c8bd4b5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3c8bd4b5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7ad48de3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7ad48de3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f00cef5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8f00cef5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8f00cef5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8f00cef5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3c8bd4b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3c8bd4b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forces.com/problemset/problem/1692/E" TargetMode="External"/><Relationship Id="rId4" Type="http://schemas.openxmlformats.org/officeDocument/2006/relationships/hyperlink" Target="https://leetcode.com/problems/reverse-string/" TargetMode="External"/><Relationship Id="rId5" Type="http://schemas.openxmlformats.org/officeDocument/2006/relationships/hyperlink" Target="https://codeforces.com/problemset/problem/1646/B" TargetMode="External"/><Relationship Id="rId6" Type="http://schemas.openxmlformats.org/officeDocument/2006/relationships/hyperlink" Target="https://codeforces.com/contest/1676/problem/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remove-duplicates-from-sorted-arra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36950" y="661675"/>
            <a:ext cx="7591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20"/>
              <a:t>Two Pointer technique</a:t>
            </a:r>
            <a:endParaRPr sz="45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861400" y="1435675"/>
            <a:ext cx="7166700" cy="6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Programming Club, Akgec.</a:t>
            </a:r>
            <a:endParaRPr sz="21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450" y="2484350"/>
            <a:ext cx="1586900" cy="1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Brute Force Approach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74271" y="1211350"/>
            <a:ext cx="8157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- O(NlogN)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Space Complexity -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CHALLENGE ?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2000"/>
              <a:t>Reduce Time and Space Complexity to-</a:t>
            </a:r>
            <a:endParaRPr b="1"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TC -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SC - O(1)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4025" y="475450"/>
            <a:ext cx="8657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(TWO POINTER) -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0" y="1037350"/>
            <a:ext cx="9079200" cy="3652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int removeDuplicates(vector&lt;int&gt;&amp; nums){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int n=nums.size();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int i=0,j=1;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while(j&lt;n){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if(nums[i]==nums[j]) j++;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else{ i++;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 nums[i]=nums[j];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 j++; }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i+1;   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1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51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63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QUESTIONS :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16125" y="1080575"/>
            <a:ext cx="87960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65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600" u="sng">
                <a:solidFill>
                  <a:schemeClr val="hlink"/>
                </a:solidFill>
                <a:hlinkClick r:id="rId3"/>
              </a:rPr>
              <a:t>Practice Question 1</a:t>
            </a:r>
            <a:endParaRPr sz="2600"/>
          </a:p>
          <a:p>
            <a:pPr indent="-3565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600" u="sng">
                <a:solidFill>
                  <a:schemeClr val="hlink"/>
                </a:solidFill>
                <a:hlinkClick r:id="rId4"/>
              </a:rPr>
              <a:t>Practice Question 2</a:t>
            </a:r>
            <a:endParaRPr sz="2600"/>
          </a:p>
          <a:p>
            <a:pPr indent="-3565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600" u="sng">
                <a:solidFill>
                  <a:schemeClr val="hlink"/>
                </a:solidFill>
                <a:hlinkClick r:id="rId5"/>
              </a:rPr>
              <a:t>Practice Question 3</a:t>
            </a:r>
            <a:endParaRPr sz="2600"/>
          </a:p>
          <a:p>
            <a:pPr indent="-3565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600" u="sng">
                <a:solidFill>
                  <a:schemeClr val="hlink"/>
                </a:solidFill>
                <a:hlinkClick r:id="rId6"/>
              </a:rPr>
              <a:t>Practice Question 4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45"/>
              <a:t>                                                </a:t>
            </a:r>
            <a:r>
              <a:rPr lang="en-GB" sz="3245">
                <a:solidFill>
                  <a:schemeClr val="accent3"/>
                </a:solidFill>
              </a:rPr>
              <a:t>HAPPY LEARNING  ;)</a:t>
            </a:r>
            <a:endParaRPr sz="3245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34975" y="1815350"/>
            <a:ext cx="60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4825" y="575950"/>
            <a:ext cx="8657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-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64825" y="1296675"/>
            <a:ext cx="90792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name “two pointer” itself suggests what it does. It’s the the use of two different pointers (variables) to </a:t>
            </a:r>
            <a:r>
              <a:rPr lang="en-GB" sz="2000"/>
              <a:t>solve problems involving said indices with the benefit of saving time and space.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We usually start from the first index and iterate through the data structure one or more times depending on how we implement our code.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12529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5" y="3511850"/>
            <a:ext cx="5415700" cy="10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54025" y="626725"/>
            <a:ext cx="86571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Illustration -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-64850" y="1372225"/>
            <a:ext cx="90792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24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Given a sorted array A (sorted in ascending order), having N integers, find if there exists any pair of elements (A[i], A[j]) such that their sum is equal to X.</a:t>
            </a:r>
            <a:endParaRPr sz="2424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25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BRUTE FORCE APPROACH :</a:t>
            </a:r>
            <a:endParaRPr i="1" sz="1450" u="sng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28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Iterate over i and j inside two for loops and check arr[i]+arr[j] == sum ,if yes return true.</a:t>
            </a:r>
            <a:endParaRPr sz="2528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4380"/>
              <a:buFont typeface="Arial"/>
              <a:buNone/>
            </a:pPr>
            <a:r>
              <a:rPr b="1" lang="en-GB" sz="247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Time Complexity:</a:t>
            </a:r>
            <a:r>
              <a:rPr lang="en-GB" sz="247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  O(n</a:t>
            </a:r>
            <a:r>
              <a:rPr lang="en-GB" sz="212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44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47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478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47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Auxiliary Space: </a:t>
            </a:r>
            <a:r>
              <a:rPr lang="en-GB" sz="2478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O(1)</a:t>
            </a:r>
            <a:endParaRPr sz="2478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4025" y="475450"/>
            <a:ext cx="8657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(NAIVE APPROACH)</a:t>
            </a:r>
            <a:r>
              <a:rPr lang="en-GB"/>
              <a:t> -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0" y="1037350"/>
            <a:ext cx="9079200" cy="3652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5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ool</a:t>
            </a:r>
            <a:r>
              <a:rPr b="1" lang="en-GB" sz="10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isPairSum(int A[], int N, int X){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N; i++) {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for (int j = 1; j &lt; N; j++) {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(A[i] + A[j] == X) return true;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(A[i] + A[j] &gt; X) break;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700">
                <a:solidFill>
                  <a:srgbClr val="2728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6700">
              <a:solidFill>
                <a:srgbClr val="2728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A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TIRED ?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350"/>
            <a:ext cx="3655300" cy="3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325" y="1182312"/>
            <a:ext cx="3655300" cy="314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pointer approach :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34975" y="1361525"/>
            <a:ext cx="86772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We take two pointers, one representing the first element and other representing the last element of the array</a:t>
            </a:r>
            <a:endParaRPr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Then we add the values kept at both the pointers. </a:t>
            </a:r>
            <a:endParaRPr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If their sum is smaller than X then we shift the left pointer to right </a:t>
            </a:r>
            <a:endParaRPr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 If their sum is greater than X then we shift the right pointer to left, in order to get closer to the sum</a:t>
            </a:r>
            <a:endParaRPr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 We keep moving the pointers until we get the sum as X. </a:t>
            </a:r>
            <a:endParaRPr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r>
              <a:rPr lang="en-GB"/>
              <a:t> (OPTIMAL APPROACH):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16125" y="1080575"/>
            <a:ext cx="8796000" cy="356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bool isPairSum(A[ ], N, X) {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 int i = 0;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int j = N - 1;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while (i &lt; j) {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if (A[i] + A[j] == X)    return true;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else if (A[i] + A[j] &lt; X)    i++;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lang="en-GB" sz="78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j--;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    return false;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50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50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: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16125" y="1080575"/>
            <a:ext cx="87960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Problem </a:t>
            </a:r>
            <a:endParaRPr sz="26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87">
                <a:solidFill>
                  <a:srgbClr val="2632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Always think of Brute Force First !</a:t>
            </a:r>
            <a:endParaRPr sz="2487">
              <a:solidFill>
                <a:srgbClr val="2632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87">
              <a:solidFill>
                <a:srgbClr val="26323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 Problems into sub-problems .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8525" y="1318300"/>
            <a:ext cx="84831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How can you store unique elements?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Think of STL.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How can you store unique ones at start?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Take out elements from STL and place them.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Pretty simple, isn’t it?</a:t>
            </a:r>
            <a:endParaRPr sz="21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100" y="1123575"/>
            <a:ext cx="3545525" cy="1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