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nkipriyanshu11@outlook.com" userId="0ed228d64cba4c09" providerId="LiveId" clId="{F90FB62C-E031-4914-8853-DBE601EA41CF}"/>
    <pc:docChg chg="undo custSel addSld modSld sldOrd">
      <pc:chgData name="solankipriyanshu11@outlook.com" userId="0ed228d64cba4c09" providerId="LiveId" clId="{F90FB62C-E031-4914-8853-DBE601EA41CF}" dt="2022-10-08T17:46:53.209" v="2453" actId="207"/>
      <pc:docMkLst>
        <pc:docMk/>
      </pc:docMkLst>
      <pc:sldChg chg="addSp modSp mod">
        <pc:chgData name="solankipriyanshu11@outlook.com" userId="0ed228d64cba4c09" providerId="LiveId" clId="{F90FB62C-E031-4914-8853-DBE601EA41CF}" dt="2022-10-05T16:33:40.196" v="1136" actId="14100"/>
        <pc:sldMkLst>
          <pc:docMk/>
          <pc:sldMk cId="385335055" sldId="256"/>
        </pc:sldMkLst>
        <pc:spChg chg="mod">
          <ac:chgData name="solankipriyanshu11@outlook.com" userId="0ed228d64cba4c09" providerId="LiveId" clId="{F90FB62C-E031-4914-8853-DBE601EA41CF}" dt="2022-10-05T16:33:40.196" v="1136" actId="14100"/>
          <ac:spMkLst>
            <pc:docMk/>
            <pc:sldMk cId="385335055" sldId="256"/>
            <ac:spMk id="6" creationId="{C71BA82E-3F6A-159B-CC3C-E43458C23164}"/>
          </ac:spMkLst>
        </pc:spChg>
        <pc:picChg chg="add mod">
          <ac:chgData name="solankipriyanshu11@outlook.com" userId="0ed228d64cba4c09" providerId="LiveId" clId="{F90FB62C-E031-4914-8853-DBE601EA41CF}" dt="2022-10-05T16:31:31.852" v="1124" actId="14100"/>
          <ac:picMkLst>
            <pc:docMk/>
            <pc:sldMk cId="385335055" sldId="256"/>
            <ac:picMk id="1026" creationId="{9FCA36ED-2A91-5639-F1E0-E31A00BA016B}"/>
          </ac:picMkLst>
        </pc:picChg>
      </pc:sldChg>
      <pc:sldChg chg="modSp mod">
        <pc:chgData name="solankipriyanshu11@outlook.com" userId="0ed228d64cba4c09" providerId="LiveId" clId="{F90FB62C-E031-4914-8853-DBE601EA41CF}" dt="2022-10-05T16:44:37.035" v="1509" actId="255"/>
        <pc:sldMkLst>
          <pc:docMk/>
          <pc:sldMk cId="4290570140" sldId="257"/>
        </pc:sldMkLst>
        <pc:spChg chg="mod">
          <ac:chgData name="solankipriyanshu11@outlook.com" userId="0ed228d64cba4c09" providerId="LiveId" clId="{F90FB62C-E031-4914-8853-DBE601EA41CF}" dt="2022-10-05T16:44:37.035" v="1509" actId="255"/>
          <ac:spMkLst>
            <pc:docMk/>
            <pc:sldMk cId="4290570140" sldId="257"/>
            <ac:spMk id="3" creationId="{0E11EC10-F3EA-6CBD-86CD-1EEB88979202}"/>
          </ac:spMkLst>
        </pc:spChg>
      </pc:sldChg>
      <pc:sldChg chg="delSp modSp mod">
        <pc:chgData name="solankipriyanshu11@outlook.com" userId="0ed228d64cba4c09" providerId="LiveId" clId="{F90FB62C-E031-4914-8853-DBE601EA41CF}" dt="2022-10-05T16:42:59.746" v="1496" actId="2"/>
        <pc:sldMkLst>
          <pc:docMk/>
          <pc:sldMk cId="1662789380" sldId="258"/>
        </pc:sldMkLst>
        <pc:spChg chg="mod">
          <ac:chgData name="solankipriyanshu11@outlook.com" userId="0ed228d64cba4c09" providerId="LiveId" clId="{F90FB62C-E031-4914-8853-DBE601EA41CF}" dt="2022-10-05T16:42:59.746" v="1496" actId="2"/>
          <ac:spMkLst>
            <pc:docMk/>
            <pc:sldMk cId="1662789380" sldId="258"/>
            <ac:spMk id="4" creationId="{C85F801C-B7F8-AA77-45FF-162788D5FBF1}"/>
          </ac:spMkLst>
        </pc:spChg>
        <pc:picChg chg="del mod">
          <ac:chgData name="solankipriyanshu11@outlook.com" userId="0ed228d64cba4c09" providerId="LiveId" clId="{F90FB62C-E031-4914-8853-DBE601EA41CF}" dt="2022-10-05T16:41:48.486" v="1437" actId="478"/>
          <ac:picMkLst>
            <pc:docMk/>
            <pc:sldMk cId="1662789380" sldId="258"/>
            <ac:picMk id="3" creationId="{59DBA4A3-AFCF-4B4A-4A02-E1060D1A6737}"/>
          </ac:picMkLst>
        </pc:picChg>
      </pc:sldChg>
      <pc:sldChg chg="addSp modSp">
        <pc:chgData name="solankipriyanshu11@outlook.com" userId="0ed228d64cba4c09" providerId="LiveId" clId="{F90FB62C-E031-4914-8853-DBE601EA41CF}" dt="2022-10-05T17:08:39.033" v="2241" actId="1076"/>
        <pc:sldMkLst>
          <pc:docMk/>
          <pc:sldMk cId="4143771779" sldId="259"/>
        </pc:sldMkLst>
        <pc:picChg chg="add mod">
          <ac:chgData name="solankipriyanshu11@outlook.com" userId="0ed228d64cba4c09" providerId="LiveId" clId="{F90FB62C-E031-4914-8853-DBE601EA41CF}" dt="2022-10-05T17:08:39.033" v="2241" actId="1076"/>
          <ac:picMkLst>
            <pc:docMk/>
            <pc:sldMk cId="4143771779" sldId="259"/>
            <ac:picMk id="2" creationId="{59D0712C-CFFC-535A-F5F6-C713D672BE23}"/>
          </ac:picMkLst>
        </pc:picChg>
      </pc:sldChg>
      <pc:sldChg chg="modSp mod">
        <pc:chgData name="solankipriyanshu11@outlook.com" userId="0ed228d64cba4c09" providerId="LiveId" clId="{F90FB62C-E031-4914-8853-DBE601EA41CF}" dt="2022-10-05T16:33:14.016" v="1134" actId="255"/>
        <pc:sldMkLst>
          <pc:docMk/>
          <pc:sldMk cId="4024623690" sldId="260"/>
        </pc:sldMkLst>
        <pc:spChg chg="mod">
          <ac:chgData name="solankipriyanshu11@outlook.com" userId="0ed228d64cba4c09" providerId="LiveId" clId="{F90FB62C-E031-4914-8853-DBE601EA41CF}" dt="2022-10-05T16:33:14.016" v="1134" actId="255"/>
          <ac:spMkLst>
            <pc:docMk/>
            <pc:sldMk cId="4024623690" sldId="260"/>
            <ac:spMk id="3" creationId="{F550FC85-18F5-CC99-9725-F654B93BE0AB}"/>
          </ac:spMkLst>
        </pc:spChg>
      </pc:sldChg>
      <pc:sldChg chg="addSp delSp modSp mod chgLayout">
        <pc:chgData name="solankipriyanshu11@outlook.com" userId="0ed228d64cba4c09" providerId="LiveId" clId="{F90FB62C-E031-4914-8853-DBE601EA41CF}" dt="2022-10-08T17:42:33.704" v="2363" actId="20577"/>
        <pc:sldMkLst>
          <pc:docMk/>
          <pc:sldMk cId="1145479753" sldId="261"/>
        </pc:sldMkLst>
        <pc:spChg chg="mod ord">
          <ac:chgData name="solankipriyanshu11@outlook.com" userId="0ed228d64cba4c09" providerId="LiveId" clId="{F90FB62C-E031-4914-8853-DBE601EA41CF}" dt="2022-10-05T16:47:18.477" v="1549" actId="700"/>
          <ac:spMkLst>
            <pc:docMk/>
            <pc:sldMk cId="1145479753" sldId="261"/>
            <ac:spMk id="2" creationId="{059AA3A0-2C66-0345-535C-8CD47A6FBB15}"/>
          </ac:spMkLst>
        </pc:spChg>
        <pc:spChg chg="add mod ord">
          <ac:chgData name="solankipriyanshu11@outlook.com" userId="0ed228d64cba4c09" providerId="LiveId" clId="{F90FB62C-E031-4914-8853-DBE601EA41CF}" dt="2022-10-05T16:57:11.300" v="2062" actId="20577"/>
          <ac:spMkLst>
            <pc:docMk/>
            <pc:sldMk cId="1145479753" sldId="261"/>
            <ac:spMk id="3" creationId="{CD86E999-C30A-6341-EFFB-A6DB7F651BB8}"/>
          </ac:spMkLst>
        </pc:spChg>
        <pc:spChg chg="add del mod ord">
          <ac:chgData name="solankipriyanshu11@outlook.com" userId="0ed228d64cba4c09" providerId="LiveId" clId="{F90FB62C-E031-4914-8853-DBE601EA41CF}" dt="2022-10-05T16:47:29.867" v="1551" actId="21"/>
          <ac:spMkLst>
            <pc:docMk/>
            <pc:sldMk cId="1145479753" sldId="261"/>
            <ac:spMk id="4" creationId="{223BA586-476A-FA3B-D065-F7E34E88C8C3}"/>
          </ac:spMkLst>
        </pc:spChg>
        <pc:graphicFrameChg chg="add del mod modGraphic">
          <ac:chgData name="solankipriyanshu11@outlook.com" userId="0ed228d64cba4c09" providerId="LiveId" clId="{F90FB62C-E031-4914-8853-DBE601EA41CF}" dt="2022-10-05T17:02:59.225" v="2153" actId="21"/>
          <ac:graphicFrameMkLst>
            <pc:docMk/>
            <pc:sldMk cId="1145479753" sldId="261"/>
            <ac:graphicFrameMk id="5" creationId="{ED6C29A4-F140-A37E-AB6D-261832A08C60}"/>
          </ac:graphicFrameMkLst>
        </pc:graphicFrameChg>
        <pc:graphicFrameChg chg="add mod modGraphic">
          <ac:chgData name="solankipriyanshu11@outlook.com" userId="0ed228d64cba4c09" providerId="LiveId" clId="{F90FB62C-E031-4914-8853-DBE601EA41CF}" dt="2022-10-08T17:42:33.704" v="2363" actId="20577"/>
          <ac:graphicFrameMkLst>
            <pc:docMk/>
            <pc:sldMk cId="1145479753" sldId="261"/>
            <ac:graphicFrameMk id="7" creationId="{7D0B7036-9CDA-A16E-4999-A300262F48C0}"/>
          </ac:graphicFrameMkLst>
        </pc:graphicFrameChg>
        <pc:picChg chg="del mod">
          <ac:chgData name="solankipriyanshu11@outlook.com" userId="0ed228d64cba4c09" providerId="LiveId" clId="{F90FB62C-E031-4914-8853-DBE601EA41CF}" dt="2022-10-05T16:49:37.114" v="1790" actId="21"/>
          <ac:picMkLst>
            <pc:docMk/>
            <pc:sldMk cId="1145479753" sldId="261"/>
            <ac:picMk id="6" creationId="{1F9C95EA-B3E8-8EEC-45F3-57224FC09CD5}"/>
          </ac:picMkLst>
        </pc:picChg>
      </pc:sldChg>
      <pc:sldChg chg="modSp mod">
        <pc:chgData name="solankipriyanshu11@outlook.com" userId="0ed228d64cba4c09" providerId="LiveId" clId="{F90FB62C-E031-4914-8853-DBE601EA41CF}" dt="2022-10-05T16:46:37.070" v="1547" actId="27107"/>
        <pc:sldMkLst>
          <pc:docMk/>
          <pc:sldMk cId="2520830459" sldId="262"/>
        </pc:sldMkLst>
        <pc:spChg chg="mod">
          <ac:chgData name="solankipriyanshu11@outlook.com" userId="0ed228d64cba4c09" providerId="LiveId" clId="{F90FB62C-E031-4914-8853-DBE601EA41CF}" dt="2022-10-05T16:32:43.830" v="1130" actId="14100"/>
          <ac:spMkLst>
            <pc:docMk/>
            <pc:sldMk cId="2520830459" sldId="262"/>
            <ac:spMk id="2" creationId="{E9FC85AC-04E3-190E-CEB3-D0775B764AEF}"/>
          </ac:spMkLst>
        </pc:spChg>
        <pc:spChg chg="mod">
          <ac:chgData name="solankipriyanshu11@outlook.com" userId="0ed228d64cba4c09" providerId="LiveId" clId="{F90FB62C-E031-4914-8853-DBE601EA41CF}" dt="2022-10-05T16:46:37.070" v="1547" actId="27107"/>
          <ac:spMkLst>
            <pc:docMk/>
            <pc:sldMk cId="2520830459" sldId="262"/>
            <ac:spMk id="3" creationId="{6311D1D5-559B-6F7D-3279-46FDDE019D17}"/>
          </ac:spMkLst>
        </pc:spChg>
        <pc:spChg chg="mod">
          <ac:chgData name="solankipriyanshu11@outlook.com" userId="0ed228d64cba4c09" providerId="LiveId" clId="{F90FB62C-E031-4914-8853-DBE601EA41CF}" dt="2022-10-05T16:46:07.675" v="1543" actId="1076"/>
          <ac:spMkLst>
            <pc:docMk/>
            <pc:sldMk cId="2520830459" sldId="262"/>
            <ac:spMk id="4" creationId="{C601C3D3-27A1-EC62-F823-6C44268EF0B5}"/>
          </ac:spMkLst>
        </pc:spChg>
      </pc:sldChg>
      <pc:sldChg chg="addSp delSp modSp new mod setBg modClrScheme chgLayout">
        <pc:chgData name="solankipriyanshu11@outlook.com" userId="0ed228d64cba4c09" providerId="LiveId" clId="{F90FB62C-E031-4914-8853-DBE601EA41CF}" dt="2022-10-08T17:46:53.209" v="2453" actId="207"/>
        <pc:sldMkLst>
          <pc:docMk/>
          <pc:sldMk cId="3319906795" sldId="263"/>
        </pc:sldMkLst>
        <pc:spChg chg="del mod ord">
          <ac:chgData name="solankipriyanshu11@outlook.com" userId="0ed228d64cba4c09" providerId="LiveId" clId="{F90FB62C-E031-4914-8853-DBE601EA41CF}" dt="2022-10-04T12:56:17.973" v="1" actId="700"/>
          <ac:spMkLst>
            <pc:docMk/>
            <pc:sldMk cId="3319906795" sldId="263"/>
            <ac:spMk id="2" creationId="{189F493F-B618-C7C2-3862-A39ECF27C416}"/>
          </ac:spMkLst>
        </pc:spChg>
        <pc:spChg chg="add del mod ord">
          <ac:chgData name="solankipriyanshu11@outlook.com" userId="0ed228d64cba4c09" providerId="LiveId" clId="{F90FB62C-E031-4914-8853-DBE601EA41CF}" dt="2022-10-04T12:57:19.236" v="11" actId="700"/>
          <ac:spMkLst>
            <pc:docMk/>
            <pc:sldMk cId="3319906795" sldId="263"/>
            <ac:spMk id="3" creationId="{41C1D212-56FA-A4ED-0DE8-5F573746FE91}"/>
          </ac:spMkLst>
        </pc:spChg>
        <pc:spChg chg="add del mod ord">
          <ac:chgData name="solankipriyanshu11@outlook.com" userId="0ed228d64cba4c09" providerId="LiveId" clId="{F90FB62C-E031-4914-8853-DBE601EA41CF}" dt="2022-10-04T12:57:19.236" v="11" actId="700"/>
          <ac:spMkLst>
            <pc:docMk/>
            <pc:sldMk cId="3319906795" sldId="263"/>
            <ac:spMk id="4" creationId="{669F4CD5-62EB-1D13-648F-3AED41E608CF}"/>
          </ac:spMkLst>
        </pc:spChg>
        <pc:spChg chg="add del mod ord">
          <ac:chgData name="solankipriyanshu11@outlook.com" userId="0ed228d64cba4c09" providerId="LiveId" clId="{F90FB62C-E031-4914-8853-DBE601EA41CF}" dt="2022-10-08T17:45:07.764" v="2392" actId="21"/>
          <ac:spMkLst>
            <pc:docMk/>
            <pc:sldMk cId="3319906795" sldId="263"/>
            <ac:spMk id="5" creationId="{563C5443-AE2A-6976-37E1-A36BD9045A9C}"/>
          </ac:spMkLst>
        </pc:spChg>
        <pc:spChg chg="add mod ord">
          <ac:chgData name="solankipriyanshu11@outlook.com" userId="0ed228d64cba4c09" providerId="LiveId" clId="{F90FB62C-E031-4914-8853-DBE601EA41CF}" dt="2022-10-08T17:46:53.209" v="2453" actId="207"/>
          <ac:spMkLst>
            <pc:docMk/>
            <pc:sldMk cId="3319906795" sldId="263"/>
            <ac:spMk id="6" creationId="{1A35DFF8-4561-0AD8-7E74-DF96A3E9D78C}"/>
          </ac:spMkLst>
        </pc:spChg>
      </pc:sldChg>
      <pc:sldChg chg="modSp new mod ord setBg">
        <pc:chgData name="solankipriyanshu11@outlook.com" userId="0ed228d64cba4c09" providerId="LiveId" clId="{F90FB62C-E031-4914-8853-DBE601EA41CF}" dt="2022-10-05T16:45:08.486" v="1538" actId="20577"/>
        <pc:sldMkLst>
          <pc:docMk/>
          <pc:sldMk cId="3478042415" sldId="264"/>
        </pc:sldMkLst>
        <pc:spChg chg="mod">
          <ac:chgData name="solankipriyanshu11@outlook.com" userId="0ed228d64cba4c09" providerId="LiveId" clId="{F90FB62C-E031-4914-8853-DBE601EA41CF}" dt="2022-10-05T16:29:47.965" v="1069" actId="207"/>
          <ac:spMkLst>
            <pc:docMk/>
            <pc:sldMk cId="3478042415" sldId="264"/>
            <ac:spMk id="2" creationId="{7E39FE1C-E6CA-49D9-976C-ADEBE9561912}"/>
          </ac:spMkLst>
        </pc:spChg>
        <pc:spChg chg="mod">
          <ac:chgData name="solankipriyanshu11@outlook.com" userId="0ed228d64cba4c09" providerId="LiveId" clId="{F90FB62C-E031-4914-8853-DBE601EA41CF}" dt="2022-10-05T16:45:08.486" v="1538" actId="20577"/>
          <ac:spMkLst>
            <pc:docMk/>
            <pc:sldMk cId="3478042415" sldId="264"/>
            <ac:spMk id="3" creationId="{B50E2C28-125E-A367-E2F3-6A926760CF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8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6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275CC21-D372-4CA5-AA3C-79AF8CFF9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76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095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1BA82E-3F6A-159B-CC3C-E43458C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819176"/>
            <a:ext cx="11197900" cy="2165684"/>
          </a:xfrm>
        </p:spPr>
        <p:txBody>
          <a:bodyPr>
            <a:normAutofit/>
          </a:bodyPr>
          <a:lstStyle/>
          <a:p>
            <a:r>
              <a:rPr lang="en-IN" dirty="0"/>
              <a:t>MODULAR ARITHMETIC</a:t>
            </a:r>
            <a:br>
              <a:rPr lang="en-IN" dirty="0"/>
            </a:br>
            <a:r>
              <a:rPr lang="en-IN" sz="2200" dirty="0"/>
              <a:t>Programming club ,AKGEC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A36ED-2A91-5639-F1E0-E31A00B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19" y="3898233"/>
            <a:ext cx="2475297" cy="20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FE1C-E6CA-49D9-976C-ADEBE956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50" y="920333"/>
            <a:ext cx="10816333" cy="12073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Concept of (a%b)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2C28-125E-A367-E2F3-6A926760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951" y="2026101"/>
            <a:ext cx="10540100" cy="4003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3200" b="1" dirty="0"/>
              <a:t>a%b </a:t>
            </a:r>
            <a:r>
              <a:rPr lang="en-US" sz="3200" dirty="0"/>
              <a:t>can be written as </a:t>
            </a:r>
            <a:r>
              <a:rPr lang="en-US" sz="3200" b="1" dirty="0"/>
              <a:t>a-(a/b)*b</a:t>
            </a:r>
            <a:r>
              <a:rPr lang="en-US" sz="3200" dirty="0"/>
              <a:t>.</a:t>
            </a:r>
          </a:p>
          <a:p>
            <a:pPr marL="152396" indent="0">
              <a:buNone/>
            </a:pPr>
            <a:r>
              <a:rPr lang="en-IN" sz="3200" dirty="0"/>
              <a:t>Eg -&gt;  a = 5 , b = 2 , then </a:t>
            </a:r>
          </a:p>
          <a:p>
            <a:pPr marL="152396" indent="0">
              <a:buNone/>
            </a:pPr>
            <a:r>
              <a:rPr lang="en-IN" sz="3200" dirty="0"/>
              <a:t>           a%b = 5 – (5/2)*2</a:t>
            </a:r>
          </a:p>
          <a:p>
            <a:pPr marL="152396" indent="0">
              <a:buNone/>
            </a:pPr>
            <a:r>
              <a:rPr lang="en-IN" sz="3200" dirty="0"/>
              <a:t>                   = 5 – 2*2</a:t>
            </a:r>
          </a:p>
          <a:p>
            <a:pPr marL="152396" indent="0">
              <a:buNone/>
            </a:pPr>
            <a:r>
              <a:rPr lang="en-IN" sz="3200" dirty="0"/>
              <a:t>                   = 5 – 4</a:t>
            </a:r>
          </a:p>
          <a:p>
            <a:pPr marL="152396" indent="0">
              <a:buNone/>
            </a:pPr>
            <a:r>
              <a:rPr lang="en-IN" sz="3200" dirty="0"/>
              <a:t>                   = 1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0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35DFF8-4561-0AD8-7E74-DF96A3E9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895150"/>
            <a:ext cx="11093643" cy="5235752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IN" sz="2400" dirty="0"/>
              <a:t>If we have an equation  like </a:t>
            </a:r>
          </a:p>
          <a:p>
            <a:pPr marL="152396" indent="0">
              <a:buNone/>
            </a:pPr>
            <a:endParaRPr lang="en-IN" sz="2400" dirty="0"/>
          </a:p>
          <a:p>
            <a:pPr marL="152396" indent="0">
              <a:buNone/>
            </a:pPr>
            <a:r>
              <a:rPr lang="en-IN" sz="2400" dirty="0"/>
              <a:t> ( A % B ) = k then value of k is the </a:t>
            </a:r>
            <a:r>
              <a:rPr lang="en-IN" sz="2400" b="1" dirty="0"/>
              <a:t>remainder </a:t>
            </a:r>
            <a:r>
              <a:rPr lang="en-IN" sz="2400" dirty="0"/>
              <a:t>when we divide A by B .</a:t>
            </a:r>
          </a:p>
          <a:p>
            <a:pPr marL="152396" indent="0">
              <a:buNone/>
            </a:pPr>
            <a:endParaRPr lang="en-IN" sz="2400" b="1" dirty="0"/>
          </a:p>
          <a:p>
            <a:pPr marL="152396" indent="0">
              <a:buNone/>
            </a:pPr>
            <a:r>
              <a:rPr lang="en-IN" sz="2400" b="1" dirty="0"/>
              <a:t>For Example –</a:t>
            </a:r>
          </a:p>
          <a:p>
            <a:pPr marL="152396" indent="0">
              <a:buNone/>
            </a:pPr>
            <a:r>
              <a:rPr lang="en-IN" sz="2400" dirty="0"/>
              <a:t>1 % 5 = 1 </a:t>
            </a:r>
          </a:p>
          <a:p>
            <a:pPr marL="152396" indent="0">
              <a:buNone/>
            </a:pPr>
            <a:r>
              <a:rPr lang="en-IN" sz="2400" dirty="0"/>
              <a:t>5 % 2 = 1</a:t>
            </a:r>
          </a:p>
          <a:p>
            <a:pPr marL="152396" indent="0">
              <a:buNone/>
            </a:pPr>
            <a:r>
              <a:rPr lang="en-IN" sz="2400" dirty="0"/>
              <a:t>6 % 2 = 0</a:t>
            </a:r>
          </a:p>
          <a:p>
            <a:pPr marL="152396" indent="0">
              <a:buNone/>
            </a:pPr>
            <a:r>
              <a:rPr lang="en-IN" sz="2400" dirty="0"/>
              <a:t>What is the value of (-5) % (4) = ?</a:t>
            </a:r>
          </a:p>
          <a:p>
            <a:pPr marL="152396" indent="0">
              <a:buNone/>
            </a:pPr>
            <a:endParaRPr lang="en-IN" sz="2400" dirty="0"/>
          </a:p>
          <a:p>
            <a:pPr marL="152396" indent="0">
              <a:buNone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WE NEED MODULAR ARITHMETIC ?</a:t>
            </a:r>
          </a:p>
        </p:txBody>
      </p:sp>
    </p:spTree>
    <p:extLst>
      <p:ext uri="{BB962C8B-B14F-4D97-AF65-F5344CB8AC3E}">
        <p14:creationId xmlns:p14="http://schemas.microsoft.com/office/powerpoint/2010/main" val="33199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11EC10-F3EA-6CBD-86CD-1EEB889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767932"/>
            <a:ext cx="11202413" cy="547030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does the expression a ≡ b (mod m) signify?</a:t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b="0" dirty="0"/>
              <a:t>Modular Congruences: Number a and b which leaves the same remainder when divided by some integer m. 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Example – 19 ≡ 44 mod 5 </a:t>
            </a:r>
            <a:br>
              <a:rPr lang="en-US" sz="1800" b="0" dirty="0"/>
            </a:br>
            <a:r>
              <a:rPr lang="en-US" sz="1800" b="0" dirty="0"/>
              <a:t>                   23 ≡ 3 mod 4</a:t>
            </a:r>
            <a:br>
              <a:rPr lang="en-US" sz="1800" b="0" dirty="0"/>
            </a:br>
            <a:br>
              <a:rPr lang="en-US" sz="1600" b="0" dirty="0"/>
            </a:br>
            <a:r>
              <a:rPr lang="en-US" sz="1800" b="0" dirty="0"/>
              <a:t>Important Properties of modular arithmetic: ( mod is distributive over addition, subtraction and multiplication) </a:t>
            </a:r>
            <a:br>
              <a:rPr lang="en-US" sz="1800" b="0" dirty="0"/>
            </a:br>
            <a:br>
              <a:rPr lang="en-US" sz="1600" dirty="0"/>
            </a:br>
            <a:r>
              <a:rPr lang="en-US" sz="3200" dirty="0"/>
              <a:t>(a + b)mod m = ( (a mod m) + ( b mod m ) )mod m</a:t>
            </a:r>
            <a:br>
              <a:rPr lang="en-US" sz="3200" dirty="0"/>
            </a:br>
            <a:r>
              <a:rPr lang="en-US" sz="3200" dirty="0"/>
              <a:t>(a – b)mod m = ( (a mod m)  -  ( b mod m) +m)mod m</a:t>
            </a:r>
            <a:br>
              <a:rPr lang="en-US" sz="3200" dirty="0"/>
            </a:br>
            <a:r>
              <a:rPr lang="en-US" sz="3200" dirty="0"/>
              <a:t>(a * b)mod m = ( (a mod m)  *  (b mod  m) )mod m</a:t>
            </a:r>
            <a:br>
              <a:rPr lang="en-US" sz="3200" dirty="0"/>
            </a:br>
            <a:br>
              <a:rPr lang="en-US" sz="1600" dirty="0"/>
            </a:br>
            <a:r>
              <a:rPr lang="en-US" sz="1800" b="0" dirty="0"/>
              <a:t>Important Point – Mod is not distributive over division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905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801C-B7F8-AA77-45FF-162788D5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0" y="802640"/>
            <a:ext cx="11186160" cy="5337460"/>
          </a:xfrm>
        </p:spPr>
        <p:txBody>
          <a:bodyPr/>
          <a:lstStyle/>
          <a:p>
            <a:pPr marL="152396" indent="0">
              <a:buNone/>
            </a:pPr>
            <a:r>
              <a:rPr lang="en-IN" dirty="0"/>
              <a:t> </a:t>
            </a:r>
            <a:r>
              <a:rPr lang="en-I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Functions you can add to your template</a:t>
            </a:r>
          </a:p>
          <a:p>
            <a:pPr marL="152396" indent="0">
              <a:buNone/>
            </a:pPr>
            <a:r>
              <a:rPr lang="en-IN" sz="2000" dirty="0"/>
              <a:t> </a:t>
            </a:r>
          </a:p>
          <a:p>
            <a:pPr marL="152396" indent="0">
              <a:buNone/>
            </a:pPr>
            <a:r>
              <a:rPr lang="en-IN" sz="2000" dirty="0"/>
              <a:t>Note -&gt; ll denotes long long </a:t>
            </a:r>
          </a:p>
          <a:p>
            <a:pPr marL="152396" indent="0">
              <a:buNone/>
            </a:pPr>
            <a:endParaRPr lang="en-IN" sz="2000" dirty="0"/>
          </a:p>
          <a:p>
            <a:pPr marL="152396" indent="0">
              <a:buNone/>
            </a:pPr>
            <a:endParaRPr lang="en-IN" sz="2000" dirty="0"/>
          </a:p>
          <a:p>
            <a:pPr marL="152396" indent="0">
              <a:buNone/>
            </a:pPr>
            <a:r>
              <a:rPr lang="en-IN" sz="2000" dirty="0"/>
              <a:t>ll mod_add(ll a , ll b , ll m) { a = a % m ; b = b % m ; return ( ( ( a + b ) % m + m)  %  m);} </a:t>
            </a:r>
          </a:p>
          <a:p>
            <a:pPr marL="152396" indent="0">
              <a:buNone/>
            </a:pPr>
            <a:r>
              <a:rPr lang="en-IN" sz="2400" dirty="0"/>
              <a:t>   </a:t>
            </a:r>
          </a:p>
          <a:p>
            <a:pPr marL="152396" indent="0">
              <a:buNone/>
            </a:pPr>
            <a:endParaRPr lang="en-IN" sz="2000" dirty="0"/>
          </a:p>
          <a:p>
            <a:pPr marL="152396" indent="0">
              <a:buNone/>
            </a:pPr>
            <a:r>
              <a:rPr lang="en-IN" sz="2000" dirty="0"/>
              <a:t>ll mod_mul(ll a , ll b , ll m) { a = a % m ; b = b % m ; return ( ( ( a * b ) % m + m)  %  m);} </a:t>
            </a:r>
          </a:p>
          <a:p>
            <a:pPr marL="152396" indent="0">
              <a:buNone/>
            </a:pPr>
            <a:endParaRPr lang="en-IN" sz="2400" dirty="0"/>
          </a:p>
          <a:p>
            <a:pPr marL="152396" indent="0">
              <a:buNone/>
            </a:pPr>
            <a:endParaRPr lang="en-IN" sz="2000" dirty="0"/>
          </a:p>
          <a:p>
            <a:pPr marL="152396" indent="0">
              <a:buNone/>
            </a:pPr>
            <a:r>
              <a:rPr lang="en-IN" sz="2000" dirty="0"/>
              <a:t>ll mod_sub(ll a , ll b , ll m) { a = a % m ; b = b % m ; return ( ( ( a - b ) % m + m)  %  m);} </a:t>
            </a:r>
          </a:p>
          <a:p>
            <a:pPr marL="152396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78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189D2-CDB6-1964-12FB-C22C36FB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0" y="2409100"/>
            <a:ext cx="11062400" cy="153298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/>
              <a:t>BINARY EXPONENTIATION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D0712C-CFFC-535A-F5F6-C713D672B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9" y="3942080"/>
            <a:ext cx="2475297" cy="20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7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FC85-18F5-CC99-9725-F654B93B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720" y="680720"/>
            <a:ext cx="11186160" cy="5459380"/>
          </a:xfrm>
        </p:spPr>
        <p:txBody>
          <a:bodyPr/>
          <a:lstStyle/>
          <a:p>
            <a:pPr marL="186262" indent="0"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 :    Instead of multiplying linearly, multiply by squaring. </a:t>
            </a:r>
          </a:p>
          <a:p>
            <a:pPr marL="186262" indent="0"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</a:p>
          <a:p>
            <a:pPr marL="186262" indent="0">
              <a:buNone/>
            </a:pPr>
            <a:r>
              <a:rPr lang="en-US" sz="2800" dirty="0"/>
              <a:t>Example:</a:t>
            </a:r>
          </a:p>
          <a:p>
            <a:pPr marL="186262" indent="0">
              <a:buNone/>
            </a:pPr>
            <a:r>
              <a:rPr lang="en-US" sz="2800" dirty="0"/>
              <a:t> </a:t>
            </a:r>
          </a:p>
          <a:p>
            <a:pPr marL="186262" indent="0">
              <a:buNone/>
            </a:pPr>
            <a:r>
              <a:rPr lang="en-US" sz="2800" dirty="0"/>
              <a:t> find 3^13 </a:t>
            </a:r>
          </a:p>
          <a:p>
            <a:pPr marL="186262" indent="0">
              <a:buNone/>
            </a:pPr>
            <a:r>
              <a:rPr lang="en-US" sz="2800" dirty="0"/>
              <a:t> 13 can be written as 1101 or 8+4+1. </a:t>
            </a:r>
          </a:p>
          <a:p>
            <a:pPr marL="186262" indent="0">
              <a:buNone/>
            </a:pPr>
            <a:r>
              <a:rPr lang="en-US" sz="2800" dirty="0"/>
              <a:t> 3^13 can be written as 3^(8+4+1) = 3^8 * 3^4 * 3^1.</a:t>
            </a:r>
          </a:p>
          <a:p>
            <a:pPr marL="186262" indent="0">
              <a:buNone/>
            </a:pPr>
            <a:r>
              <a:rPr lang="en-US" sz="2800" dirty="0"/>
              <a:t> </a:t>
            </a:r>
          </a:p>
          <a:p>
            <a:pPr marL="186262" indent="0">
              <a:buNone/>
            </a:pPr>
            <a:r>
              <a:rPr lang="en-IN" sz="2800" dirty="0"/>
              <a:t>Do we really require to calculate them again ?</a:t>
            </a:r>
          </a:p>
          <a:p>
            <a:pPr marL="18626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6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3A0-2C66-0345-535C-8CD47A6F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E999-C30A-6341-EFFB-A6DB7F65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867" y="1453340"/>
            <a:ext cx="8764013" cy="4687220"/>
          </a:xfrm>
        </p:spPr>
        <p:txBody>
          <a:bodyPr>
            <a:noAutofit/>
          </a:bodyPr>
          <a:lstStyle/>
          <a:p>
            <a:pPr marL="186262" indent="0">
              <a:buNone/>
            </a:pPr>
            <a:r>
              <a:rPr lang="en-US" sz="2000" dirty="0"/>
              <a:t>long long expo(long long a , long long b)             &gt; DRY RUN </a:t>
            </a:r>
          </a:p>
          <a:p>
            <a:pPr marL="186262" indent="0">
              <a:buNone/>
            </a:pPr>
            <a:r>
              <a:rPr lang="en-US" sz="2000" dirty="0"/>
              <a:t>{                                                                               let us solve for 3 ^ 13</a:t>
            </a:r>
          </a:p>
          <a:p>
            <a:pPr marL="186262" indent="0">
              <a:buNone/>
            </a:pPr>
            <a:r>
              <a:rPr lang="en-US" sz="2000" dirty="0"/>
              <a:t>     long long res = 1;                                             </a:t>
            </a:r>
          </a:p>
          <a:p>
            <a:pPr marL="186262" indent="0">
              <a:buNone/>
            </a:pPr>
            <a:r>
              <a:rPr lang="en-US" sz="2000" dirty="0"/>
              <a:t>     while(b&gt;0)</a:t>
            </a:r>
          </a:p>
          <a:p>
            <a:pPr marL="186262" indent="0">
              <a:buNone/>
            </a:pPr>
            <a:r>
              <a:rPr lang="en-US" sz="2000" dirty="0"/>
              <a:t>    {</a:t>
            </a:r>
          </a:p>
          <a:p>
            <a:pPr marL="186262" indent="0">
              <a:buNone/>
            </a:pPr>
            <a:r>
              <a:rPr lang="en-US" sz="2000" dirty="0"/>
              <a:t>          if ( b &amp; 1 )</a:t>
            </a:r>
          </a:p>
          <a:p>
            <a:pPr marL="186262" indent="0">
              <a:buNone/>
            </a:pPr>
            <a:r>
              <a:rPr lang="en-US" sz="2000" dirty="0"/>
              <a:t>                res = res *  a;</a:t>
            </a:r>
          </a:p>
          <a:p>
            <a:pPr marL="186262" indent="0">
              <a:buNone/>
            </a:pPr>
            <a:r>
              <a:rPr lang="en-US" sz="2000" dirty="0"/>
              <a:t>          a = a * a;</a:t>
            </a:r>
          </a:p>
          <a:p>
            <a:pPr marL="186262" indent="0">
              <a:buNone/>
            </a:pPr>
            <a:r>
              <a:rPr lang="en-US" sz="2000" dirty="0"/>
              <a:t>          b &gt;&gt;= 1</a:t>
            </a:r>
          </a:p>
          <a:p>
            <a:pPr marL="186262" indent="0">
              <a:buNone/>
            </a:pPr>
            <a:r>
              <a:rPr lang="en-US" sz="2000" dirty="0"/>
              <a:t>    }</a:t>
            </a:r>
          </a:p>
          <a:p>
            <a:pPr marL="186262" indent="0">
              <a:buNone/>
            </a:pPr>
            <a:r>
              <a:rPr lang="en-US" sz="2000" dirty="0"/>
              <a:t>   return res;</a:t>
            </a:r>
          </a:p>
          <a:p>
            <a:pPr marL="186262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0B7036-9CDA-A16E-4999-A300262F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10295"/>
              </p:ext>
            </p:extLst>
          </p:nvPr>
        </p:nvGraphicFramePr>
        <p:xfrm>
          <a:off x="5630777" y="2438400"/>
          <a:ext cx="6391177" cy="368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299">
                  <a:extLst>
                    <a:ext uri="{9D8B030D-6E8A-4147-A177-3AD203B41FA5}">
                      <a16:colId xmlns:a16="http://schemas.microsoft.com/office/drawing/2014/main" val="4076970692"/>
                    </a:ext>
                  </a:extLst>
                </a:gridCol>
                <a:gridCol w="1780673">
                  <a:extLst>
                    <a:ext uri="{9D8B030D-6E8A-4147-A177-3AD203B41FA5}">
                      <a16:colId xmlns:a16="http://schemas.microsoft.com/office/drawing/2014/main" val="3915974479"/>
                    </a:ext>
                  </a:extLst>
                </a:gridCol>
                <a:gridCol w="2897205">
                  <a:extLst>
                    <a:ext uri="{9D8B030D-6E8A-4147-A177-3AD203B41FA5}">
                      <a16:colId xmlns:a16="http://schemas.microsoft.com/office/drawing/2014/main" val="2774299873"/>
                    </a:ext>
                  </a:extLst>
                </a:gridCol>
              </a:tblGrid>
              <a:tr h="5036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en-IN" dirty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47272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1 1 0 1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7184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 = (3)*(3)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1 1 0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200867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81 = (9)*(9)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4189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6561 = (81)*(81)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06420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(6561)*(6561)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1594323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95832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4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7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85AC-04E3-190E-CEB3-D0775B7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0" y="767933"/>
            <a:ext cx="10149840" cy="123358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And Practice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D1D5-559B-6F7D-3279-46FDDE01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" y="1767840"/>
            <a:ext cx="11297920" cy="3088640"/>
          </a:xfrm>
        </p:spPr>
        <p:txBody>
          <a:bodyPr>
            <a:noAutofit/>
          </a:bodyPr>
          <a:lstStyle/>
          <a:p>
            <a:pPr marL="186262" indent="0">
              <a:buNone/>
            </a:pPr>
            <a:r>
              <a:rPr lang="en-IN" sz="1800" dirty="0"/>
              <a:t>Since the number n has exactly floor(log2n) + 1 digits in base 2, we only need to perform O(log n)</a:t>
            </a:r>
          </a:p>
          <a:p>
            <a:pPr marL="186262" indent="0">
              <a:buNone/>
            </a:pPr>
            <a:r>
              <a:rPr lang="en-IN" sz="1800" dirty="0"/>
              <a:t>Multiplications .</a:t>
            </a:r>
          </a:p>
          <a:p>
            <a:pPr marL="186262" indent="0" algn="l">
              <a:buNone/>
            </a:pPr>
            <a:r>
              <a:rPr lang="en-US" sz="1800" dirty="0"/>
              <a:t>So we only need to know a fast way to compute those. Luckily this is very easy, since an element is just the square of the previous element.</a:t>
            </a:r>
          </a:p>
          <a:p>
            <a:pPr marL="186262" indent="0" algn="l">
              <a:buNone/>
            </a:pPr>
            <a:r>
              <a:rPr lang="en-US" sz="1800" dirty="0"/>
              <a:t>3^1 = 3</a:t>
            </a:r>
          </a:p>
          <a:p>
            <a:pPr marL="186262" indent="0" algn="l">
              <a:buNone/>
            </a:pPr>
            <a:r>
              <a:rPr lang="en-US" sz="1800" dirty="0"/>
              <a:t>3^2 = (3^1)^2 = 3^2 = 9</a:t>
            </a:r>
          </a:p>
          <a:p>
            <a:pPr marL="186262" indent="0" algn="l">
              <a:buNone/>
            </a:pPr>
            <a:r>
              <a:rPr lang="en-US" sz="1800" dirty="0"/>
              <a:t>3^4 = (3^2)^2 = 9^2 = 81</a:t>
            </a:r>
          </a:p>
          <a:p>
            <a:pPr marL="186262" indent="0" algn="l">
              <a:buNone/>
            </a:pPr>
            <a:r>
              <a:rPr lang="en-US" sz="1800" dirty="0"/>
              <a:t>3^8 = (3^4)^2 = 81^2 = 6561</a:t>
            </a:r>
          </a:p>
          <a:p>
            <a:pPr marL="186262" indent="0" algn="l">
              <a:buNone/>
            </a:pPr>
            <a:r>
              <a:rPr lang="en-US" sz="1800" dirty="0"/>
              <a:t>So to get the final answer for 3^13 , we only need to multiply three of them ( skipping 3^2 because the corresponding bit is not set):</a:t>
            </a:r>
          </a:p>
          <a:p>
            <a:pPr marL="186262" indent="0" algn="l">
              <a:buNone/>
            </a:pPr>
            <a:r>
              <a:rPr lang="en-US" sz="1800" dirty="0"/>
              <a:t>3^13 = 6561 * 81 * 3 = 1594323</a:t>
            </a:r>
          </a:p>
          <a:p>
            <a:pPr marL="186262" indent="0" algn="l">
              <a:buNone/>
            </a:pPr>
            <a:endParaRPr lang="en-US" sz="1800" dirty="0"/>
          </a:p>
          <a:p>
            <a:pPr marL="186262" indent="0" algn="l">
              <a:buNone/>
            </a:pPr>
            <a:r>
              <a:rPr lang="en-US" sz="1800" dirty="0"/>
              <a:t>TIME COMPLEXITY -&gt; O(log n)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C3D3-27A1-EC62-F823-6C44268EF0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05200" y="5537200"/>
            <a:ext cx="11537856" cy="470820"/>
          </a:xfrm>
        </p:spPr>
        <p:txBody>
          <a:bodyPr>
            <a:noAutofit/>
          </a:bodyPr>
          <a:lstStyle/>
          <a:p>
            <a:r>
              <a:rPr lang="en-IN" sz="1800" dirty="0"/>
              <a:t>PROBLEM -&gt; </a:t>
            </a:r>
            <a:r>
              <a:rPr lang="en-IN" sz="1800" dirty="0">
                <a:hlinkClick r:id="rId2"/>
              </a:rPr>
              <a:t>https://cses.fi/problemset/task/1095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083045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770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Swiss</vt:lpstr>
      <vt:lpstr>MODULAR ARITHMETIC Programming club ,AKGEC</vt:lpstr>
      <vt:lpstr>Concept of (a%b)</vt:lpstr>
      <vt:lpstr>PowerPoint Presentation</vt:lpstr>
      <vt:lpstr>What does the expression a ≡ b (mod m) signify?  Modular Congruences: Number a and b which leaves the same remainder when divided by some integer m.   Example – 19 ≡ 44 mod 5                     23 ≡ 3 mod 4  Important Properties of modular arithmetic: ( mod is distributive over addition, subtraction and multiplication)   (a + b)mod m = ( (a mod m) + ( b mod m ) )mod m (a – b)mod m = ( (a mod m)  -  ( b mod m) +m)mod m (a * b)mod m = ( (a mod m)  *  (b mod  m) )mod m  Important Point – Mod is not distributive over division    </vt:lpstr>
      <vt:lpstr>PowerPoint Presentation</vt:lpstr>
      <vt:lpstr>BINARY EXPONENTIATION</vt:lpstr>
      <vt:lpstr>PowerPoint Presentation</vt:lpstr>
      <vt:lpstr>IMPLEMENTATION</vt:lpstr>
      <vt:lpstr>Time Complexity And 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 Programming club ,AKGEC</dc:title>
  <dc:creator>solankipriyanshu11@outlook.com</dc:creator>
  <cp:lastModifiedBy>solankipriyanshu11@outlook.com</cp:lastModifiedBy>
  <cp:revision>5</cp:revision>
  <dcterms:created xsi:type="dcterms:W3CDTF">2022-09-22T05:52:45Z</dcterms:created>
  <dcterms:modified xsi:type="dcterms:W3CDTF">2022-10-08T17:47:02Z</dcterms:modified>
</cp:coreProperties>
</file>