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A2F13A-5464-419D-B2D4-DF0A37DDBF08}">
  <a:tblStyle styleId="{BAA2F13A-5464-419D-B2D4-DF0A37DDBF0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613a94f0f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613a94f0f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dcc0c0b1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dcc0c0b1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15c042d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15c042d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6e036cb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6e036cb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15c042d4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15c042d4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1b50ebb0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61b50ebb0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f31fc79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f31fc79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f31fc79c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f31fc79c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f31fc79c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f31fc79c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cxnSp>
        <p:nvCxnSpPr>
          <p:cNvPr id="73" name="Google Shape;73;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74" name="Google Shape;74;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75" name="Google Shape;75;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76" name="Google Shape;76;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77" name="Google Shape;77;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78" name="Google Shape;78;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cxnSp>
        <p:nvCxnSpPr>
          <p:cNvPr id="80" name="Google Shape;80;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81" name="Google Shape;81;p1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82" name="Google Shape;82;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83" name="Google Shape;83;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cxnSp>
        <p:nvCxnSpPr>
          <p:cNvPr id="85" name="Google Shape;85;p1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86" name="Google Shape;86;p1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87" name="Google Shape;87;p1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8" name="Google Shape;88;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9" name="Google Shape;89;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0" name="Google Shape;90;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cxnSp>
        <p:nvCxnSpPr>
          <p:cNvPr id="92" name="Google Shape;92;p1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93" name="Google Shape;93;p1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94" name="Google Shape;94;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95" name="Google Shape;95;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6" name="Google Shape;96;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7" name="Google Shape;97;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8" name="Google Shape;98;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cxnSp>
        <p:nvCxnSpPr>
          <p:cNvPr id="103" name="Google Shape;103;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4" name="Google Shape;104;p19"/>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19"/>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6" name="Google Shape;106;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7" name="Shape 107"/>
        <p:cNvGrpSpPr/>
        <p:nvPr/>
      </p:nvGrpSpPr>
      <p:grpSpPr>
        <a:xfrm>
          <a:off x="0" y="0"/>
          <a:ext cx="0" cy="0"/>
          <a:chOff x="0" y="0"/>
          <a:chExt cx="0" cy="0"/>
        </a:xfrm>
      </p:grpSpPr>
      <p:cxnSp>
        <p:nvCxnSpPr>
          <p:cNvPr id="108" name="Google Shape;108;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09" name="Google Shape;109;p20"/>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0" name="Google Shape;110;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14" name="Google Shape;114;p21"/>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15" name="Google Shape;115;p21"/>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17" name="Google Shape;117;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 name="Shape 118"/>
        <p:cNvGrpSpPr/>
        <p:nvPr/>
      </p:nvGrpSpPr>
      <p:grpSpPr>
        <a:xfrm>
          <a:off x="0" y="0"/>
          <a:ext cx="0" cy="0"/>
          <a:chOff x="0" y="0"/>
          <a:chExt cx="0" cy="0"/>
        </a:xfrm>
      </p:grpSpPr>
      <p:cxnSp>
        <p:nvCxnSpPr>
          <p:cNvPr id="119" name="Google Shape;119;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20" name="Google Shape;120;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21" name="Google Shape;121;p2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22" name="Google Shape;122;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cxnSp>
        <p:nvCxnSpPr>
          <p:cNvPr id="124" name="Google Shape;124;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25" name="Google Shape;125;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26" name="Google Shape;126;p2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27" name="Google Shape;127;p23"/>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8" name="Google Shape;128;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rgbClr val="EFEFE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rgbClr val="EFEFEF"/>
        </a:solidFill>
      </p:bgPr>
    </p:bg>
    <p:spTree>
      <p:nvGrpSpPr>
        <p:cNvPr id="68" name="Shape 68"/>
        <p:cNvGrpSpPr/>
        <p:nvPr/>
      </p:nvGrpSpPr>
      <p:grpSpPr>
        <a:xfrm>
          <a:off x="0" y="0"/>
          <a:ext cx="0" cy="0"/>
          <a:chOff x="0" y="0"/>
          <a:chExt cx="0" cy="0"/>
        </a:xfrm>
      </p:grpSpPr>
      <p:sp>
        <p:nvSpPr>
          <p:cNvPr id="69" name="Google Shape;69;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0" name="Google Shape;70;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71" name="Google Shape;71;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4" name="Shape 134"/>
        <p:cNvGrpSpPr/>
        <p:nvPr/>
      </p:nvGrpSpPr>
      <p:grpSpPr>
        <a:xfrm>
          <a:off x="0" y="0"/>
          <a:ext cx="0" cy="0"/>
          <a:chOff x="0" y="0"/>
          <a:chExt cx="0" cy="0"/>
        </a:xfrm>
      </p:grpSpPr>
      <p:sp>
        <p:nvSpPr>
          <p:cNvPr id="135" name="Google Shape;135;p25"/>
          <p:cNvSpPr txBox="1"/>
          <p:nvPr>
            <p:ph type="ctrTitle"/>
          </p:nvPr>
        </p:nvSpPr>
        <p:spPr>
          <a:xfrm>
            <a:off x="1581575" y="674950"/>
            <a:ext cx="6331500" cy="7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rebuchet MS"/>
                <a:ea typeface="Trebuchet MS"/>
                <a:cs typeface="Trebuchet MS"/>
                <a:sym typeface="Trebuchet MS"/>
              </a:rPr>
              <a:t>Kadane Algorithm</a:t>
            </a:r>
            <a:endParaRPr>
              <a:latin typeface="Trebuchet MS"/>
              <a:ea typeface="Trebuchet MS"/>
              <a:cs typeface="Trebuchet MS"/>
              <a:sym typeface="Trebuchet MS"/>
            </a:endParaRPr>
          </a:p>
          <a:p>
            <a:pPr indent="0" lvl="0" marL="0" rtl="0" algn="l">
              <a:spcBef>
                <a:spcPts val="0"/>
              </a:spcBef>
              <a:spcAft>
                <a:spcPts val="1000"/>
              </a:spcAft>
              <a:buNone/>
            </a:pPr>
            <a:r>
              <a:rPr lang="en"/>
              <a:t>                   </a:t>
            </a:r>
            <a:r>
              <a:rPr lang="en" sz="2200"/>
              <a:t> </a:t>
            </a:r>
            <a:endParaRPr sz="2200"/>
          </a:p>
        </p:txBody>
      </p:sp>
      <p:sp>
        <p:nvSpPr>
          <p:cNvPr id="136" name="Google Shape;136;p25"/>
          <p:cNvSpPr txBox="1"/>
          <p:nvPr>
            <p:ph idx="1" type="subTitle"/>
          </p:nvPr>
        </p:nvSpPr>
        <p:spPr>
          <a:xfrm>
            <a:off x="3714748" y="3238450"/>
            <a:ext cx="50070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rebuchet MS"/>
                <a:ea typeface="Trebuchet MS"/>
                <a:cs typeface="Trebuchet MS"/>
                <a:sym typeface="Trebuchet MS"/>
              </a:rPr>
              <a:t>Programming Club - AKGEC</a:t>
            </a:r>
            <a:endParaRPr b="1" sz="2400">
              <a:latin typeface="Trebuchet MS"/>
              <a:ea typeface="Trebuchet MS"/>
              <a:cs typeface="Trebuchet MS"/>
              <a:sym typeface="Trebuchet MS"/>
            </a:endParaRPr>
          </a:p>
        </p:txBody>
      </p:sp>
      <p:pic>
        <p:nvPicPr>
          <p:cNvPr id="137" name="Google Shape;137;p25"/>
          <p:cNvPicPr preferRelativeResize="0"/>
          <p:nvPr/>
        </p:nvPicPr>
        <p:blipFill>
          <a:blip r:embed="rId3">
            <a:alphaModFix/>
          </a:blip>
          <a:stretch>
            <a:fillRect/>
          </a:stretch>
        </p:blipFill>
        <p:spPr>
          <a:xfrm>
            <a:off x="2450850" y="3662299"/>
            <a:ext cx="940900" cy="940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nvSpPr>
        <p:spPr>
          <a:xfrm>
            <a:off x="2855175" y="1010875"/>
            <a:ext cx="2937600" cy="21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latin typeface="Lato"/>
                <a:ea typeface="Lato"/>
                <a:cs typeface="Lato"/>
                <a:sym typeface="Lato"/>
              </a:rPr>
              <a:t>     </a:t>
            </a:r>
            <a:r>
              <a:rPr b="1" lang="en" sz="4000">
                <a:solidFill>
                  <a:schemeClr val="accent3"/>
                </a:solidFill>
                <a:latin typeface="Lato"/>
                <a:ea typeface="Lato"/>
                <a:cs typeface="Lato"/>
                <a:sym typeface="Lato"/>
              </a:rPr>
              <a:t>Happy  </a:t>
            </a:r>
            <a:endParaRPr b="1" sz="4000">
              <a:solidFill>
                <a:schemeClr val="accent3"/>
              </a:solidFill>
              <a:latin typeface="Lato"/>
              <a:ea typeface="Lato"/>
              <a:cs typeface="Lato"/>
              <a:sym typeface="Lato"/>
            </a:endParaRPr>
          </a:p>
          <a:p>
            <a:pPr indent="0" lvl="0" marL="0" rtl="0" algn="l">
              <a:spcBef>
                <a:spcPts val="0"/>
              </a:spcBef>
              <a:spcAft>
                <a:spcPts val="0"/>
              </a:spcAft>
              <a:buNone/>
            </a:pPr>
            <a:r>
              <a:rPr b="1" lang="en" sz="4000">
                <a:solidFill>
                  <a:schemeClr val="accent3"/>
                </a:solidFill>
                <a:latin typeface="Lato"/>
                <a:ea typeface="Lato"/>
                <a:cs typeface="Lato"/>
                <a:sym typeface="Lato"/>
              </a:rPr>
              <a:t>   Learning</a:t>
            </a:r>
            <a:endParaRPr b="1" sz="4000">
              <a:solidFill>
                <a:schemeClr val="accent3"/>
              </a:solidFill>
              <a:latin typeface="Lato"/>
              <a:ea typeface="Lato"/>
              <a:cs typeface="Lato"/>
              <a:sym typeface="Lato"/>
            </a:endParaRPr>
          </a:p>
          <a:p>
            <a:pPr indent="0" lvl="0" marL="0" rtl="0" algn="l">
              <a:spcBef>
                <a:spcPts val="0"/>
              </a:spcBef>
              <a:spcAft>
                <a:spcPts val="0"/>
              </a:spcAft>
              <a:buNone/>
            </a:pPr>
            <a:r>
              <a:rPr b="1" lang="en" sz="4000">
                <a:solidFill>
                  <a:schemeClr val="accent3"/>
                </a:solidFill>
                <a:latin typeface="Lato"/>
                <a:ea typeface="Lato"/>
                <a:cs typeface="Lato"/>
                <a:sym typeface="Lato"/>
              </a:rPr>
              <a:t>          ;)</a:t>
            </a:r>
            <a:endParaRPr b="1" sz="4000">
              <a:solidFill>
                <a:schemeClr val="accent3"/>
              </a:solidFill>
              <a:latin typeface="Lato"/>
              <a:ea typeface="Lato"/>
              <a:cs typeface="Lato"/>
              <a:sym typeface="Lato"/>
            </a:endParaRPr>
          </a:p>
        </p:txBody>
      </p:sp>
      <p:sp>
        <p:nvSpPr>
          <p:cNvPr id="236" name="Google Shape;236;p34"/>
          <p:cNvSpPr/>
          <p:nvPr/>
        </p:nvSpPr>
        <p:spPr>
          <a:xfrm>
            <a:off x="2765550" y="4703700"/>
            <a:ext cx="5851800" cy="1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4"/>
          <p:cNvSpPr/>
          <p:nvPr/>
        </p:nvSpPr>
        <p:spPr>
          <a:xfrm flipH="1" rot="10800000">
            <a:off x="2765550" y="336775"/>
            <a:ext cx="5851800" cy="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34"/>
          <p:cNvCxnSpPr/>
          <p:nvPr/>
        </p:nvCxnSpPr>
        <p:spPr>
          <a:xfrm flipH="1" rot="10800000">
            <a:off x="646525" y="350425"/>
            <a:ext cx="203400" cy="3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nvSpPr>
        <p:spPr>
          <a:xfrm>
            <a:off x="2944450" y="469625"/>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accent3"/>
                </a:solidFill>
                <a:latin typeface="Trebuchet MS"/>
                <a:ea typeface="Trebuchet MS"/>
                <a:cs typeface="Trebuchet MS"/>
                <a:sym typeface="Trebuchet MS"/>
              </a:rPr>
              <a:t>Subarray</a:t>
            </a:r>
            <a:endParaRPr/>
          </a:p>
        </p:txBody>
      </p:sp>
      <p:sp>
        <p:nvSpPr>
          <p:cNvPr id="143" name="Google Shape;143;p26"/>
          <p:cNvSpPr txBox="1"/>
          <p:nvPr/>
        </p:nvSpPr>
        <p:spPr>
          <a:xfrm>
            <a:off x="892475" y="1270025"/>
            <a:ext cx="7193400" cy="7389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73239"/>
                </a:solidFill>
                <a:highlight>
                  <a:srgbClr val="EFEFEF"/>
                </a:highlight>
              </a:rPr>
              <a:t>A subarray is a </a:t>
            </a:r>
            <a:r>
              <a:rPr b="1" lang="en" sz="1800">
                <a:solidFill>
                  <a:srgbClr val="273239"/>
                </a:solidFill>
                <a:highlight>
                  <a:srgbClr val="EFEFEF"/>
                </a:highlight>
              </a:rPr>
              <a:t>contiguous</a:t>
            </a:r>
            <a:r>
              <a:rPr lang="en" sz="1800">
                <a:solidFill>
                  <a:srgbClr val="273239"/>
                </a:solidFill>
                <a:highlight>
                  <a:srgbClr val="EFEFEF"/>
                </a:highlight>
              </a:rPr>
              <a:t> part of array. An array that is inside another array</a:t>
            </a:r>
            <a:endParaRPr sz="1900">
              <a:highlight>
                <a:srgbClr val="EFEFEF"/>
              </a:highlight>
            </a:endParaRPr>
          </a:p>
        </p:txBody>
      </p:sp>
      <p:sp>
        <p:nvSpPr>
          <p:cNvPr id="144" name="Google Shape;144;p26"/>
          <p:cNvSpPr/>
          <p:nvPr/>
        </p:nvSpPr>
        <p:spPr>
          <a:xfrm>
            <a:off x="2765550" y="4703700"/>
            <a:ext cx="5851800" cy="1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p:nvPr/>
        </p:nvSpPr>
        <p:spPr>
          <a:xfrm flipH="1" rot="10800000">
            <a:off x="2765550" y="336775"/>
            <a:ext cx="5851800" cy="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 name="Google Shape;146;p26"/>
          <p:cNvCxnSpPr/>
          <p:nvPr/>
        </p:nvCxnSpPr>
        <p:spPr>
          <a:xfrm flipH="1" rot="10800000">
            <a:off x="646525" y="350425"/>
            <a:ext cx="203400" cy="3900"/>
          </a:xfrm>
          <a:prstGeom prst="straightConnector1">
            <a:avLst/>
          </a:prstGeom>
          <a:noFill/>
          <a:ln cap="flat" cmpd="sng" w="19050">
            <a:solidFill>
              <a:schemeClr val="dk2"/>
            </a:solidFill>
            <a:prstDash val="solid"/>
            <a:round/>
            <a:headEnd len="med" w="med" type="none"/>
            <a:tailEnd len="med" w="med" type="none"/>
          </a:ln>
        </p:spPr>
      </p:cxnSp>
      <p:graphicFrame>
        <p:nvGraphicFramePr>
          <p:cNvPr id="147" name="Google Shape;147;p26"/>
          <p:cNvGraphicFramePr/>
          <p:nvPr/>
        </p:nvGraphicFramePr>
        <p:xfrm>
          <a:off x="1027925" y="2071550"/>
          <a:ext cx="3000000" cy="3000000"/>
        </p:xfrm>
        <a:graphic>
          <a:graphicData uri="http://schemas.openxmlformats.org/drawingml/2006/table">
            <a:tbl>
              <a:tblPr>
                <a:noFill/>
                <a:tableStyleId>{BAA2F13A-5464-419D-B2D4-DF0A37DDBF08}</a:tableStyleId>
              </a:tblPr>
              <a:tblGrid>
                <a:gridCol w="591575"/>
                <a:gridCol w="591575"/>
                <a:gridCol w="591575"/>
              </a:tblGrid>
              <a:tr h="262975">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0099E8"/>
                    </a:solidFill>
                  </a:tcPr>
                </a:tc>
                <a:tc>
                  <a:txBody>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0099E8"/>
                    </a:solidFill>
                  </a:tcPr>
                </a:tc>
                <a:tc>
                  <a:txBody>
                    <a:bodyPr/>
                    <a:lstStyle/>
                    <a:p>
                      <a:pPr indent="0" lvl="0" marL="0" rtl="0" algn="ctr">
                        <a:spcBef>
                          <a:spcPts val="0"/>
                        </a:spcBef>
                        <a:spcAft>
                          <a:spcPts val="0"/>
                        </a:spcAft>
                        <a:buNone/>
                      </a:pPr>
                      <a:r>
                        <a:rPr lang="en">
                          <a:solidFill>
                            <a:srgbClr val="FFFFFF"/>
                          </a:solidFill>
                        </a:rPr>
                        <a:t>3</a:t>
                      </a:r>
                      <a:r>
                        <a:rPr lang="en">
                          <a:solidFill>
                            <a:srgbClr val="FFFFFF"/>
                          </a:solidFill>
                        </a:rPr>
                        <a:t> </a:t>
                      </a:r>
                      <a:endParaRPr>
                        <a:solidFill>
                          <a:srgbClr val="FFFFFF"/>
                        </a:solidFill>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0099E8"/>
                    </a:solidFill>
                  </a:tcPr>
                </a:tc>
              </a:tr>
            </a:tbl>
          </a:graphicData>
        </a:graphic>
      </p:graphicFrame>
      <p:graphicFrame>
        <p:nvGraphicFramePr>
          <p:cNvPr id="148" name="Google Shape;148;p26"/>
          <p:cNvGraphicFramePr/>
          <p:nvPr/>
        </p:nvGraphicFramePr>
        <p:xfrm>
          <a:off x="1027925" y="2627300"/>
          <a:ext cx="3000000" cy="3000000"/>
        </p:xfrm>
        <a:graphic>
          <a:graphicData uri="http://schemas.openxmlformats.org/drawingml/2006/table">
            <a:tbl>
              <a:tblPr>
                <a:noFill/>
                <a:tableStyleId>{BAA2F13A-5464-419D-B2D4-DF0A37DDBF08}</a:tableStyleId>
              </a:tblPr>
              <a:tblGrid>
                <a:gridCol w="591575"/>
              </a:tblGrid>
              <a:tr h="303025">
                <a:tc>
                  <a:txBody>
                    <a:bodyPr/>
                    <a:lstStyle/>
                    <a:p>
                      <a:pPr indent="0" lvl="0" marL="0" rtl="0" algn="ctr">
                        <a:spcBef>
                          <a:spcPts val="0"/>
                        </a:spcBef>
                        <a:spcAft>
                          <a:spcPts val="0"/>
                        </a:spcAft>
                        <a:buNone/>
                      </a:pPr>
                      <a:r>
                        <a:rPr lang="en" sz="800">
                          <a:solidFill>
                            <a:srgbClr val="FFFFFF"/>
                          </a:solidFill>
                        </a:rPr>
                        <a:t>1</a:t>
                      </a:r>
                      <a:endParaRPr sz="800">
                        <a:solidFill>
                          <a:srgbClr val="FFFFFF"/>
                        </a:solidFill>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chemeClr val="accent1"/>
                    </a:solidFill>
                  </a:tcPr>
                </a:tc>
              </a:tr>
            </a:tbl>
          </a:graphicData>
        </a:graphic>
      </p:graphicFrame>
      <p:graphicFrame>
        <p:nvGraphicFramePr>
          <p:cNvPr id="149" name="Google Shape;149;p26"/>
          <p:cNvGraphicFramePr/>
          <p:nvPr/>
        </p:nvGraphicFramePr>
        <p:xfrm>
          <a:off x="1027925" y="2932063"/>
          <a:ext cx="3000000" cy="3000000"/>
        </p:xfrm>
        <a:graphic>
          <a:graphicData uri="http://schemas.openxmlformats.org/drawingml/2006/table">
            <a:tbl>
              <a:tblPr>
                <a:noFill/>
                <a:tableStyleId>{BAA2F13A-5464-419D-B2D4-DF0A37DDBF08}</a:tableStyleId>
              </a:tblPr>
              <a:tblGrid>
                <a:gridCol w="591575"/>
                <a:gridCol w="591575"/>
              </a:tblGrid>
              <a:tr h="262975">
                <a:tc>
                  <a:txBody>
                    <a:bodyPr/>
                    <a:lstStyle/>
                    <a:p>
                      <a:pPr indent="0" lvl="0" marL="0" rtl="0" algn="ctr">
                        <a:spcBef>
                          <a:spcPts val="0"/>
                        </a:spcBef>
                        <a:spcAft>
                          <a:spcPts val="0"/>
                        </a:spcAft>
                        <a:buNone/>
                      </a:pPr>
                      <a:r>
                        <a:rPr lang="en" sz="800">
                          <a:solidFill>
                            <a:srgbClr val="FFFFFF"/>
                          </a:solidFill>
                        </a:rPr>
                        <a:t>1</a:t>
                      </a:r>
                      <a:endParaRPr sz="800">
                        <a:solidFill>
                          <a:srgbClr val="FFFFFF"/>
                        </a:solidFill>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solidFill>
                            <a:srgbClr val="FFFFFF"/>
                          </a:solidFill>
                        </a:rPr>
                        <a:t>2</a:t>
                      </a:r>
                      <a:endParaRPr sz="800">
                        <a:solidFill>
                          <a:srgbClr val="FFFFFF"/>
                        </a:solidFill>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chemeClr val="accent1"/>
                    </a:solidFill>
                  </a:tcPr>
                </a:tc>
              </a:tr>
            </a:tbl>
          </a:graphicData>
        </a:graphic>
      </p:graphicFrame>
      <p:graphicFrame>
        <p:nvGraphicFramePr>
          <p:cNvPr id="150" name="Google Shape;150;p26"/>
          <p:cNvGraphicFramePr/>
          <p:nvPr/>
        </p:nvGraphicFramePr>
        <p:xfrm>
          <a:off x="1027925" y="3236823"/>
          <a:ext cx="3000000" cy="3000000"/>
        </p:xfrm>
        <a:graphic>
          <a:graphicData uri="http://schemas.openxmlformats.org/drawingml/2006/table">
            <a:tbl>
              <a:tblPr>
                <a:noFill/>
                <a:tableStyleId>{BAA2F13A-5464-419D-B2D4-DF0A37DDBF08}</a:tableStyleId>
              </a:tblPr>
              <a:tblGrid>
                <a:gridCol w="591575"/>
                <a:gridCol w="591575"/>
                <a:gridCol w="591575"/>
              </a:tblGrid>
              <a:tr h="100000">
                <a:tc>
                  <a:txBody>
                    <a:bodyPr/>
                    <a:lstStyle/>
                    <a:p>
                      <a:pPr indent="0" lvl="0" marL="0" rtl="0" algn="ctr">
                        <a:spcBef>
                          <a:spcPts val="0"/>
                        </a:spcBef>
                        <a:spcAft>
                          <a:spcPts val="0"/>
                        </a:spcAft>
                        <a:buNone/>
                      </a:pPr>
                      <a:r>
                        <a:rPr lang="en" sz="800">
                          <a:solidFill>
                            <a:srgbClr val="FFFFFF"/>
                          </a:solidFill>
                        </a:rPr>
                        <a:t>1</a:t>
                      </a:r>
                      <a:endParaRPr sz="800">
                        <a:solidFill>
                          <a:srgbClr val="FFFFFF"/>
                        </a:solidFill>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solidFill>
                            <a:srgbClr val="FFFFFF"/>
                          </a:solidFill>
                        </a:rPr>
                        <a:t>2</a:t>
                      </a:r>
                      <a:endParaRPr sz="800">
                        <a:solidFill>
                          <a:srgbClr val="FFFFFF"/>
                        </a:solidFill>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solidFill>
                            <a:srgbClr val="FFFFFF"/>
                          </a:solidFill>
                        </a:rPr>
                        <a:t>3 </a:t>
                      </a:r>
                      <a:endParaRPr sz="800">
                        <a:solidFill>
                          <a:srgbClr val="FFFFFF"/>
                        </a:solidFill>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chemeClr val="accent1"/>
                    </a:solidFill>
                  </a:tcPr>
                </a:tc>
              </a:tr>
            </a:tbl>
          </a:graphicData>
        </a:graphic>
      </p:graphicFrame>
      <p:graphicFrame>
        <p:nvGraphicFramePr>
          <p:cNvPr id="151" name="Google Shape;151;p26"/>
          <p:cNvGraphicFramePr/>
          <p:nvPr/>
        </p:nvGraphicFramePr>
        <p:xfrm>
          <a:off x="1027925" y="3541600"/>
          <a:ext cx="3000000" cy="3000000"/>
        </p:xfrm>
        <a:graphic>
          <a:graphicData uri="http://schemas.openxmlformats.org/drawingml/2006/table">
            <a:tbl>
              <a:tblPr>
                <a:noFill/>
                <a:tableStyleId>{BAA2F13A-5464-419D-B2D4-DF0A37DDBF08}</a:tableStyleId>
              </a:tblPr>
              <a:tblGrid>
                <a:gridCol w="591575"/>
              </a:tblGrid>
              <a:tr h="262975">
                <a:tc>
                  <a:txBody>
                    <a:bodyPr/>
                    <a:lstStyle/>
                    <a:p>
                      <a:pPr indent="0" lvl="0" marL="0" rtl="0" algn="ctr">
                        <a:spcBef>
                          <a:spcPts val="0"/>
                        </a:spcBef>
                        <a:spcAft>
                          <a:spcPts val="0"/>
                        </a:spcAft>
                        <a:buNone/>
                      </a:pPr>
                      <a:r>
                        <a:rPr lang="en" sz="800">
                          <a:solidFill>
                            <a:srgbClr val="FFFFFF"/>
                          </a:solidFill>
                        </a:rPr>
                        <a:t>2</a:t>
                      </a:r>
                      <a:endParaRPr sz="800">
                        <a:solidFill>
                          <a:srgbClr val="FFFFFF"/>
                        </a:solidFill>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chemeClr val="accent1"/>
                    </a:solidFill>
                  </a:tcPr>
                </a:tc>
              </a:tr>
            </a:tbl>
          </a:graphicData>
        </a:graphic>
      </p:graphicFrame>
      <p:graphicFrame>
        <p:nvGraphicFramePr>
          <p:cNvPr id="152" name="Google Shape;152;p26"/>
          <p:cNvGraphicFramePr/>
          <p:nvPr/>
        </p:nvGraphicFramePr>
        <p:xfrm>
          <a:off x="1027925" y="3846350"/>
          <a:ext cx="3000000" cy="3000000"/>
        </p:xfrm>
        <a:graphic>
          <a:graphicData uri="http://schemas.openxmlformats.org/drawingml/2006/table">
            <a:tbl>
              <a:tblPr>
                <a:noFill/>
                <a:tableStyleId>{BAA2F13A-5464-419D-B2D4-DF0A37DDBF08}</a:tableStyleId>
              </a:tblPr>
              <a:tblGrid>
                <a:gridCol w="591575"/>
                <a:gridCol w="591575"/>
              </a:tblGrid>
              <a:tr h="262975">
                <a:tc>
                  <a:txBody>
                    <a:bodyPr/>
                    <a:lstStyle/>
                    <a:p>
                      <a:pPr indent="0" lvl="0" marL="0" rtl="0" algn="ctr">
                        <a:spcBef>
                          <a:spcPts val="0"/>
                        </a:spcBef>
                        <a:spcAft>
                          <a:spcPts val="0"/>
                        </a:spcAft>
                        <a:buNone/>
                      </a:pPr>
                      <a:r>
                        <a:rPr lang="en" sz="800">
                          <a:solidFill>
                            <a:srgbClr val="FFFFFF"/>
                          </a:solidFill>
                        </a:rPr>
                        <a:t>2</a:t>
                      </a:r>
                      <a:endParaRPr sz="800">
                        <a:solidFill>
                          <a:srgbClr val="FFFFFF"/>
                        </a:solidFill>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solidFill>
                            <a:srgbClr val="FFFFFF"/>
                          </a:solidFill>
                        </a:rPr>
                        <a:t>3</a:t>
                      </a:r>
                      <a:endParaRPr sz="800">
                        <a:solidFill>
                          <a:srgbClr val="FFFFFF"/>
                        </a:solidFill>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chemeClr val="accent1"/>
                    </a:solidFill>
                  </a:tcPr>
                </a:tc>
              </a:tr>
            </a:tbl>
          </a:graphicData>
        </a:graphic>
      </p:graphicFrame>
      <p:graphicFrame>
        <p:nvGraphicFramePr>
          <p:cNvPr id="153" name="Google Shape;153;p26"/>
          <p:cNvGraphicFramePr/>
          <p:nvPr/>
        </p:nvGraphicFramePr>
        <p:xfrm>
          <a:off x="1027925" y="4151150"/>
          <a:ext cx="3000000" cy="3000000"/>
        </p:xfrm>
        <a:graphic>
          <a:graphicData uri="http://schemas.openxmlformats.org/drawingml/2006/table">
            <a:tbl>
              <a:tblPr>
                <a:noFill/>
                <a:tableStyleId>{BAA2F13A-5464-419D-B2D4-DF0A37DDBF08}</a:tableStyleId>
              </a:tblPr>
              <a:tblGrid>
                <a:gridCol w="591575"/>
              </a:tblGrid>
              <a:tr h="262975">
                <a:tc>
                  <a:txBody>
                    <a:bodyPr/>
                    <a:lstStyle/>
                    <a:p>
                      <a:pPr indent="0" lvl="0" marL="0" rtl="0" algn="ctr">
                        <a:spcBef>
                          <a:spcPts val="0"/>
                        </a:spcBef>
                        <a:spcAft>
                          <a:spcPts val="0"/>
                        </a:spcAft>
                        <a:buNone/>
                      </a:pPr>
                      <a:r>
                        <a:rPr lang="en" sz="800">
                          <a:solidFill>
                            <a:srgbClr val="FFFFFF"/>
                          </a:solidFill>
                        </a:rPr>
                        <a:t>3</a:t>
                      </a:r>
                      <a:endParaRPr sz="800">
                        <a:solidFill>
                          <a:srgbClr val="FFFFFF"/>
                        </a:solidFill>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chemeClr val="accent1"/>
                    </a:solidFill>
                  </a:tcPr>
                </a:tc>
              </a:tr>
            </a:tbl>
          </a:graphicData>
        </a:graphic>
      </p:graphicFrame>
      <p:sp>
        <p:nvSpPr>
          <p:cNvPr id="154" name="Google Shape;154;p26"/>
          <p:cNvSpPr txBox="1"/>
          <p:nvPr/>
        </p:nvSpPr>
        <p:spPr>
          <a:xfrm>
            <a:off x="4480075" y="2127800"/>
            <a:ext cx="3540900" cy="73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73239"/>
                </a:solidFill>
                <a:highlight>
                  <a:srgbClr val="EFEFEF"/>
                </a:highlight>
                <a:latin typeface="Trebuchet MS"/>
                <a:ea typeface="Trebuchet MS"/>
                <a:cs typeface="Trebuchet MS"/>
                <a:sym typeface="Trebuchet MS"/>
              </a:rPr>
              <a:t>T</a:t>
            </a:r>
            <a:r>
              <a:rPr lang="en" sz="1800">
                <a:solidFill>
                  <a:srgbClr val="273239"/>
                </a:solidFill>
                <a:highlight>
                  <a:srgbClr val="EFEFEF"/>
                </a:highlight>
                <a:latin typeface="Trebuchet MS"/>
                <a:ea typeface="Trebuchet MS"/>
                <a:cs typeface="Trebuchet MS"/>
                <a:sym typeface="Trebuchet MS"/>
              </a:rPr>
              <a:t>here are </a:t>
            </a:r>
            <a:r>
              <a:rPr b="1" lang="en" sz="1800">
                <a:solidFill>
                  <a:srgbClr val="273239"/>
                </a:solidFill>
                <a:highlight>
                  <a:srgbClr val="EFEFEF"/>
                </a:highlight>
                <a:latin typeface="Trebuchet MS"/>
                <a:ea typeface="Trebuchet MS"/>
                <a:cs typeface="Trebuchet MS"/>
                <a:sym typeface="Trebuchet MS"/>
              </a:rPr>
              <a:t>n*(n+1)/2</a:t>
            </a:r>
            <a:r>
              <a:rPr lang="en" sz="1800">
                <a:solidFill>
                  <a:srgbClr val="273239"/>
                </a:solidFill>
                <a:highlight>
                  <a:srgbClr val="EFEFEF"/>
                </a:highlight>
                <a:latin typeface="Trebuchet MS"/>
                <a:ea typeface="Trebuchet MS"/>
                <a:cs typeface="Trebuchet MS"/>
                <a:sym typeface="Trebuchet MS"/>
              </a:rPr>
              <a:t> non-empty subarrays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nvSpPr>
        <p:spPr>
          <a:xfrm>
            <a:off x="1983025" y="538450"/>
            <a:ext cx="4746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t>  </a:t>
            </a:r>
            <a:r>
              <a:rPr b="1" lang="en" sz="3300">
                <a:solidFill>
                  <a:schemeClr val="accent3"/>
                </a:solidFill>
                <a:latin typeface="Trebuchet MS"/>
                <a:ea typeface="Trebuchet MS"/>
                <a:cs typeface="Trebuchet MS"/>
                <a:sym typeface="Trebuchet MS"/>
              </a:rPr>
              <a:t>Problem Statement</a:t>
            </a:r>
            <a:endParaRPr b="1" sz="3300">
              <a:solidFill>
                <a:schemeClr val="accent3"/>
              </a:solidFill>
              <a:latin typeface="Trebuchet MS"/>
              <a:ea typeface="Trebuchet MS"/>
              <a:cs typeface="Trebuchet MS"/>
              <a:sym typeface="Trebuchet MS"/>
            </a:endParaRPr>
          </a:p>
        </p:txBody>
      </p:sp>
      <p:sp>
        <p:nvSpPr>
          <p:cNvPr id="160" name="Google Shape;160;p27"/>
          <p:cNvSpPr txBox="1"/>
          <p:nvPr/>
        </p:nvSpPr>
        <p:spPr>
          <a:xfrm>
            <a:off x="449800" y="1784775"/>
            <a:ext cx="8334000" cy="140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2400">
                <a:solidFill>
                  <a:srgbClr val="273239"/>
                </a:solidFill>
                <a:highlight>
                  <a:srgbClr val="EFEFEF"/>
                </a:highlight>
                <a:latin typeface="Trebuchet MS"/>
                <a:ea typeface="Trebuchet MS"/>
                <a:cs typeface="Trebuchet MS"/>
                <a:sym typeface="Trebuchet MS"/>
              </a:rPr>
              <a:t>Given an array </a:t>
            </a:r>
            <a:r>
              <a:rPr b="1" lang="en" sz="2400">
                <a:solidFill>
                  <a:srgbClr val="273239"/>
                </a:solidFill>
                <a:highlight>
                  <a:srgbClr val="EFEFEF"/>
                </a:highlight>
                <a:latin typeface="Trebuchet MS"/>
                <a:ea typeface="Trebuchet MS"/>
                <a:cs typeface="Trebuchet MS"/>
                <a:sym typeface="Trebuchet MS"/>
              </a:rPr>
              <a:t>arr[]</a:t>
            </a:r>
            <a:r>
              <a:rPr lang="en" sz="2400">
                <a:solidFill>
                  <a:srgbClr val="273239"/>
                </a:solidFill>
                <a:highlight>
                  <a:srgbClr val="EFEFEF"/>
                </a:highlight>
                <a:latin typeface="Trebuchet MS"/>
                <a:ea typeface="Trebuchet MS"/>
                <a:cs typeface="Trebuchet MS"/>
                <a:sym typeface="Trebuchet MS"/>
              </a:rPr>
              <a:t> of size </a:t>
            </a:r>
            <a:r>
              <a:rPr b="1" lang="en" sz="2400">
                <a:solidFill>
                  <a:srgbClr val="273239"/>
                </a:solidFill>
                <a:highlight>
                  <a:srgbClr val="EFEFEF"/>
                </a:highlight>
                <a:latin typeface="Trebuchet MS"/>
                <a:ea typeface="Trebuchet MS"/>
                <a:cs typeface="Trebuchet MS"/>
                <a:sym typeface="Trebuchet MS"/>
              </a:rPr>
              <a:t>N</a:t>
            </a:r>
            <a:r>
              <a:rPr lang="en" sz="2400">
                <a:solidFill>
                  <a:srgbClr val="273239"/>
                </a:solidFill>
                <a:highlight>
                  <a:srgbClr val="EFEFEF"/>
                </a:highlight>
                <a:latin typeface="Trebuchet MS"/>
                <a:ea typeface="Trebuchet MS"/>
                <a:cs typeface="Trebuchet MS"/>
                <a:sym typeface="Trebuchet MS"/>
              </a:rPr>
              <a:t>.</a:t>
            </a:r>
            <a:r>
              <a:rPr b="1" lang="en" sz="2400">
                <a:solidFill>
                  <a:srgbClr val="273239"/>
                </a:solidFill>
                <a:highlight>
                  <a:srgbClr val="EFEFEF"/>
                </a:highlight>
                <a:latin typeface="Trebuchet MS"/>
                <a:ea typeface="Trebuchet MS"/>
                <a:cs typeface="Trebuchet MS"/>
                <a:sym typeface="Trebuchet MS"/>
              </a:rPr>
              <a:t> </a:t>
            </a:r>
            <a:r>
              <a:rPr lang="en" sz="2400">
                <a:solidFill>
                  <a:srgbClr val="273239"/>
                </a:solidFill>
                <a:highlight>
                  <a:srgbClr val="EFEFEF"/>
                </a:highlight>
                <a:latin typeface="Trebuchet MS"/>
                <a:ea typeface="Trebuchet MS"/>
                <a:cs typeface="Trebuchet MS"/>
                <a:sym typeface="Trebuchet MS"/>
              </a:rPr>
              <a:t>The task is to find the sum of the contiguous subarray within a </a:t>
            </a:r>
            <a:r>
              <a:rPr b="1" lang="en" sz="2400">
                <a:solidFill>
                  <a:srgbClr val="273239"/>
                </a:solidFill>
                <a:highlight>
                  <a:srgbClr val="EFEFEF"/>
                </a:highlight>
                <a:latin typeface="Trebuchet MS"/>
                <a:ea typeface="Trebuchet MS"/>
                <a:cs typeface="Trebuchet MS"/>
                <a:sym typeface="Trebuchet MS"/>
              </a:rPr>
              <a:t>arr[]</a:t>
            </a:r>
            <a:r>
              <a:rPr lang="en" sz="2400">
                <a:solidFill>
                  <a:srgbClr val="273239"/>
                </a:solidFill>
                <a:highlight>
                  <a:srgbClr val="EFEFEF"/>
                </a:highlight>
                <a:latin typeface="Trebuchet MS"/>
                <a:ea typeface="Trebuchet MS"/>
                <a:cs typeface="Trebuchet MS"/>
                <a:sym typeface="Trebuchet MS"/>
              </a:rPr>
              <a:t> with the largest sum.</a:t>
            </a:r>
            <a:r>
              <a:rPr lang="en" sz="2400">
                <a:solidFill>
                  <a:srgbClr val="273239"/>
                </a:solidFill>
                <a:highlight>
                  <a:srgbClr val="FFFFFF"/>
                </a:highlight>
                <a:latin typeface="Trebuchet MS"/>
                <a:ea typeface="Trebuchet MS"/>
                <a:cs typeface="Trebuchet MS"/>
                <a:sym typeface="Trebuchet MS"/>
              </a:rPr>
              <a:t> </a:t>
            </a:r>
            <a:endParaRPr sz="2700">
              <a:solidFill>
                <a:schemeClr val="dk1"/>
              </a:solidFill>
              <a:highlight>
                <a:srgbClr val="FFFFFF"/>
              </a:highlight>
              <a:latin typeface="Trebuchet MS"/>
              <a:ea typeface="Trebuchet MS"/>
              <a:cs typeface="Trebuchet MS"/>
              <a:sym typeface="Trebuchet MS"/>
            </a:endParaRPr>
          </a:p>
        </p:txBody>
      </p:sp>
      <p:sp>
        <p:nvSpPr>
          <p:cNvPr id="161" name="Google Shape;161;p27"/>
          <p:cNvSpPr/>
          <p:nvPr/>
        </p:nvSpPr>
        <p:spPr>
          <a:xfrm flipH="1" rot="10800000">
            <a:off x="2765550" y="336775"/>
            <a:ext cx="5851800" cy="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2765550" y="4703700"/>
            <a:ext cx="5851800" cy="1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27"/>
          <p:cNvCxnSpPr/>
          <p:nvPr/>
        </p:nvCxnSpPr>
        <p:spPr>
          <a:xfrm flipH="1" rot="10800000">
            <a:off x="646525" y="350425"/>
            <a:ext cx="203400" cy="3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8"/>
          <p:cNvPicPr preferRelativeResize="0"/>
          <p:nvPr/>
        </p:nvPicPr>
        <p:blipFill>
          <a:blip r:embed="rId3">
            <a:alphaModFix/>
          </a:blip>
          <a:stretch>
            <a:fillRect/>
          </a:stretch>
        </p:blipFill>
        <p:spPr>
          <a:xfrm>
            <a:off x="90275" y="717700"/>
            <a:ext cx="9144005" cy="5143500"/>
          </a:xfrm>
          <a:prstGeom prst="rect">
            <a:avLst/>
          </a:prstGeom>
          <a:noFill/>
          <a:ln>
            <a:noFill/>
          </a:ln>
        </p:spPr>
      </p:pic>
      <p:sp>
        <p:nvSpPr>
          <p:cNvPr id="169" name="Google Shape;169;p28"/>
          <p:cNvSpPr txBox="1"/>
          <p:nvPr/>
        </p:nvSpPr>
        <p:spPr>
          <a:xfrm>
            <a:off x="1374125" y="656000"/>
            <a:ext cx="6455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accent3"/>
                </a:solidFill>
                <a:latin typeface="Lato"/>
                <a:ea typeface="Lato"/>
                <a:cs typeface="Lato"/>
                <a:sym typeface="Lato"/>
              </a:rPr>
              <a:t>First think the Brute Force</a:t>
            </a:r>
            <a:endParaRPr b="1" sz="4000">
              <a:solidFill>
                <a:schemeClr val="accent3"/>
              </a:solidFill>
              <a:latin typeface="Lato"/>
              <a:ea typeface="Lato"/>
              <a:cs typeface="Lato"/>
              <a:sym typeface="Lato"/>
            </a:endParaRPr>
          </a:p>
        </p:txBody>
      </p:sp>
      <p:cxnSp>
        <p:nvCxnSpPr>
          <p:cNvPr id="170" name="Google Shape;170;p28"/>
          <p:cNvCxnSpPr/>
          <p:nvPr/>
        </p:nvCxnSpPr>
        <p:spPr>
          <a:xfrm flipH="1" rot="10800000">
            <a:off x="646525" y="350425"/>
            <a:ext cx="203400" cy="3900"/>
          </a:xfrm>
          <a:prstGeom prst="straightConnector1">
            <a:avLst/>
          </a:prstGeom>
          <a:noFill/>
          <a:ln cap="flat" cmpd="sng" w="19050">
            <a:solidFill>
              <a:schemeClr val="dk2"/>
            </a:solidFill>
            <a:prstDash val="solid"/>
            <a:round/>
            <a:headEnd len="med" w="med" type="none"/>
            <a:tailEnd len="med" w="med" type="none"/>
          </a:ln>
        </p:spPr>
      </p:cxnSp>
      <p:sp>
        <p:nvSpPr>
          <p:cNvPr id="171" name="Google Shape;171;p28"/>
          <p:cNvSpPr/>
          <p:nvPr/>
        </p:nvSpPr>
        <p:spPr>
          <a:xfrm flipH="1" rot="10800000">
            <a:off x="2765550" y="336775"/>
            <a:ext cx="5851800" cy="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8"/>
          <p:cNvSpPr/>
          <p:nvPr/>
        </p:nvSpPr>
        <p:spPr>
          <a:xfrm>
            <a:off x="2765550" y="4703700"/>
            <a:ext cx="5851800" cy="1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477075" y="439800"/>
            <a:ext cx="8296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u="sng">
                <a:solidFill>
                  <a:srgbClr val="0099E8"/>
                </a:solidFill>
                <a:latin typeface="Trebuchet MS"/>
                <a:ea typeface="Trebuchet MS"/>
                <a:cs typeface="Trebuchet MS"/>
                <a:sym typeface="Trebuchet MS"/>
              </a:rPr>
              <a:t>Algorithm 2:  (time complexity O(n^2))</a:t>
            </a:r>
            <a:endParaRPr b="1" sz="2700" u="sng">
              <a:solidFill>
                <a:srgbClr val="0099E8"/>
              </a:solidFill>
              <a:latin typeface="Trebuchet MS"/>
              <a:ea typeface="Trebuchet MS"/>
              <a:cs typeface="Trebuchet MS"/>
              <a:sym typeface="Trebuchet MS"/>
            </a:endParaRPr>
          </a:p>
        </p:txBody>
      </p:sp>
      <p:sp>
        <p:nvSpPr>
          <p:cNvPr id="178" name="Google Shape;178;p29"/>
          <p:cNvSpPr txBox="1"/>
          <p:nvPr/>
        </p:nvSpPr>
        <p:spPr>
          <a:xfrm>
            <a:off x="223625" y="1803950"/>
            <a:ext cx="48603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accent1"/>
                </a:solidFill>
              </a:rPr>
              <a:t>int</a:t>
            </a:r>
            <a:r>
              <a:rPr b="1" lang="en">
                <a:solidFill>
                  <a:schemeClr val="accent1"/>
                </a:solidFill>
              </a:rPr>
              <a:t> </a:t>
            </a:r>
            <a:r>
              <a:rPr lang="en" sz="1900"/>
              <a:t>best = 0;</a:t>
            </a:r>
            <a:r>
              <a:rPr b="1" lang="en">
                <a:solidFill>
                  <a:schemeClr val="accent1"/>
                </a:solidFill>
              </a:rPr>
              <a:t> </a:t>
            </a:r>
            <a:endParaRPr b="1">
              <a:solidFill>
                <a:schemeClr val="accent1"/>
              </a:solidFill>
            </a:endParaRPr>
          </a:p>
          <a:p>
            <a:pPr indent="0" lvl="0" marL="0" rtl="0" algn="l">
              <a:spcBef>
                <a:spcPts val="0"/>
              </a:spcBef>
              <a:spcAft>
                <a:spcPts val="0"/>
              </a:spcAft>
              <a:buNone/>
            </a:pPr>
            <a:r>
              <a:rPr b="1" lang="en" sz="1900">
                <a:solidFill>
                  <a:schemeClr val="accent1"/>
                </a:solidFill>
              </a:rPr>
              <a:t>for </a:t>
            </a:r>
            <a:r>
              <a:rPr b="1" lang="en" sz="1900"/>
              <a:t>(</a:t>
            </a:r>
            <a:r>
              <a:rPr b="1" lang="en" sz="1900">
                <a:solidFill>
                  <a:schemeClr val="accent1"/>
                </a:solidFill>
              </a:rPr>
              <a:t>int </a:t>
            </a:r>
            <a:r>
              <a:rPr lang="en" sz="1900"/>
              <a:t>a = 0; a &lt; n; a++</a:t>
            </a:r>
            <a:r>
              <a:rPr b="1" lang="en" sz="1900"/>
              <a:t>)</a:t>
            </a:r>
            <a:r>
              <a:rPr b="1" lang="en" sz="1900">
                <a:solidFill>
                  <a:schemeClr val="accent1"/>
                </a:solidFill>
              </a:rPr>
              <a:t> </a:t>
            </a:r>
            <a:r>
              <a:rPr b="1" lang="en" sz="1900"/>
              <a:t>{</a:t>
            </a:r>
            <a:endParaRPr b="1" sz="1900"/>
          </a:p>
          <a:p>
            <a:pPr indent="0" lvl="0" marL="0" rtl="0" algn="l">
              <a:spcBef>
                <a:spcPts val="0"/>
              </a:spcBef>
              <a:spcAft>
                <a:spcPts val="0"/>
              </a:spcAft>
              <a:buNone/>
            </a:pPr>
            <a:r>
              <a:rPr b="1" lang="en" sz="1900">
                <a:solidFill>
                  <a:schemeClr val="accent1"/>
                </a:solidFill>
              </a:rPr>
              <a:t>     int </a:t>
            </a:r>
            <a:r>
              <a:rPr lang="en" sz="1900"/>
              <a:t>sum = 0;</a:t>
            </a:r>
            <a:r>
              <a:rPr b="1" lang="en" sz="1900">
                <a:solidFill>
                  <a:schemeClr val="accent1"/>
                </a:solidFill>
              </a:rPr>
              <a:t> </a:t>
            </a:r>
            <a:endParaRPr b="1" sz="1900">
              <a:solidFill>
                <a:schemeClr val="accent1"/>
              </a:solidFill>
            </a:endParaRPr>
          </a:p>
          <a:p>
            <a:pPr indent="0" lvl="0" marL="0" rtl="0" algn="l">
              <a:spcBef>
                <a:spcPts val="0"/>
              </a:spcBef>
              <a:spcAft>
                <a:spcPts val="0"/>
              </a:spcAft>
              <a:buNone/>
            </a:pPr>
            <a:r>
              <a:rPr b="1" lang="en" sz="1900">
                <a:solidFill>
                  <a:schemeClr val="accent1"/>
                </a:solidFill>
              </a:rPr>
              <a:t>     for </a:t>
            </a:r>
            <a:r>
              <a:rPr b="1" lang="en" sz="1900"/>
              <a:t>(</a:t>
            </a:r>
            <a:r>
              <a:rPr b="1" lang="en" sz="1900">
                <a:solidFill>
                  <a:schemeClr val="accent1"/>
                </a:solidFill>
              </a:rPr>
              <a:t>int </a:t>
            </a:r>
            <a:r>
              <a:rPr lang="en" sz="1900"/>
              <a:t>b = a; b &lt; n; b++</a:t>
            </a:r>
            <a:r>
              <a:rPr b="1" lang="en" sz="1900"/>
              <a:t>)</a:t>
            </a:r>
            <a:r>
              <a:rPr b="1" lang="en" sz="1900">
                <a:solidFill>
                  <a:schemeClr val="accent1"/>
                </a:solidFill>
              </a:rPr>
              <a:t> </a:t>
            </a:r>
            <a:r>
              <a:rPr b="1" lang="en" sz="1900"/>
              <a:t>{ </a:t>
            </a:r>
            <a:endParaRPr b="1" sz="1900"/>
          </a:p>
          <a:p>
            <a:pPr indent="0" lvl="0" marL="0" rtl="0" algn="l">
              <a:spcBef>
                <a:spcPts val="0"/>
              </a:spcBef>
              <a:spcAft>
                <a:spcPts val="0"/>
              </a:spcAft>
              <a:buNone/>
            </a:pPr>
            <a:r>
              <a:rPr b="1" lang="en" sz="1900">
                <a:solidFill>
                  <a:schemeClr val="accent1"/>
                </a:solidFill>
              </a:rPr>
              <a:t>           </a:t>
            </a:r>
            <a:r>
              <a:rPr lang="en" sz="1900"/>
              <a:t>sum += array[b]; </a:t>
            </a:r>
            <a:endParaRPr sz="1900"/>
          </a:p>
          <a:p>
            <a:pPr indent="0" lvl="0" marL="0" rtl="0" algn="l">
              <a:spcBef>
                <a:spcPts val="0"/>
              </a:spcBef>
              <a:spcAft>
                <a:spcPts val="0"/>
              </a:spcAft>
              <a:buNone/>
            </a:pPr>
            <a:r>
              <a:rPr lang="en" sz="1900"/>
              <a:t>           best = max(best,sum); </a:t>
            </a:r>
            <a:endParaRPr sz="1900"/>
          </a:p>
          <a:p>
            <a:pPr indent="0" lvl="0" marL="0" rtl="0" algn="l">
              <a:spcBef>
                <a:spcPts val="0"/>
              </a:spcBef>
              <a:spcAft>
                <a:spcPts val="0"/>
              </a:spcAft>
              <a:buNone/>
            </a:pPr>
            <a:r>
              <a:rPr b="1" lang="en" sz="1900">
                <a:solidFill>
                  <a:schemeClr val="accent1"/>
                </a:solidFill>
              </a:rPr>
              <a:t>  </a:t>
            </a:r>
            <a:r>
              <a:rPr b="1" lang="en" sz="1900"/>
              <a:t>   } </a:t>
            </a:r>
            <a:endParaRPr b="1" sz="1900"/>
          </a:p>
          <a:p>
            <a:pPr indent="0" lvl="0" marL="0" rtl="0" algn="l">
              <a:spcBef>
                <a:spcPts val="0"/>
              </a:spcBef>
              <a:spcAft>
                <a:spcPts val="0"/>
              </a:spcAft>
              <a:buNone/>
            </a:pPr>
            <a:r>
              <a:rPr b="1" lang="en" sz="1900"/>
              <a:t>} </a:t>
            </a:r>
            <a:endParaRPr b="1" sz="1900"/>
          </a:p>
          <a:p>
            <a:pPr indent="0" lvl="0" marL="0" rtl="0" algn="l">
              <a:spcBef>
                <a:spcPts val="0"/>
              </a:spcBef>
              <a:spcAft>
                <a:spcPts val="0"/>
              </a:spcAft>
              <a:buNone/>
            </a:pPr>
            <a:r>
              <a:rPr lang="en" sz="1900"/>
              <a:t>cout &lt;&lt; best &lt;&lt;</a:t>
            </a:r>
            <a:r>
              <a:rPr b="1" lang="en" sz="1900">
                <a:solidFill>
                  <a:schemeClr val="accent1"/>
                </a:solidFill>
              </a:rPr>
              <a:t> </a:t>
            </a:r>
            <a:r>
              <a:rPr b="1" lang="en" sz="1900">
                <a:solidFill>
                  <a:srgbClr val="6AA84F"/>
                </a:solidFill>
              </a:rPr>
              <a:t>"\n"</a:t>
            </a:r>
            <a:r>
              <a:rPr b="1" lang="en" sz="1900">
                <a:solidFill>
                  <a:schemeClr val="accent1"/>
                </a:solidFill>
              </a:rPr>
              <a:t>;</a:t>
            </a:r>
            <a:endParaRPr sz="1900"/>
          </a:p>
        </p:txBody>
      </p:sp>
      <p:sp>
        <p:nvSpPr>
          <p:cNvPr id="179" name="Google Shape;179;p29"/>
          <p:cNvSpPr/>
          <p:nvPr/>
        </p:nvSpPr>
        <p:spPr>
          <a:xfrm flipH="1" rot="10800000">
            <a:off x="2765550" y="336775"/>
            <a:ext cx="5851800" cy="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29"/>
          <p:cNvCxnSpPr/>
          <p:nvPr/>
        </p:nvCxnSpPr>
        <p:spPr>
          <a:xfrm flipH="1" rot="10800000">
            <a:off x="646525" y="350425"/>
            <a:ext cx="203400" cy="3900"/>
          </a:xfrm>
          <a:prstGeom prst="straightConnector1">
            <a:avLst/>
          </a:prstGeom>
          <a:noFill/>
          <a:ln cap="flat" cmpd="sng" w="19050">
            <a:solidFill>
              <a:schemeClr val="dk2"/>
            </a:solidFill>
            <a:prstDash val="solid"/>
            <a:round/>
            <a:headEnd len="med" w="med" type="none"/>
            <a:tailEnd len="med" w="med" type="none"/>
          </a:ln>
        </p:spPr>
      </p:cxnSp>
      <p:sp>
        <p:nvSpPr>
          <p:cNvPr id="181" name="Google Shape;181;p29"/>
          <p:cNvSpPr/>
          <p:nvPr/>
        </p:nvSpPr>
        <p:spPr>
          <a:xfrm>
            <a:off x="2765550" y="4703700"/>
            <a:ext cx="5851800" cy="1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txBox="1"/>
          <p:nvPr/>
        </p:nvSpPr>
        <p:spPr>
          <a:xfrm>
            <a:off x="439800" y="1040100"/>
            <a:ext cx="8557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rebuchet MS"/>
                <a:ea typeface="Trebuchet MS"/>
                <a:cs typeface="Trebuchet MS"/>
                <a:sym typeface="Trebuchet MS"/>
              </a:rPr>
              <a:t>It is easy to make Algorithm 1 more efficient by removing one loop from it. This is possible by calculating the sum at the same time when the right end of the subarray moves. The result is the following code</a:t>
            </a:r>
            <a:endParaRPr>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nvSpPr>
        <p:spPr>
          <a:xfrm>
            <a:off x="1867175" y="644925"/>
            <a:ext cx="5259600" cy="6771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4000">
                <a:solidFill>
                  <a:schemeClr val="accent3"/>
                </a:solidFill>
                <a:highlight>
                  <a:srgbClr val="EFEFEF"/>
                </a:highlight>
                <a:latin typeface="Trebuchet MS"/>
                <a:ea typeface="Trebuchet MS"/>
                <a:cs typeface="Trebuchet MS"/>
                <a:sym typeface="Trebuchet MS"/>
              </a:rPr>
              <a:t>Kadane’s Algorithm:</a:t>
            </a:r>
            <a:endParaRPr b="1" sz="4000">
              <a:solidFill>
                <a:schemeClr val="accent3"/>
              </a:solidFill>
              <a:highlight>
                <a:srgbClr val="EFEFEF"/>
              </a:highlight>
              <a:latin typeface="Trebuchet MS"/>
              <a:ea typeface="Trebuchet MS"/>
              <a:cs typeface="Trebuchet MS"/>
              <a:sym typeface="Trebuchet MS"/>
            </a:endParaRPr>
          </a:p>
        </p:txBody>
      </p:sp>
      <p:sp>
        <p:nvSpPr>
          <p:cNvPr id="188" name="Google Shape;188;p30"/>
          <p:cNvSpPr txBox="1"/>
          <p:nvPr/>
        </p:nvSpPr>
        <p:spPr>
          <a:xfrm>
            <a:off x="1761650" y="874150"/>
            <a:ext cx="815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000">
              <a:solidFill>
                <a:schemeClr val="dk1"/>
              </a:solidFill>
              <a:highlight>
                <a:srgbClr val="F9F9F9"/>
              </a:highlight>
            </a:endParaRPr>
          </a:p>
        </p:txBody>
      </p:sp>
      <p:sp>
        <p:nvSpPr>
          <p:cNvPr id="189" name="Google Shape;189;p30"/>
          <p:cNvSpPr txBox="1"/>
          <p:nvPr/>
        </p:nvSpPr>
        <p:spPr>
          <a:xfrm>
            <a:off x="2299250" y="1464350"/>
            <a:ext cx="4111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accent1"/>
                </a:solidFill>
                <a:latin typeface="Trebuchet MS"/>
                <a:ea typeface="Trebuchet MS"/>
                <a:cs typeface="Trebuchet MS"/>
                <a:sym typeface="Trebuchet MS"/>
              </a:rPr>
              <a:t>int</a:t>
            </a:r>
            <a:r>
              <a:rPr lang="en" sz="2100">
                <a:solidFill>
                  <a:schemeClr val="dk2"/>
                </a:solidFill>
                <a:latin typeface="Trebuchet MS"/>
                <a:ea typeface="Trebuchet MS"/>
                <a:cs typeface="Trebuchet MS"/>
                <a:sym typeface="Trebuchet MS"/>
              </a:rPr>
              <a:t> ans = a[0], sum = 0;</a:t>
            </a:r>
            <a:endParaRPr sz="2100">
              <a:solidFill>
                <a:schemeClr val="dk2"/>
              </a:solidFill>
              <a:latin typeface="Trebuchet MS"/>
              <a:ea typeface="Trebuchet MS"/>
              <a:cs typeface="Trebuchet MS"/>
              <a:sym typeface="Trebuchet MS"/>
            </a:endParaRPr>
          </a:p>
          <a:p>
            <a:pPr indent="0" lvl="0" marL="0" rtl="0" algn="l">
              <a:spcBef>
                <a:spcPts val="0"/>
              </a:spcBef>
              <a:spcAft>
                <a:spcPts val="0"/>
              </a:spcAft>
              <a:buNone/>
            </a:pPr>
            <a:r>
              <a:rPr lang="en" sz="2100">
                <a:solidFill>
                  <a:schemeClr val="dk2"/>
                </a:solidFill>
                <a:latin typeface="Trebuchet MS"/>
                <a:ea typeface="Trebuchet MS"/>
                <a:cs typeface="Trebuchet MS"/>
                <a:sym typeface="Trebuchet MS"/>
              </a:rPr>
              <a:t>for (</a:t>
            </a:r>
            <a:r>
              <a:rPr b="1" lang="en" sz="2100">
                <a:solidFill>
                  <a:schemeClr val="accent1"/>
                </a:solidFill>
                <a:latin typeface="Trebuchet MS"/>
                <a:ea typeface="Trebuchet MS"/>
                <a:cs typeface="Trebuchet MS"/>
                <a:sym typeface="Trebuchet MS"/>
              </a:rPr>
              <a:t>int</a:t>
            </a:r>
            <a:r>
              <a:rPr lang="en" sz="2100">
                <a:solidFill>
                  <a:schemeClr val="dk2"/>
                </a:solidFill>
                <a:latin typeface="Trebuchet MS"/>
                <a:ea typeface="Trebuchet MS"/>
                <a:cs typeface="Trebuchet MS"/>
                <a:sym typeface="Trebuchet MS"/>
              </a:rPr>
              <a:t> r = 0; r &lt; n; ++r) {</a:t>
            </a:r>
            <a:endParaRPr sz="2100">
              <a:solidFill>
                <a:schemeClr val="dk2"/>
              </a:solidFill>
              <a:latin typeface="Trebuchet MS"/>
              <a:ea typeface="Trebuchet MS"/>
              <a:cs typeface="Trebuchet MS"/>
              <a:sym typeface="Trebuchet MS"/>
            </a:endParaRPr>
          </a:p>
          <a:p>
            <a:pPr indent="0" lvl="0" marL="0" rtl="0" algn="l">
              <a:spcBef>
                <a:spcPts val="0"/>
              </a:spcBef>
              <a:spcAft>
                <a:spcPts val="0"/>
              </a:spcAft>
              <a:buNone/>
            </a:pPr>
            <a:r>
              <a:rPr lang="en" sz="2100">
                <a:solidFill>
                  <a:schemeClr val="dk2"/>
                </a:solidFill>
                <a:latin typeface="Trebuchet MS"/>
                <a:ea typeface="Trebuchet MS"/>
                <a:cs typeface="Trebuchet MS"/>
                <a:sym typeface="Trebuchet MS"/>
              </a:rPr>
              <a:t>    sum += a[r];</a:t>
            </a:r>
            <a:endParaRPr sz="2100">
              <a:solidFill>
                <a:schemeClr val="dk2"/>
              </a:solidFill>
              <a:latin typeface="Trebuchet MS"/>
              <a:ea typeface="Trebuchet MS"/>
              <a:cs typeface="Trebuchet MS"/>
              <a:sym typeface="Trebuchet MS"/>
            </a:endParaRPr>
          </a:p>
          <a:p>
            <a:pPr indent="0" lvl="0" marL="0" rtl="0" algn="l">
              <a:spcBef>
                <a:spcPts val="0"/>
              </a:spcBef>
              <a:spcAft>
                <a:spcPts val="0"/>
              </a:spcAft>
              <a:buNone/>
            </a:pPr>
            <a:r>
              <a:rPr lang="en" sz="2100">
                <a:solidFill>
                  <a:schemeClr val="dk2"/>
                </a:solidFill>
                <a:latin typeface="Trebuchet MS"/>
                <a:ea typeface="Trebuchet MS"/>
                <a:cs typeface="Trebuchet MS"/>
                <a:sym typeface="Trebuchet MS"/>
              </a:rPr>
              <a:t>    ans = max(ans, sum);</a:t>
            </a:r>
            <a:endParaRPr sz="2100">
              <a:solidFill>
                <a:schemeClr val="dk2"/>
              </a:solidFill>
              <a:latin typeface="Trebuchet MS"/>
              <a:ea typeface="Trebuchet MS"/>
              <a:cs typeface="Trebuchet MS"/>
              <a:sym typeface="Trebuchet MS"/>
            </a:endParaRPr>
          </a:p>
          <a:p>
            <a:pPr indent="0" lvl="0" marL="0" rtl="0" algn="l">
              <a:spcBef>
                <a:spcPts val="0"/>
              </a:spcBef>
              <a:spcAft>
                <a:spcPts val="0"/>
              </a:spcAft>
              <a:buNone/>
            </a:pPr>
            <a:r>
              <a:rPr lang="en" sz="2100">
                <a:solidFill>
                  <a:schemeClr val="dk2"/>
                </a:solidFill>
                <a:latin typeface="Trebuchet MS"/>
                <a:ea typeface="Trebuchet MS"/>
                <a:cs typeface="Trebuchet MS"/>
                <a:sym typeface="Trebuchet MS"/>
              </a:rPr>
              <a:t>    sum = max(sum, 0);</a:t>
            </a:r>
            <a:endParaRPr sz="2100">
              <a:solidFill>
                <a:schemeClr val="dk2"/>
              </a:solidFill>
              <a:latin typeface="Trebuchet MS"/>
              <a:ea typeface="Trebuchet MS"/>
              <a:cs typeface="Trebuchet MS"/>
              <a:sym typeface="Trebuchet MS"/>
            </a:endParaRPr>
          </a:p>
          <a:p>
            <a:pPr indent="0" lvl="0" marL="0" rtl="0" algn="l">
              <a:spcBef>
                <a:spcPts val="0"/>
              </a:spcBef>
              <a:spcAft>
                <a:spcPts val="0"/>
              </a:spcAft>
              <a:buNone/>
            </a:pPr>
            <a:r>
              <a:rPr lang="en" sz="2100">
                <a:solidFill>
                  <a:schemeClr val="dk2"/>
                </a:solidFill>
                <a:latin typeface="Trebuchet MS"/>
                <a:ea typeface="Trebuchet MS"/>
                <a:cs typeface="Trebuchet MS"/>
                <a:sym typeface="Trebuchet MS"/>
              </a:rPr>
              <a:t>}</a:t>
            </a:r>
            <a:endParaRPr sz="2100">
              <a:solidFill>
                <a:schemeClr val="dk2"/>
              </a:solidFill>
              <a:latin typeface="Trebuchet MS"/>
              <a:ea typeface="Trebuchet MS"/>
              <a:cs typeface="Trebuchet MS"/>
              <a:sym typeface="Trebuchet MS"/>
            </a:endParaRPr>
          </a:p>
        </p:txBody>
      </p:sp>
      <p:sp>
        <p:nvSpPr>
          <p:cNvPr id="190" name="Google Shape;190;p30"/>
          <p:cNvSpPr/>
          <p:nvPr/>
        </p:nvSpPr>
        <p:spPr>
          <a:xfrm flipH="1" rot="10800000">
            <a:off x="2765550" y="336775"/>
            <a:ext cx="5851800" cy="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30"/>
          <p:cNvCxnSpPr/>
          <p:nvPr/>
        </p:nvCxnSpPr>
        <p:spPr>
          <a:xfrm flipH="1" rot="10800000">
            <a:off x="646525" y="350425"/>
            <a:ext cx="203400" cy="3900"/>
          </a:xfrm>
          <a:prstGeom prst="straightConnector1">
            <a:avLst/>
          </a:prstGeom>
          <a:noFill/>
          <a:ln cap="flat" cmpd="sng" w="19050">
            <a:solidFill>
              <a:schemeClr val="dk2"/>
            </a:solidFill>
            <a:prstDash val="solid"/>
            <a:round/>
            <a:headEnd len="med" w="med" type="none"/>
            <a:tailEnd len="med" w="med" type="none"/>
          </a:ln>
        </p:spPr>
      </p:cxnSp>
      <p:sp>
        <p:nvSpPr>
          <p:cNvPr id="192" name="Google Shape;192;p30"/>
          <p:cNvSpPr/>
          <p:nvPr/>
        </p:nvSpPr>
        <p:spPr>
          <a:xfrm>
            <a:off x="2765550" y="4703700"/>
            <a:ext cx="5851800" cy="1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nvSpPr>
        <p:spPr>
          <a:xfrm>
            <a:off x="930525" y="420850"/>
            <a:ext cx="7402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accent3"/>
                </a:solidFill>
                <a:latin typeface="Trebuchet MS"/>
                <a:ea typeface="Trebuchet MS"/>
                <a:cs typeface="Trebuchet MS"/>
                <a:sym typeface="Trebuchet MS"/>
              </a:rPr>
              <a:t>Dry Run of above problem</a:t>
            </a:r>
            <a:endParaRPr b="1" sz="4000">
              <a:solidFill>
                <a:schemeClr val="accent3"/>
              </a:solidFill>
              <a:latin typeface="Trebuchet MS"/>
              <a:ea typeface="Trebuchet MS"/>
              <a:cs typeface="Trebuchet MS"/>
              <a:sym typeface="Trebuchet MS"/>
            </a:endParaRPr>
          </a:p>
        </p:txBody>
      </p:sp>
      <p:graphicFrame>
        <p:nvGraphicFramePr>
          <p:cNvPr id="198" name="Google Shape;198;p31"/>
          <p:cNvGraphicFramePr/>
          <p:nvPr/>
        </p:nvGraphicFramePr>
        <p:xfrm>
          <a:off x="975500" y="2103975"/>
          <a:ext cx="3000000" cy="3000000"/>
        </p:xfrm>
        <a:graphic>
          <a:graphicData uri="http://schemas.openxmlformats.org/drawingml/2006/table">
            <a:tbl>
              <a:tblPr>
                <a:noFill/>
                <a:tableStyleId>{BAA2F13A-5464-419D-B2D4-DF0A37DDBF08}</a:tableStyleId>
              </a:tblPr>
              <a:tblGrid>
                <a:gridCol w="958325"/>
                <a:gridCol w="958325"/>
                <a:gridCol w="958325"/>
                <a:gridCol w="970725"/>
                <a:gridCol w="945925"/>
                <a:gridCol w="958325"/>
                <a:gridCol w="958325"/>
                <a:gridCol w="958325"/>
              </a:tblGrid>
              <a:tr h="709450">
                <a:tc>
                  <a:txBody>
                    <a:bodyPr/>
                    <a:lstStyle/>
                    <a:p>
                      <a:pPr indent="0" lvl="0" marL="0" rtl="0" algn="ctr">
                        <a:spcBef>
                          <a:spcPts val="0"/>
                        </a:spcBef>
                        <a:spcAft>
                          <a:spcPts val="0"/>
                        </a:spcAft>
                        <a:buNone/>
                      </a:pPr>
                      <a:r>
                        <a:rPr lang="en" sz="3200">
                          <a:solidFill>
                            <a:schemeClr val="lt1"/>
                          </a:solidFill>
                        </a:rPr>
                        <a:t>-2</a:t>
                      </a:r>
                      <a:endParaRPr sz="32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3200">
                          <a:solidFill>
                            <a:schemeClr val="lt1"/>
                          </a:solidFill>
                        </a:rPr>
                        <a:t>-3</a:t>
                      </a:r>
                      <a:endParaRPr sz="32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3300">
                          <a:solidFill>
                            <a:schemeClr val="lt1"/>
                          </a:solidFill>
                        </a:rPr>
                        <a:t>4</a:t>
                      </a:r>
                      <a:endParaRPr sz="51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3300">
                          <a:solidFill>
                            <a:schemeClr val="lt1"/>
                          </a:solidFill>
                        </a:rPr>
                        <a:t>-1</a:t>
                      </a:r>
                      <a:endParaRPr sz="33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3200">
                          <a:solidFill>
                            <a:schemeClr val="lt1"/>
                          </a:solidFill>
                        </a:rPr>
                        <a:t>-2</a:t>
                      </a:r>
                      <a:endParaRPr sz="32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3200">
                          <a:solidFill>
                            <a:schemeClr val="lt1"/>
                          </a:solidFill>
                        </a:rPr>
                        <a:t>1</a:t>
                      </a:r>
                      <a:endParaRPr sz="32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3200">
                          <a:solidFill>
                            <a:schemeClr val="lt1"/>
                          </a:solidFill>
                        </a:rPr>
                        <a:t>5</a:t>
                      </a:r>
                      <a:endParaRPr sz="32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3200">
                          <a:solidFill>
                            <a:schemeClr val="lt1"/>
                          </a:solidFill>
                        </a:rPr>
                        <a:t>-3</a:t>
                      </a:r>
                      <a:endParaRPr sz="32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r>
            </a:tbl>
          </a:graphicData>
        </a:graphic>
      </p:graphicFrame>
      <p:sp>
        <p:nvSpPr>
          <p:cNvPr id="199" name="Google Shape;199;p31"/>
          <p:cNvSpPr txBox="1"/>
          <p:nvPr/>
        </p:nvSpPr>
        <p:spPr>
          <a:xfrm>
            <a:off x="3166125" y="2992325"/>
            <a:ext cx="405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rebuchet MS"/>
                <a:ea typeface="Trebuchet MS"/>
                <a:cs typeface="Trebuchet MS"/>
                <a:sym typeface="Trebuchet MS"/>
              </a:rPr>
              <a:t>4+(-1)+(-2)+1+5=7</a:t>
            </a:r>
            <a:endParaRPr b="1" sz="3000">
              <a:latin typeface="Trebuchet MS"/>
              <a:ea typeface="Trebuchet MS"/>
              <a:cs typeface="Trebuchet MS"/>
              <a:sym typeface="Trebuchet MS"/>
            </a:endParaRPr>
          </a:p>
        </p:txBody>
      </p:sp>
      <p:sp>
        <p:nvSpPr>
          <p:cNvPr id="200" name="Google Shape;200;p31"/>
          <p:cNvSpPr txBox="1"/>
          <p:nvPr/>
        </p:nvSpPr>
        <p:spPr>
          <a:xfrm>
            <a:off x="2079775" y="3696150"/>
            <a:ext cx="5763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accent3"/>
                </a:solidFill>
                <a:latin typeface="Trebuchet MS"/>
                <a:ea typeface="Trebuchet MS"/>
                <a:cs typeface="Trebuchet MS"/>
                <a:sym typeface="Trebuchet MS"/>
              </a:rPr>
              <a:t>Maximum Contiguous Array Sum is </a:t>
            </a:r>
            <a:r>
              <a:rPr b="1" lang="en" sz="2300">
                <a:solidFill>
                  <a:schemeClr val="dk1"/>
                </a:solidFill>
                <a:latin typeface="Trebuchet MS"/>
                <a:ea typeface="Trebuchet MS"/>
                <a:cs typeface="Trebuchet MS"/>
                <a:sym typeface="Trebuchet MS"/>
              </a:rPr>
              <a:t>7</a:t>
            </a:r>
            <a:endParaRPr b="1" sz="2300">
              <a:solidFill>
                <a:schemeClr val="dk1"/>
              </a:solidFill>
              <a:latin typeface="Trebuchet MS"/>
              <a:ea typeface="Trebuchet MS"/>
              <a:cs typeface="Trebuchet MS"/>
              <a:sym typeface="Trebuchet MS"/>
            </a:endParaRPr>
          </a:p>
        </p:txBody>
      </p:sp>
      <p:sp>
        <p:nvSpPr>
          <p:cNvPr id="201" name="Google Shape;201;p31"/>
          <p:cNvSpPr txBox="1"/>
          <p:nvPr/>
        </p:nvSpPr>
        <p:spPr>
          <a:xfrm>
            <a:off x="991425" y="1392500"/>
            <a:ext cx="942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accent4"/>
                </a:solidFill>
                <a:latin typeface="Trebuchet MS"/>
                <a:ea typeface="Trebuchet MS"/>
                <a:cs typeface="Trebuchet MS"/>
                <a:sym typeface="Trebuchet MS"/>
              </a:rPr>
              <a:t>ans</a:t>
            </a:r>
            <a:r>
              <a:rPr b="1" lang="en" sz="1700">
                <a:latin typeface="Trebuchet MS"/>
                <a:ea typeface="Trebuchet MS"/>
                <a:cs typeface="Trebuchet MS"/>
                <a:sym typeface="Trebuchet MS"/>
              </a:rPr>
              <a:t>=</a:t>
            </a:r>
            <a:r>
              <a:rPr b="1" lang="en" sz="1700">
                <a:solidFill>
                  <a:schemeClr val="dk1"/>
                </a:solidFill>
                <a:latin typeface="Trebuchet MS"/>
                <a:ea typeface="Trebuchet MS"/>
                <a:cs typeface="Trebuchet MS"/>
                <a:sym typeface="Trebuchet MS"/>
              </a:rPr>
              <a:t>-2</a:t>
            </a:r>
            <a:endParaRPr b="1" sz="1700">
              <a:solidFill>
                <a:schemeClr val="dk1"/>
              </a:solidFill>
              <a:latin typeface="Trebuchet MS"/>
              <a:ea typeface="Trebuchet MS"/>
              <a:cs typeface="Trebuchet MS"/>
              <a:sym typeface="Trebuchet MS"/>
            </a:endParaRPr>
          </a:p>
          <a:p>
            <a:pPr indent="0" lvl="0" marL="0" rtl="0" algn="l">
              <a:spcBef>
                <a:spcPts val="0"/>
              </a:spcBef>
              <a:spcAft>
                <a:spcPts val="0"/>
              </a:spcAft>
              <a:buNone/>
            </a:pPr>
            <a:r>
              <a:rPr b="1" lang="en" sz="1700">
                <a:solidFill>
                  <a:schemeClr val="accent4"/>
                </a:solidFill>
                <a:latin typeface="Trebuchet MS"/>
                <a:ea typeface="Trebuchet MS"/>
                <a:cs typeface="Trebuchet MS"/>
                <a:sym typeface="Trebuchet MS"/>
              </a:rPr>
              <a:t>sum</a:t>
            </a:r>
            <a:r>
              <a:rPr b="1" lang="en" sz="1700">
                <a:latin typeface="Trebuchet MS"/>
                <a:ea typeface="Trebuchet MS"/>
                <a:cs typeface="Trebuchet MS"/>
                <a:sym typeface="Trebuchet MS"/>
              </a:rPr>
              <a:t>=</a:t>
            </a:r>
            <a:r>
              <a:rPr b="1" lang="en" sz="1700">
                <a:solidFill>
                  <a:schemeClr val="dk1"/>
                </a:solidFill>
                <a:latin typeface="Trebuchet MS"/>
                <a:ea typeface="Trebuchet MS"/>
                <a:cs typeface="Trebuchet MS"/>
                <a:sym typeface="Trebuchet MS"/>
              </a:rPr>
              <a:t>-2</a:t>
            </a:r>
            <a:endParaRPr b="1" sz="1700">
              <a:solidFill>
                <a:schemeClr val="dk1"/>
              </a:solidFill>
              <a:latin typeface="Trebuchet MS"/>
              <a:ea typeface="Trebuchet MS"/>
              <a:cs typeface="Trebuchet MS"/>
              <a:sym typeface="Trebuchet MS"/>
            </a:endParaRPr>
          </a:p>
        </p:txBody>
      </p:sp>
      <p:sp>
        <p:nvSpPr>
          <p:cNvPr id="202" name="Google Shape;202;p31"/>
          <p:cNvSpPr txBox="1"/>
          <p:nvPr/>
        </p:nvSpPr>
        <p:spPr>
          <a:xfrm>
            <a:off x="1933825" y="1392500"/>
            <a:ext cx="942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accent4"/>
                </a:solidFill>
                <a:latin typeface="Trebuchet MS"/>
                <a:ea typeface="Trebuchet MS"/>
                <a:cs typeface="Trebuchet MS"/>
                <a:sym typeface="Trebuchet MS"/>
              </a:rPr>
              <a:t>ans</a:t>
            </a:r>
            <a:r>
              <a:rPr b="1" lang="en" sz="1700">
                <a:latin typeface="Trebuchet MS"/>
                <a:ea typeface="Trebuchet MS"/>
                <a:cs typeface="Trebuchet MS"/>
                <a:sym typeface="Trebuchet MS"/>
              </a:rPr>
              <a:t>=</a:t>
            </a:r>
            <a:r>
              <a:rPr b="1" lang="en" sz="1700">
                <a:solidFill>
                  <a:schemeClr val="dk1"/>
                </a:solidFill>
                <a:latin typeface="Trebuchet MS"/>
                <a:ea typeface="Trebuchet MS"/>
                <a:cs typeface="Trebuchet MS"/>
                <a:sym typeface="Trebuchet MS"/>
              </a:rPr>
              <a:t>-2</a:t>
            </a:r>
            <a:endParaRPr b="1" sz="1700">
              <a:solidFill>
                <a:schemeClr val="dk1"/>
              </a:solidFill>
              <a:latin typeface="Trebuchet MS"/>
              <a:ea typeface="Trebuchet MS"/>
              <a:cs typeface="Trebuchet MS"/>
              <a:sym typeface="Trebuchet MS"/>
            </a:endParaRPr>
          </a:p>
          <a:p>
            <a:pPr indent="0" lvl="0" marL="0" rtl="0" algn="l">
              <a:spcBef>
                <a:spcPts val="0"/>
              </a:spcBef>
              <a:spcAft>
                <a:spcPts val="0"/>
              </a:spcAft>
              <a:buNone/>
            </a:pPr>
            <a:r>
              <a:rPr b="1" lang="en" sz="1700">
                <a:solidFill>
                  <a:schemeClr val="accent4"/>
                </a:solidFill>
                <a:latin typeface="Trebuchet MS"/>
                <a:ea typeface="Trebuchet MS"/>
                <a:cs typeface="Trebuchet MS"/>
                <a:sym typeface="Trebuchet MS"/>
              </a:rPr>
              <a:t>sum</a:t>
            </a:r>
            <a:r>
              <a:rPr b="1" lang="en" sz="1700">
                <a:latin typeface="Trebuchet MS"/>
                <a:ea typeface="Trebuchet MS"/>
                <a:cs typeface="Trebuchet MS"/>
                <a:sym typeface="Trebuchet MS"/>
              </a:rPr>
              <a:t>=</a:t>
            </a:r>
            <a:r>
              <a:rPr b="1" lang="en" sz="1700">
                <a:solidFill>
                  <a:schemeClr val="dk1"/>
                </a:solidFill>
                <a:latin typeface="Trebuchet MS"/>
                <a:ea typeface="Trebuchet MS"/>
                <a:cs typeface="Trebuchet MS"/>
                <a:sym typeface="Trebuchet MS"/>
              </a:rPr>
              <a:t>-3</a:t>
            </a:r>
            <a:endParaRPr b="1" sz="1700">
              <a:solidFill>
                <a:schemeClr val="dk1"/>
              </a:solidFill>
              <a:latin typeface="Trebuchet MS"/>
              <a:ea typeface="Trebuchet MS"/>
              <a:cs typeface="Trebuchet MS"/>
              <a:sym typeface="Trebuchet MS"/>
            </a:endParaRPr>
          </a:p>
        </p:txBody>
      </p:sp>
      <p:sp>
        <p:nvSpPr>
          <p:cNvPr id="203" name="Google Shape;203;p31"/>
          <p:cNvSpPr txBox="1"/>
          <p:nvPr/>
        </p:nvSpPr>
        <p:spPr>
          <a:xfrm>
            <a:off x="2892150" y="1392500"/>
            <a:ext cx="942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accent4"/>
                </a:solidFill>
                <a:latin typeface="Trebuchet MS"/>
                <a:ea typeface="Trebuchet MS"/>
                <a:cs typeface="Trebuchet MS"/>
                <a:sym typeface="Trebuchet MS"/>
              </a:rPr>
              <a:t>ans</a:t>
            </a:r>
            <a:r>
              <a:rPr b="1" lang="en" sz="1700">
                <a:latin typeface="Trebuchet MS"/>
                <a:ea typeface="Trebuchet MS"/>
                <a:cs typeface="Trebuchet MS"/>
                <a:sym typeface="Trebuchet MS"/>
              </a:rPr>
              <a:t>=</a:t>
            </a:r>
            <a:r>
              <a:rPr b="1" lang="en" sz="1700">
                <a:solidFill>
                  <a:schemeClr val="dk1"/>
                </a:solidFill>
                <a:latin typeface="Trebuchet MS"/>
                <a:ea typeface="Trebuchet MS"/>
                <a:cs typeface="Trebuchet MS"/>
                <a:sym typeface="Trebuchet MS"/>
              </a:rPr>
              <a:t>4</a:t>
            </a:r>
            <a:endParaRPr b="1" sz="1700">
              <a:solidFill>
                <a:schemeClr val="dk1"/>
              </a:solidFill>
              <a:latin typeface="Trebuchet MS"/>
              <a:ea typeface="Trebuchet MS"/>
              <a:cs typeface="Trebuchet MS"/>
              <a:sym typeface="Trebuchet MS"/>
            </a:endParaRPr>
          </a:p>
          <a:p>
            <a:pPr indent="0" lvl="0" marL="0" rtl="0" algn="l">
              <a:spcBef>
                <a:spcPts val="0"/>
              </a:spcBef>
              <a:spcAft>
                <a:spcPts val="0"/>
              </a:spcAft>
              <a:buNone/>
            </a:pPr>
            <a:r>
              <a:rPr b="1" lang="en" sz="1700">
                <a:solidFill>
                  <a:schemeClr val="accent4"/>
                </a:solidFill>
                <a:latin typeface="Trebuchet MS"/>
                <a:ea typeface="Trebuchet MS"/>
                <a:cs typeface="Trebuchet MS"/>
                <a:sym typeface="Trebuchet MS"/>
              </a:rPr>
              <a:t>sum</a:t>
            </a:r>
            <a:r>
              <a:rPr b="1" lang="en" sz="1700">
                <a:latin typeface="Trebuchet MS"/>
                <a:ea typeface="Trebuchet MS"/>
                <a:cs typeface="Trebuchet MS"/>
                <a:sym typeface="Trebuchet MS"/>
              </a:rPr>
              <a:t>=</a:t>
            </a:r>
            <a:r>
              <a:rPr b="1" lang="en" sz="1700">
                <a:solidFill>
                  <a:schemeClr val="dk1"/>
                </a:solidFill>
                <a:latin typeface="Trebuchet MS"/>
                <a:ea typeface="Trebuchet MS"/>
                <a:cs typeface="Trebuchet MS"/>
                <a:sym typeface="Trebuchet MS"/>
              </a:rPr>
              <a:t>4</a:t>
            </a:r>
            <a:endParaRPr b="1" sz="1700">
              <a:solidFill>
                <a:schemeClr val="dk1"/>
              </a:solidFill>
              <a:latin typeface="Trebuchet MS"/>
              <a:ea typeface="Trebuchet MS"/>
              <a:cs typeface="Trebuchet MS"/>
              <a:sym typeface="Trebuchet MS"/>
            </a:endParaRPr>
          </a:p>
        </p:txBody>
      </p:sp>
      <p:sp>
        <p:nvSpPr>
          <p:cNvPr id="204" name="Google Shape;204;p31"/>
          <p:cNvSpPr txBox="1"/>
          <p:nvPr/>
        </p:nvSpPr>
        <p:spPr>
          <a:xfrm>
            <a:off x="3858425" y="1392500"/>
            <a:ext cx="942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accent4"/>
                </a:solidFill>
                <a:latin typeface="Trebuchet MS"/>
                <a:ea typeface="Trebuchet MS"/>
                <a:cs typeface="Trebuchet MS"/>
                <a:sym typeface="Trebuchet MS"/>
              </a:rPr>
              <a:t>ans</a:t>
            </a:r>
            <a:r>
              <a:rPr b="1" lang="en" sz="1700">
                <a:latin typeface="Trebuchet MS"/>
                <a:ea typeface="Trebuchet MS"/>
                <a:cs typeface="Trebuchet MS"/>
                <a:sym typeface="Trebuchet MS"/>
              </a:rPr>
              <a:t>=</a:t>
            </a:r>
            <a:r>
              <a:rPr b="1" lang="en" sz="1700">
                <a:solidFill>
                  <a:schemeClr val="dk1"/>
                </a:solidFill>
                <a:latin typeface="Trebuchet MS"/>
                <a:ea typeface="Trebuchet MS"/>
                <a:cs typeface="Trebuchet MS"/>
                <a:sym typeface="Trebuchet MS"/>
              </a:rPr>
              <a:t>4</a:t>
            </a:r>
            <a:endParaRPr b="1" sz="1700">
              <a:solidFill>
                <a:schemeClr val="dk1"/>
              </a:solidFill>
              <a:latin typeface="Trebuchet MS"/>
              <a:ea typeface="Trebuchet MS"/>
              <a:cs typeface="Trebuchet MS"/>
              <a:sym typeface="Trebuchet MS"/>
            </a:endParaRPr>
          </a:p>
          <a:p>
            <a:pPr indent="0" lvl="0" marL="0" rtl="0" algn="l">
              <a:spcBef>
                <a:spcPts val="0"/>
              </a:spcBef>
              <a:spcAft>
                <a:spcPts val="0"/>
              </a:spcAft>
              <a:buNone/>
            </a:pPr>
            <a:r>
              <a:rPr b="1" lang="en" sz="1700">
                <a:solidFill>
                  <a:schemeClr val="accent4"/>
                </a:solidFill>
                <a:latin typeface="Trebuchet MS"/>
                <a:ea typeface="Trebuchet MS"/>
                <a:cs typeface="Trebuchet MS"/>
                <a:sym typeface="Trebuchet MS"/>
              </a:rPr>
              <a:t>sum</a:t>
            </a:r>
            <a:r>
              <a:rPr b="1" lang="en" sz="1700">
                <a:latin typeface="Trebuchet MS"/>
                <a:ea typeface="Trebuchet MS"/>
                <a:cs typeface="Trebuchet MS"/>
                <a:sym typeface="Trebuchet MS"/>
              </a:rPr>
              <a:t>=</a:t>
            </a:r>
            <a:r>
              <a:rPr b="1" lang="en" sz="1700">
                <a:solidFill>
                  <a:schemeClr val="dk1"/>
                </a:solidFill>
                <a:latin typeface="Trebuchet MS"/>
                <a:ea typeface="Trebuchet MS"/>
                <a:cs typeface="Trebuchet MS"/>
                <a:sym typeface="Trebuchet MS"/>
              </a:rPr>
              <a:t>3</a:t>
            </a:r>
            <a:endParaRPr b="1" sz="1700">
              <a:solidFill>
                <a:schemeClr val="dk1"/>
              </a:solidFill>
              <a:latin typeface="Trebuchet MS"/>
              <a:ea typeface="Trebuchet MS"/>
              <a:cs typeface="Trebuchet MS"/>
              <a:sym typeface="Trebuchet MS"/>
            </a:endParaRPr>
          </a:p>
        </p:txBody>
      </p:sp>
      <p:sp>
        <p:nvSpPr>
          <p:cNvPr id="205" name="Google Shape;205;p31"/>
          <p:cNvSpPr txBox="1"/>
          <p:nvPr/>
        </p:nvSpPr>
        <p:spPr>
          <a:xfrm>
            <a:off x="4812775" y="1392500"/>
            <a:ext cx="942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accent4"/>
                </a:solidFill>
                <a:latin typeface="Trebuchet MS"/>
                <a:ea typeface="Trebuchet MS"/>
                <a:cs typeface="Trebuchet MS"/>
                <a:sym typeface="Trebuchet MS"/>
              </a:rPr>
              <a:t>ans</a:t>
            </a:r>
            <a:r>
              <a:rPr b="1" lang="en" sz="1700">
                <a:latin typeface="Trebuchet MS"/>
                <a:ea typeface="Trebuchet MS"/>
                <a:cs typeface="Trebuchet MS"/>
                <a:sym typeface="Trebuchet MS"/>
              </a:rPr>
              <a:t>=</a:t>
            </a:r>
            <a:r>
              <a:rPr b="1" lang="en" sz="1700">
                <a:solidFill>
                  <a:schemeClr val="dk1"/>
                </a:solidFill>
                <a:latin typeface="Trebuchet MS"/>
                <a:ea typeface="Trebuchet MS"/>
                <a:cs typeface="Trebuchet MS"/>
                <a:sym typeface="Trebuchet MS"/>
              </a:rPr>
              <a:t>4</a:t>
            </a:r>
            <a:endParaRPr b="1" sz="1700">
              <a:solidFill>
                <a:schemeClr val="dk1"/>
              </a:solidFill>
              <a:latin typeface="Trebuchet MS"/>
              <a:ea typeface="Trebuchet MS"/>
              <a:cs typeface="Trebuchet MS"/>
              <a:sym typeface="Trebuchet MS"/>
            </a:endParaRPr>
          </a:p>
          <a:p>
            <a:pPr indent="0" lvl="0" marL="0" rtl="0" algn="l">
              <a:spcBef>
                <a:spcPts val="0"/>
              </a:spcBef>
              <a:spcAft>
                <a:spcPts val="0"/>
              </a:spcAft>
              <a:buNone/>
            </a:pPr>
            <a:r>
              <a:rPr b="1" lang="en" sz="1700">
                <a:solidFill>
                  <a:schemeClr val="accent4"/>
                </a:solidFill>
                <a:latin typeface="Trebuchet MS"/>
                <a:ea typeface="Trebuchet MS"/>
                <a:cs typeface="Trebuchet MS"/>
                <a:sym typeface="Trebuchet MS"/>
              </a:rPr>
              <a:t>sum</a:t>
            </a:r>
            <a:r>
              <a:rPr b="1" lang="en" sz="1700">
                <a:latin typeface="Trebuchet MS"/>
                <a:ea typeface="Trebuchet MS"/>
                <a:cs typeface="Trebuchet MS"/>
                <a:sym typeface="Trebuchet MS"/>
              </a:rPr>
              <a:t>=</a:t>
            </a:r>
            <a:r>
              <a:rPr b="1" lang="en" sz="1700">
                <a:solidFill>
                  <a:schemeClr val="dk1"/>
                </a:solidFill>
                <a:latin typeface="Trebuchet MS"/>
                <a:ea typeface="Trebuchet MS"/>
                <a:cs typeface="Trebuchet MS"/>
                <a:sym typeface="Trebuchet MS"/>
              </a:rPr>
              <a:t>1</a:t>
            </a:r>
            <a:endParaRPr b="1" sz="1700">
              <a:solidFill>
                <a:schemeClr val="dk1"/>
              </a:solidFill>
              <a:latin typeface="Trebuchet MS"/>
              <a:ea typeface="Trebuchet MS"/>
              <a:cs typeface="Trebuchet MS"/>
              <a:sym typeface="Trebuchet MS"/>
            </a:endParaRPr>
          </a:p>
        </p:txBody>
      </p:sp>
      <p:sp>
        <p:nvSpPr>
          <p:cNvPr id="206" name="Google Shape;206;p31"/>
          <p:cNvSpPr txBox="1"/>
          <p:nvPr/>
        </p:nvSpPr>
        <p:spPr>
          <a:xfrm>
            <a:off x="5761150" y="1392500"/>
            <a:ext cx="942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accent4"/>
                </a:solidFill>
                <a:latin typeface="Trebuchet MS"/>
                <a:ea typeface="Trebuchet MS"/>
                <a:cs typeface="Trebuchet MS"/>
                <a:sym typeface="Trebuchet MS"/>
              </a:rPr>
              <a:t>ans</a:t>
            </a:r>
            <a:r>
              <a:rPr b="1" lang="en" sz="1700">
                <a:latin typeface="Trebuchet MS"/>
                <a:ea typeface="Trebuchet MS"/>
                <a:cs typeface="Trebuchet MS"/>
                <a:sym typeface="Trebuchet MS"/>
              </a:rPr>
              <a:t>=</a:t>
            </a:r>
            <a:r>
              <a:rPr b="1" lang="en" sz="1700">
                <a:solidFill>
                  <a:schemeClr val="dk1"/>
                </a:solidFill>
                <a:latin typeface="Trebuchet MS"/>
                <a:ea typeface="Trebuchet MS"/>
                <a:cs typeface="Trebuchet MS"/>
                <a:sym typeface="Trebuchet MS"/>
              </a:rPr>
              <a:t>4</a:t>
            </a:r>
            <a:endParaRPr b="1" sz="1700">
              <a:solidFill>
                <a:schemeClr val="dk1"/>
              </a:solidFill>
              <a:latin typeface="Trebuchet MS"/>
              <a:ea typeface="Trebuchet MS"/>
              <a:cs typeface="Trebuchet MS"/>
              <a:sym typeface="Trebuchet MS"/>
            </a:endParaRPr>
          </a:p>
          <a:p>
            <a:pPr indent="0" lvl="0" marL="0" rtl="0" algn="l">
              <a:spcBef>
                <a:spcPts val="0"/>
              </a:spcBef>
              <a:spcAft>
                <a:spcPts val="0"/>
              </a:spcAft>
              <a:buNone/>
            </a:pPr>
            <a:r>
              <a:rPr b="1" lang="en" sz="1700">
                <a:solidFill>
                  <a:schemeClr val="accent4"/>
                </a:solidFill>
                <a:latin typeface="Trebuchet MS"/>
                <a:ea typeface="Trebuchet MS"/>
                <a:cs typeface="Trebuchet MS"/>
                <a:sym typeface="Trebuchet MS"/>
              </a:rPr>
              <a:t>sum</a:t>
            </a:r>
            <a:r>
              <a:rPr b="1" lang="en" sz="1700">
                <a:latin typeface="Trebuchet MS"/>
                <a:ea typeface="Trebuchet MS"/>
                <a:cs typeface="Trebuchet MS"/>
                <a:sym typeface="Trebuchet MS"/>
              </a:rPr>
              <a:t>=</a:t>
            </a:r>
            <a:r>
              <a:rPr b="1" lang="en" sz="1700">
                <a:solidFill>
                  <a:schemeClr val="dk1"/>
                </a:solidFill>
                <a:latin typeface="Trebuchet MS"/>
                <a:ea typeface="Trebuchet MS"/>
                <a:cs typeface="Trebuchet MS"/>
                <a:sym typeface="Trebuchet MS"/>
              </a:rPr>
              <a:t>2</a:t>
            </a:r>
            <a:endParaRPr b="1" sz="1700">
              <a:solidFill>
                <a:schemeClr val="dk1"/>
              </a:solidFill>
              <a:latin typeface="Trebuchet MS"/>
              <a:ea typeface="Trebuchet MS"/>
              <a:cs typeface="Trebuchet MS"/>
              <a:sym typeface="Trebuchet MS"/>
            </a:endParaRPr>
          </a:p>
        </p:txBody>
      </p:sp>
      <p:sp>
        <p:nvSpPr>
          <p:cNvPr id="207" name="Google Shape;207;p31"/>
          <p:cNvSpPr txBox="1"/>
          <p:nvPr/>
        </p:nvSpPr>
        <p:spPr>
          <a:xfrm>
            <a:off x="6722463" y="1392500"/>
            <a:ext cx="942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accent4"/>
                </a:solidFill>
                <a:latin typeface="Trebuchet MS"/>
                <a:ea typeface="Trebuchet MS"/>
                <a:cs typeface="Trebuchet MS"/>
                <a:sym typeface="Trebuchet MS"/>
              </a:rPr>
              <a:t>ans</a:t>
            </a:r>
            <a:r>
              <a:rPr b="1" lang="en" sz="1700">
                <a:latin typeface="Trebuchet MS"/>
                <a:ea typeface="Trebuchet MS"/>
                <a:cs typeface="Trebuchet MS"/>
                <a:sym typeface="Trebuchet MS"/>
              </a:rPr>
              <a:t>=</a:t>
            </a:r>
            <a:r>
              <a:rPr b="1" lang="en" sz="1700">
                <a:solidFill>
                  <a:schemeClr val="dk1"/>
                </a:solidFill>
                <a:latin typeface="Trebuchet MS"/>
                <a:ea typeface="Trebuchet MS"/>
                <a:cs typeface="Trebuchet MS"/>
                <a:sym typeface="Trebuchet MS"/>
              </a:rPr>
              <a:t>7</a:t>
            </a:r>
            <a:endParaRPr b="1" sz="1700">
              <a:solidFill>
                <a:schemeClr val="dk1"/>
              </a:solidFill>
              <a:latin typeface="Trebuchet MS"/>
              <a:ea typeface="Trebuchet MS"/>
              <a:cs typeface="Trebuchet MS"/>
              <a:sym typeface="Trebuchet MS"/>
            </a:endParaRPr>
          </a:p>
          <a:p>
            <a:pPr indent="0" lvl="0" marL="0" rtl="0" algn="l">
              <a:spcBef>
                <a:spcPts val="0"/>
              </a:spcBef>
              <a:spcAft>
                <a:spcPts val="0"/>
              </a:spcAft>
              <a:buNone/>
            </a:pPr>
            <a:r>
              <a:rPr b="1" lang="en" sz="1700">
                <a:solidFill>
                  <a:schemeClr val="accent4"/>
                </a:solidFill>
                <a:latin typeface="Trebuchet MS"/>
                <a:ea typeface="Trebuchet MS"/>
                <a:cs typeface="Trebuchet MS"/>
                <a:sym typeface="Trebuchet MS"/>
              </a:rPr>
              <a:t>sum</a:t>
            </a:r>
            <a:r>
              <a:rPr b="1" lang="en" sz="1700">
                <a:latin typeface="Trebuchet MS"/>
                <a:ea typeface="Trebuchet MS"/>
                <a:cs typeface="Trebuchet MS"/>
                <a:sym typeface="Trebuchet MS"/>
              </a:rPr>
              <a:t>=</a:t>
            </a:r>
            <a:r>
              <a:rPr b="1" lang="en" sz="1700">
                <a:solidFill>
                  <a:schemeClr val="dk1"/>
                </a:solidFill>
                <a:latin typeface="Trebuchet MS"/>
                <a:ea typeface="Trebuchet MS"/>
                <a:cs typeface="Trebuchet MS"/>
                <a:sym typeface="Trebuchet MS"/>
              </a:rPr>
              <a:t>7</a:t>
            </a:r>
            <a:endParaRPr b="1" sz="1700">
              <a:solidFill>
                <a:schemeClr val="dk1"/>
              </a:solidFill>
              <a:latin typeface="Trebuchet MS"/>
              <a:ea typeface="Trebuchet MS"/>
              <a:cs typeface="Trebuchet MS"/>
              <a:sym typeface="Trebuchet MS"/>
            </a:endParaRPr>
          </a:p>
        </p:txBody>
      </p:sp>
      <p:sp>
        <p:nvSpPr>
          <p:cNvPr id="208" name="Google Shape;208;p31"/>
          <p:cNvSpPr txBox="1"/>
          <p:nvPr/>
        </p:nvSpPr>
        <p:spPr>
          <a:xfrm>
            <a:off x="7699800" y="1392500"/>
            <a:ext cx="942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accent4"/>
                </a:solidFill>
                <a:latin typeface="Trebuchet MS"/>
                <a:ea typeface="Trebuchet MS"/>
                <a:cs typeface="Trebuchet MS"/>
                <a:sym typeface="Trebuchet MS"/>
              </a:rPr>
              <a:t>ans</a:t>
            </a:r>
            <a:r>
              <a:rPr b="1" lang="en" sz="1700">
                <a:latin typeface="Trebuchet MS"/>
                <a:ea typeface="Trebuchet MS"/>
                <a:cs typeface="Trebuchet MS"/>
                <a:sym typeface="Trebuchet MS"/>
              </a:rPr>
              <a:t>=</a:t>
            </a:r>
            <a:r>
              <a:rPr b="1" lang="en" sz="1700">
                <a:solidFill>
                  <a:schemeClr val="dk1"/>
                </a:solidFill>
                <a:latin typeface="Trebuchet MS"/>
                <a:ea typeface="Trebuchet MS"/>
                <a:cs typeface="Trebuchet MS"/>
                <a:sym typeface="Trebuchet MS"/>
              </a:rPr>
              <a:t>7</a:t>
            </a:r>
            <a:endParaRPr b="1" sz="1700">
              <a:solidFill>
                <a:schemeClr val="dk1"/>
              </a:solidFill>
              <a:latin typeface="Trebuchet MS"/>
              <a:ea typeface="Trebuchet MS"/>
              <a:cs typeface="Trebuchet MS"/>
              <a:sym typeface="Trebuchet MS"/>
            </a:endParaRPr>
          </a:p>
          <a:p>
            <a:pPr indent="0" lvl="0" marL="0" rtl="0" algn="l">
              <a:spcBef>
                <a:spcPts val="0"/>
              </a:spcBef>
              <a:spcAft>
                <a:spcPts val="0"/>
              </a:spcAft>
              <a:buNone/>
            </a:pPr>
            <a:r>
              <a:rPr b="1" lang="en" sz="1700">
                <a:solidFill>
                  <a:schemeClr val="accent4"/>
                </a:solidFill>
                <a:latin typeface="Trebuchet MS"/>
                <a:ea typeface="Trebuchet MS"/>
                <a:cs typeface="Trebuchet MS"/>
                <a:sym typeface="Trebuchet MS"/>
              </a:rPr>
              <a:t>sum</a:t>
            </a:r>
            <a:r>
              <a:rPr b="1" lang="en" sz="1700">
                <a:latin typeface="Trebuchet MS"/>
                <a:ea typeface="Trebuchet MS"/>
                <a:cs typeface="Trebuchet MS"/>
                <a:sym typeface="Trebuchet MS"/>
              </a:rPr>
              <a:t>=</a:t>
            </a:r>
            <a:r>
              <a:rPr b="1" lang="en" sz="1700">
                <a:solidFill>
                  <a:schemeClr val="dk1"/>
                </a:solidFill>
                <a:latin typeface="Trebuchet MS"/>
                <a:ea typeface="Trebuchet MS"/>
                <a:cs typeface="Trebuchet MS"/>
                <a:sym typeface="Trebuchet MS"/>
              </a:rPr>
              <a:t>4</a:t>
            </a:r>
            <a:endParaRPr b="1" sz="1700">
              <a:solidFill>
                <a:schemeClr val="dk1"/>
              </a:solidFill>
              <a:latin typeface="Trebuchet MS"/>
              <a:ea typeface="Trebuchet MS"/>
              <a:cs typeface="Trebuchet MS"/>
              <a:sym typeface="Trebuchet MS"/>
            </a:endParaRPr>
          </a:p>
        </p:txBody>
      </p:sp>
      <p:sp>
        <p:nvSpPr>
          <p:cNvPr id="209" name="Google Shape;209;p31"/>
          <p:cNvSpPr/>
          <p:nvPr/>
        </p:nvSpPr>
        <p:spPr>
          <a:xfrm flipH="1" rot="10800000">
            <a:off x="2765550" y="336775"/>
            <a:ext cx="5851800" cy="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31"/>
          <p:cNvCxnSpPr/>
          <p:nvPr/>
        </p:nvCxnSpPr>
        <p:spPr>
          <a:xfrm flipH="1" rot="10800000">
            <a:off x="646525" y="350425"/>
            <a:ext cx="203400" cy="3900"/>
          </a:xfrm>
          <a:prstGeom prst="straightConnector1">
            <a:avLst/>
          </a:prstGeom>
          <a:noFill/>
          <a:ln cap="flat" cmpd="sng" w="19050">
            <a:solidFill>
              <a:schemeClr val="dk2"/>
            </a:solidFill>
            <a:prstDash val="solid"/>
            <a:round/>
            <a:headEnd len="med" w="med" type="none"/>
            <a:tailEnd len="med" w="med" type="none"/>
          </a:ln>
        </p:spPr>
      </p:cxnSp>
      <p:sp>
        <p:nvSpPr>
          <p:cNvPr id="211" name="Google Shape;211;p31"/>
          <p:cNvSpPr/>
          <p:nvPr/>
        </p:nvSpPr>
        <p:spPr>
          <a:xfrm>
            <a:off x="2765550" y="4703700"/>
            <a:ext cx="5851800" cy="1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nvSpPr>
        <p:spPr>
          <a:xfrm>
            <a:off x="491975" y="649625"/>
            <a:ext cx="8483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t>  </a:t>
            </a:r>
            <a:r>
              <a:rPr b="1" lang="en" sz="4000">
                <a:solidFill>
                  <a:schemeClr val="accent3"/>
                </a:solidFill>
                <a:latin typeface="Trebuchet MS"/>
                <a:ea typeface="Trebuchet MS"/>
                <a:cs typeface="Trebuchet MS"/>
                <a:sym typeface="Trebuchet MS"/>
              </a:rPr>
              <a:t>Finding minimum subarray sum</a:t>
            </a:r>
            <a:endParaRPr b="1" sz="4000">
              <a:solidFill>
                <a:schemeClr val="accent3"/>
              </a:solidFill>
              <a:latin typeface="Trebuchet MS"/>
              <a:ea typeface="Trebuchet MS"/>
              <a:cs typeface="Trebuchet MS"/>
              <a:sym typeface="Trebuchet MS"/>
            </a:endParaRPr>
          </a:p>
        </p:txBody>
      </p:sp>
      <p:sp>
        <p:nvSpPr>
          <p:cNvPr id="217" name="Google Shape;217;p32"/>
          <p:cNvSpPr txBox="1"/>
          <p:nvPr/>
        </p:nvSpPr>
        <p:spPr>
          <a:xfrm>
            <a:off x="855200" y="1787225"/>
            <a:ext cx="7101900" cy="6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u="sng">
                <a:solidFill>
                  <a:schemeClr val="accent3"/>
                </a:solidFill>
                <a:latin typeface="Trebuchet MS"/>
                <a:ea typeface="Trebuchet MS"/>
                <a:cs typeface="Trebuchet MS"/>
                <a:sym typeface="Trebuchet MS"/>
              </a:rPr>
              <a:t>Algorithm</a:t>
            </a:r>
            <a:r>
              <a:rPr b="1" lang="en" sz="3300">
                <a:solidFill>
                  <a:schemeClr val="accent3"/>
                </a:solidFill>
                <a:latin typeface="Trebuchet MS"/>
                <a:ea typeface="Trebuchet MS"/>
                <a:cs typeface="Trebuchet MS"/>
                <a:sym typeface="Trebuchet MS"/>
              </a:rPr>
              <a:t>:</a:t>
            </a:r>
            <a:endParaRPr b="1" sz="3300">
              <a:solidFill>
                <a:schemeClr val="accent3"/>
              </a:solidFill>
              <a:latin typeface="Trebuchet MS"/>
              <a:ea typeface="Trebuchet MS"/>
              <a:cs typeface="Trebuchet MS"/>
              <a:sym typeface="Trebuchet MS"/>
            </a:endParaRPr>
          </a:p>
          <a:p>
            <a:pPr indent="0" lvl="0" marL="0" rtl="0" algn="l">
              <a:spcBef>
                <a:spcPts val="0"/>
              </a:spcBef>
              <a:spcAft>
                <a:spcPts val="0"/>
              </a:spcAft>
              <a:buNone/>
            </a:pPr>
            <a:r>
              <a:t/>
            </a:r>
            <a:endParaRPr b="1" sz="2400">
              <a:solidFill>
                <a:schemeClr val="accent3"/>
              </a:solidFill>
              <a:latin typeface="Trebuchet MS"/>
              <a:ea typeface="Trebuchet MS"/>
              <a:cs typeface="Trebuchet MS"/>
              <a:sym typeface="Trebuchet MS"/>
            </a:endParaRPr>
          </a:p>
          <a:p>
            <a:pPr indent="0" lvl="0" marL="0" rtl="0" algn="l">
              <a:spcBef>
                <a:spcPts val="0"/>
              </a:spcBef>
              <a:spcAft>
                <a:spcPts val="0"/>
              </a:spcAft>
              <a:buNone/>
            </a:pPr>
            <a:r>
              <a:t/>
            </a:r>
            <a:endParaRPr sz="1900">
              <a:latin typeface="Trebuchet MS"/>
              <a:ea typeface="Trebuchet MS"/>
              <a:cs typeface="Trebuchet MS"/>
              <a:sym typeface="Trebuchet MS"/>
            </a:endParaRPr>
          </a:p>
        </p:txBody>
      </p:sp>
      <p:sp>
        <p:nvSpPr>
          <p:cNvPr id="218" name="Google Shape;218;p32"/>
          <p:cNvSpPr txBox="1"/>
          <p:nvPr/>
        </p:nvSpPr>
        <p:spPr>
          <a:xfrm>
            <a:off x="817925" y="2445050"/>
            <a:ext cx="55683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sz="1900">
                <a:solidFill>
                  <a:schemeClr val="dk2"/>
                </a:solidFill>
                <a:latin typeface="Trebuchet MS"/>
                <a:ea typeface="Trebuchet MS"/>
                <a:cs typeface="Trebuchet MS"/>
                <a:sym typeface="Trebuchet MS"/>
              </a:rPr>
              <a:t>1.Invert the values of all the elements</a:t>
            </a:r>
            <a:endParaRPr sz="1900">
              <a:solidFill>
                <a:schemeClr val="dk2"/>
              </a:solidFill>
              <a:latin typeface="Trebuchet MS"/>
              <a:ea typeface="Trebuchet MS"/>
              <a:cs typeface="Trebuchet MS"/>
              <a:sym typeface="Trebuchet MS"/>
            </a:endParaRPr>
          </a:p>
          <a:p>
            <a:pPr indent="0" lvl="0" marL="0" rtl="0" algn="l">
              <a:spcBef>
                <a:spcPts val="0"/>
              </a:spcBef>
              <a:spcAft>
                <a:spcPts val="0"/>
              </a:spcAft>
              <a:buClr>
                <a:schemeClr val="dk2"/>
              </a:buClr>
              <a:buSzPts val="1100"/>
              <a:buFont typeface="Arial"/>
              <a:buNone/>
            </a:pPr>
            <a:r>
              <a:rPr lang="en" sz="1900">
                <a:solidFill>
                  <a:schemeClr val="dk2"/>
                </a:solidFill>
                <a:latin typeface="Trebuchet MS"/>
                <a:ea typeface="Trebuchet MS"/>
                <a:cs typeface="Trebuchet MS"/>
                <a:sym typeface="Trebuchet MS"/>
              </a:rPr>
              <a:t>2.Follow the procedure of kadane algorithm and  </a:t>
            </a:r>
            <a:endParaRPr sz="1900">
              <a:solidFill>
                <a:schemeClr val="dk2"/>
              </a:solidFill>
              <a:latin typeface="Trebuchet MS"/>
              <a:ea typeface="Trebuchet MS"/>
              <a:cs typeface="Trebuchet MS"/>
              <a:sym typeface="Trebuchet MS"/>
            </a:endParaRPr>
          </a:p>
          <a:p>
            <a:pPr indent="0" lvl="0" marL="0" rtl="0" algn="l">
              <a:spcBef>
                <a:spcPts val="0"/>
              </a:spcBef>
              <a:spcAft>
                <a:spcPts val="0"/>
              </a:spcAft>
              <a:buClr>
                <a:schemeClr val="dk2"/>
              </a:buClr>
              <a:buSzPts val="1100"/>
              <a:buFont typeface="Arial"/>
              <a:buNone/>
            </a:pPr>
            <a:r>
              <a:rPr lang="en" sz="1900">
                <a:solidFill>
                  <a:schemeClr val="dk2"/>
                </a:solidFill>
                <a:latin typeface="Trebuchet MS"/>
                <a:ea typeface="Trebuchet MS"/>
                <a:cs typeface="Trebuchet MS"/>
                <a:sym typeface="Trebuchet MS"/>
              </a:rPr>
              <a:t>   find largest subarray sum       </a:t>
            </a:r>
            <a:endParaRPr sz="1900">
              <a:solidFill>
                <a:schemeClr val="dk2"/>
              </a:solidFill>
              <a:latin typeface="Trebuchet MS"/>
              <a:ea typeface="Trebuchet MS"/>
              <a:cs typeface="Trebuchet MS"/>
              <a:sym typeface="Trebuchet MS"/>
            </a:endParaRPr>
          </a:p>
          <a:p>
            <a:pPr indent="0" lvl="0" marL="0" rtl="0" algn="l">
              <a:spcBef>
                <a:spcPts val="0"/>
              </a:spcBef>
              <a:spcAft>
                <a:spcPts val="0"/>
              </a:spcAft>
              <a:buClr>
                <a:schemeClr val="dk2"/>
              </a:buClr>
              <a:buSzPts val="1100"/>
              <a:buFont typeface="Arial"/>
              <a:buNone/>
            </a:pPr>
            <a:r>
              <a:rPr lang="en" sz="1900">
                <a:solidFill>
                  <a:schemeClr val="dk2"/>
                </a:solidFill>
                <a:latin typeface="Trebuchet MS"/>
                <a:ea typeface="Trebuchet MS"/>
                <a:cs typeface="Trebuchet MS"/>
                <a:sym typeface="Trebuchet MS"/>
              </a:rPr>
              <a:t>3.Give result after inverting</a:t>
            </a:r>
            <a:endParaRPr>
              <a:latin typeface="Lato"/>
              <a:ea typeface="Lato"/>
              <a:cs typeface="Lato"/>
              <a:sym typeface="Lato"/>
            </a:endParaRPr>
          </a:p>
        </p:txBody>
      </p:sp>
      <p:sp>
        <p:nvSpPr>
          <p:cNvPr id="219" name="Google Shape;219;p32"/>
          <p:cNvSpPr/>
          <p:nvPr/>
        </p:nvSpPr>
        <p:spPr>
          <a:xfrm flipH="1" rot="10800000">
            <a:off x="2765550" y="336775"/>
            <a:ext cx="5851800" cy="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 name="Google Shape;220;p32"/>
          <p:cNvCxnSpPr/>
          <p:nvPr/>
        </p:nvCxnSpPr>
        <p:spPr>
          <a:xfrm flipH="1" rot="10800000">
            <a:off x="646525" y="350425"/>
            <a:ext cx="203400" cy="3900"/>
          </a:xfrm>
          <a:prstGeom prst="straightConnector1">
            <a:avLst/>
          </a:prstGeom>
          <a:noFill/>
          <a:ln cap="flat" cmpd="sng" w="19050">
            <a:solidFill>
              <a:schemeClr val="dk2"/>
            </a:solidFill>
            <a:prstDash val="solid"/>
            <a:round/>
            <a:headEnd len="med" w="med" type="none"/>
            <a:tailEnd len="med" w="med" type="none"/>
          </a:ln>
        </p:spPr>
      </p:cxnSp>
      <p:sp>
        <p:nvSpPr>
          <p:cNvPr id="221" name="Google Shape;221;p32"/>
          <p:cNvSpPr/>
          <p:nvPr/>
        </p:nvSpPr>
        <p:spPr>
          <a:xfrm>
            <a:off x="2765550" y="4703700"/>
            <a:ext cx="5851800" cy="1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nvSpPr>
        <p:spPr>
          <a:xfrm>
            <a:off x="1334875" y="488325"/>
            <a:ext cx="5262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u="sng">
                <a:solidFill>
                  <a:schemeClr val="accent3"/>
                </a:solidFill>
                <a:latin typeface="Lato"/>
                <a:ea typeface="Lato"/>
                <a:cs typeface="Lato"/>
                <a:sym typeface="Lato"/>
              </a:rPr>
              <a:t>Code</a:t>
            </a:r>
            <a:r>
              <a:rPr b="1" lang="en" sz="4000">
                <a:solidFill>
                  <a:schemeClr val="accent3"/>
                </a:solidFill>
                <a:latin typeface="Lato"/>
                <a:ea typeface="Lato"/>
                <a:cs typeface="Lato"/>
                <a:sym typeface="Lato"/>
              </a:rPr>
              <a:t>:</a:t>
            </a:r>
            <a:endParaRPr b="1" sz="4000">
              <a:solidFill>
                <a:schemeClr val="accent3"/>
              </a:solidFill>
              <a:latin typeface="Lato"/>
              <a:ea typeface="Lato"/>
              <a:cs typeface="Lato"/>
              <a:sym typeface="Lato"/>
            </a:endParaRPr>
          </a:p>
        </p:txBody>
      </p:sp>
      <p:sp>
        <p:nvSpPr>
          <p:cNvPr id="227" name="Google Shape;227;p33"/>
          <p:cNvSpPr txBox="1"/>
          <p:nvPr/>
        </p:nvSpPr>
        <p:spPr>
          <a:xfrm>
            <a:off x="1490875" y="1288725"/>
            <a:ext cx="56877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2"/>
                </a:solidFill>
              </a:rPr>
              <a:t>for(</a:t>
            </a:r>
            <a:r>
              <a:rPr b="1" lang="en" sz="1900">
                <a:solidFill>
                  <a:schemeClr val="accent1"/>
                </a:solidFill>
              </a:rPr>
              <a:t>int</a:t>
            </a:r>
            <a:r>
              <a:rPr lang="en" sz="1900">
                <a:solidFill>
                  <a:schemeClr val="dk2"/>
                </a:solidFill>
              </a:rPr>
              <a:t> i=0;i&lt;n;i++){</a:t>
            </a:r>
            <a:endParaRPr sz="1900">
              <a:solidFill>
                <a:schemeClr val="dk2"/>
              </a:solidFill>
            </a:endParaRPr>
          </a:p>
          <a:p>
            <a:pPr indent="0" lvl="0" marL="0" rtl="0" algn="l">
              <a:spcBef>
                <a:spcPts val="0"/>
              </a:spcBef>
              <a:spcAft>
                <a:spcPts val="0"/>
              </a:spcAft>
              <a:buNone/>
            </a:pPr>
            <a:r>
              <a:rPr lang="en" sz="1900">
                <a:solidFill>
                  <a:schemeClr val="dk2"/>
                </a:solidFill>
              </a:rPr>
              <a:t>     a[i]=-a[i];   </a:t>
            </a:r>
            <a:endParaRPr sz="1700">
              <a:solidFill>
                <a:schemeClr val="dk2"/>
              </a:solidFill>
            </a:endParaRPr>
          </a:p>
          <a:p>
            <a:pPr indent="0" lvl="0" marL="0" rtl="0" algn="l">
              <a:spcBef>
                <a:spcPts val="0"/>
              </a:spcBef>
              <a:spcAft>
                <a:spcPts val="0"/>
              </a:spcAft>
              <a:buNone/>
            </a:pPr>
            <a:r>
              <a:rPr lang="en" sz="1900">
                <a:solidFill>
                  <a:schemeClr val="dk2"/>
                </a:solidFill>
              </a:rPr>
              <a:t>}</a:t>
            </a:r>
            <a:endParaRPr sz="1900">
              <a:solidFill>
                <a:schemeClr val="dk2"/>
              </a:solidFill>
            </a:endParaRPr>
          </a:p>
          <a:p>
            <a:pPr indent="0" lvl="0" marL="0" rtl="0" algn="l">
              <a:spcBef>
                <a:spcPts val="0"/>
              </a:spcBef>
              <a:spcAft>
                <a:spcPts val="0"/>
              </a:spcAft>
              <a:buNone/>
            </a:pPr>
            <a:r>
              <a:rPr b="1" lang="en" sz="1900">
                <a:solidFill>
                  <a:schemeClr val="accent1"/>
                </a:solidFill>
              </a:rPr>
              <a:t>int</a:t>
            </a:r>
            <a:r>
              <a:rPr lang="en" sz="1900">
                <a:solidFill>
                  <a:schemeClr val="dk2"/>
                </a:solidFill>
              </a:rPr>
              <a:t> ans = a[0], sum = 0;</a:t>
            </a:r>
            <a:endParaRPr sz="1900">
              <a:solidFill>
                <a:schemeClr val="dk2"/>
              </a:solidFill>
            </a:endParaRPr>
          </a:p>
          <a:p>
            <a:pPr indent="0" lvl="0" marL="0" rtl="0" algn="l">
              <a:spcBef>
                <a:spcPts val="0"/>
              </a:spcBef>
              <a:spcAft>
                <a:spcPts val="0"/>
              </a:spcAft>
              <a:buNone/>
            </a:pPr>
            <a:r>
              <a:rPr lang="en" sz="1900">
                <a:solidFill>
                  <a:schemeClr val="dk2"/>
                </a:solidFill>
              </a:rPr>
              <a:t>for (</a:t>
            </a:r>
            <a:r>
              <a:rPr b="1" lang="en" sz="1900">
                <a:solidFill>
                  <a:schemeClr val="accent1"/>
                </a:solidFill>
              </a:rPr>
              <a:t>int</a:t>
            </a:r>
            <a:r>
              <a:rPr lang="en" sz="1900">
                <a:solidFill>
                  <a:schemeClr val="dk2"/>
                </a:solidFill>
              </a:rPr>
              <a:t> r = 0; r &lt; n; ++r) {</a:t>
            </a:r>
            <a:endParaRPr sz="1900">
              <a:solidFill>
                <a:schemeClr val="dk2"/>
              </a:solidFill>
            </a:endParaRPr>
          </a:p>
          <a:p>
            <a:pPr indent="0" lvl="0" marL="0" rtl="0" algn="l">
              <a:spcBef>
                <a:spcPts val="0"/>
              </a:spcBef>
              <a:spcAft>
                <a:spcPts val="0"/>
              </a:spcAft>
              <a:buNone/>
            </a:pPr>
            <a:r>
              <a:rPr lang="en" sz="1900">
                <a:solidFill>
                  <a:schemeClr val="dk2"/>
                </a:solidFill>
              </a:rPr>
              <a:t>    sum+= a[r];</a:t>
            </a:r>
            <a:endParaRPr sz="1900">
              <a:solidFill>
                <a:schemeClr val="dk2"/>
              </a:solidFill>
            </a:endParaRPr>
          </a:p>
          <a:p>
            <a:pPr indent="0" lvl="0" marL="0" rtl="0" algn="l">
              <a:spcBef>
                <a:spcPts val="0"/>
              </a:spcBef>
              <a:spcAft>
                <a:spcPts val="0"/>
              </a:spcAft>
              <a:buNone/>
            </a:pPr>
            <a:r>
              <a:rPr lang="en" sz="1900">
                <a:solidFill>
                  <a:schemeClr val="dk2"/>
                </a:solidFill>
              </a:rPr>
              <a:t>    ans = max(ans, sum);</a:t>
            </a:r>
            <a:endParaRPr sz="1900">
              <a:solidFill>
                <a:schemeClr val="dk2"/>
              </a:solidFill>
            </a:endParaRPr>
          </a:p>
          <a:p>
            <a:pPr indent="0" lvl="0" marL="0" rtl="0" algn="l">
              <a:spcBef>
                <a:spcPts val="0"/>
              </a:spcBef>
              <a:spcAft>
                <a:spcPts val="0"/>
              </a:spcAft>
              <a:buNone/>
            </a:pPr>
            <a:r>
              <a:rPr lang="en" sz="1900">
                <a:solidFill>
                  <a:schemeClr val="dk2"/>
                </a:solidFill>
              </a:rPr>
              <a:t>    sum = max(sum, 0);</a:t>
            </a:r>
            <a:endParaRPr sz="1900">
              <a:solidFill>
                <a:schemeClr val="dk2"/>
              </a:solidFill>
            </a:endParaRPr>
          </a:p>
          <a:p>
            <a:pPr indent="0" lvl="0" marL="0" rtl="0" algn="l">
              <a:spcBef>
                <a:spcPts val="0"/>
              </a:spcBef>
              <a:spcAft>
                <a:spcPts val="0"/>
              </a:spcAft>
              <a:buNone/>
            </a:pPr>
            <a:r>
              <a:rPr lang="en" sz="1900">
                <a:solidFill>
                  <a:schemeClr val="dk2"/>
                </a:solidFill>
              </a:rPr>
              <a:t>}</a:t>
            </a:r>
            <a:endParaRPr sz="1900">
              <a:solidFill>
                <a:schemeClr val="dk2"/>
              </a:solidFill>
            </a:endParaRPr>
          </a:p>
          <a:p>
            <a:pPr indent="0" lvl="0" marL="0" rtl="0" algn="l">
              <a:spcBef>
                <a:spcPts val="0"/>
              </a:spcBef>
              <a:spcAft>
                <a:spcPts val="0"/>
              </a:spcAft>
              <a:buNone/>
            </a:pPr>
            <a:r>
              <a:rPr lang="en" sz="1900">
                <a:solidFill>
                  <a:schemeClr val="dk2"/>
                </a:solidFill>
              </a:rPr>
              <a:t>ans=-ans;</a:t>
            </a:r>
            <a:endParaRPr sz="1900">
              <a:solidFill>
                <a:schemeClr val="dk2"/>
              </a:solidFill>
            </a:endParaRPr>
          </a:p>
        </p:txBody>
      </p:sp>
      <p:sp>
        <p:nvSpPr>
          <p:cNvPr id="228" name="Google Shape;228;p33"/>
          <p:cNvSpPr/>
          <p:nvPr/>
        </p:nvSpPr>
        <p:spPr>
          <a:xfrm flipH="1" rot="10800000">
            <a:off x="2765550" y="336775"/>
            <a:ext cx="5851800" cy="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 name="Google Shape;229;p33"/>
          <p:cNvCxnSpPr/>
          <p:nvPr/>
        </p:nvCxnSpPr>
        <p:spPr>
          <a:xfrm flipH="1" rot="10800000">
            <a:off x="646525" y="350425"/>
            <a:ext cx="203400" cy="3900"/>
          </a:xfrm>
          <a:prstGeom prst="straightConnector1">
            <a:avLst/>
          </a:prstGeom>
          <a:noFill/>
          <a:ln cap="flat" cmpd="sng" w="19050">
            <a:solidFill>
              <a:schemeClr val="dk2"/>
            </a:solidFill>
            <a:prstDash val="solid"/>
            <a:round/>
            <a:headEnd len="med" w="med" type="none"/>
            <a:tailEnd len="med" w="med" type="none"/>
          </a:ln>
        </p:spPr>
      </p:cxnSp>
      <p:sp>
        <p:nvSpPr>
          <p:cNvPr id="230" name="Google Shape;230;p33"/>
          <p:cNvSpPr/>
          <p:nvPr/>
        </p:nvSpPr>
        <p:spPr>
          <a:xfrm>
            <a:off x="2765550" y="4703700"/>
            <a:ext cx="5851800" cy="1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