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84FB1-389B-4004-912C-FF4389BF2A3A}" v="54" dt="2023-08-29T16:40:36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ukhdev" userId="8e8a59ecfc835f42" providerId="LiveId" clId="{BDC84FB1-389B-4004-912C-FF4389BF2A3A}"/>
    <pc:docChg chg="undo custSel addSld modSld modMainMaster">
      <pc:chgData name="Nikhil Sukhdev" userId="8e8a59ecfc835f42" providerId="LiveId" clId="{BDC84FB1-389B-4004-912C-FF4389BF2A3A}" dt="2023-08-29T16:40:36.273" v="5560"/>
      <pc:docMkLst>
        <pc:docMk/>
      </pc:docMkLst>
      <pc:sldChg chg="modTransition">
        <pc:chgData name="Nikhil Sukhdev" userId="8e8a59ecfc835f42" providerId="LiveId" clId="{BDC84FB1-389B-4004-912C-FF4389BF2A3A}" dt="2023-08-29T16:40:36.273" v="5560"/>
        <pc:sldMkLst>
          <pc:docMk/>
          <pc:sldMk cId="1764925857" sldId="256"/>
        </pc:sldMkLst>
      </pc:sldChg>
      <pc:sldChg chg="modSp modTransition">
        <pc:chgData name="Nikhil Sukhdev" userId="8e8a59ecfc835f42" providerId="LiveId" clId="{BDC84FB1-389B-4004-912C-FF4389BF2A3A}" dt="2023-08-29T16:40:36.273" v="5560"/>
        <pc:sldMkLst>
          <pc:docMk/>
          <pc:sldMk cId="2481747778" sldId="257"/>
        </pc:sldMkLst>
        <pc:graphicFrameChg chg="mod">
          <ac:chgData name="Nikhil Sukhdev" userId="8e8a59ecfc835f42" providerId="LiveId" clId="{BDC84FB1-389B-4004-912C-FF4389BF2A3A}" dt="2023-08-29T05:48:43.953" v="5048" actId="13926"/>
          <ac:graphicFrameMkLst>
            <pc:docMk/>
            <pc:sldMk cId="2481747778" sldId="257"/>
            <ac:graphicFrameMk id="5" creationId="{681B94B6-8B73-DDDD-5EB2-D5CB177C806D}"/>
          </ac:graphicFrameMkLst>
        </pc:graphicFrameChg>
      </pc:sldChg>
      <pc:sldChg chg="modTransition">
        <pc:chgData name="Nikhil Sukhdev" userId="8e8a59ecfc835f42" providerId="LiveId" clId="{BDC84FB1-389B-4004-912C-FF4389BF2A3A}" dt="2023-08-29T16:40:36.273" v="5560"/>
        <pc:sldMkLst>
          <pc:docMk/>
          <pc:sldMk cId="437748775" sldId="258"/>
        </pc:sldMkLst>
      </pc:sldChg>
      <pc:sldChg chg="modSp mod modTransition">
        <pc:chgData name="Nikhil Sukhdev" userId="8e8a59ecfc835f42" providerId="LiveId" clId="{BDC84FB1-389B-4004-912C-FF4389BF2A3A}" dt="2023-08-29T16:40:36.273" v="5560"/>
        <pc:sldMkLst>
          <pc:docMk/>
          <pc:sldMk cId="1235149273" sldId="259"/>
        </pc:sldMkLst>
        <pc:spChg chg="mod">
          <ac:chgData name="Nikhil Sukhdev" userId="8e8a59ecfc835f42" providerId="LiveId" clId="{BDC84FB1-389B-4004-912C-FF4389BF2A3A}" dt="2023-08-28T06:53:35.572" v="2" actId="20577"/>
          <ac:spMkLst>
            <pc:docMk/>
            <pc:sldMk cId="1235149273" sldId="259"/>
            <ac:spMk id="9" creationId="{531015BB-8B6A-A89E-525E-7604C4808E37}"/>
          </ac:spMkLst>
        </pc:spChg>
      </pc:sldChg>
      <pc:sldChg chg="modTransition">
        <pc:chgData name="Nikhil Sukhdev" userId="8e8a59ecfc835f42" providerId="LiveId" clId="{BDC84FB1-389B-4004-912C-FF4389BF2A3A}" dt="2023-08-29T16:40:36.273" v="5560"/>
        <pc:sldMkLst>
          <pc:docMk/>
          <pc:sldMk cId="201878049" sldId="260"/>
        </pc:sldMkLst>
      </pc:sldChg>
      <pc:sldChg chg="modTransition">
        <pc:chgData name="Nikhil Sukhdev" userId="8e8a59ecfc835f42" providerId="LiveId" clId="{BDC84FB1-389B-4004-912C-FF4389BF2A3A}" dt="2023-08-29T16:40:36.273" v="5560"/>
        <pc:sldMkLst>
          <pc:docMk/>
          <pc:sldMk cId="3487716977" sldId="261"/>
        </pc:sldMkLst>
      </pc:sldChg>
      <pc:sldChg chg="modSp mod modTransition">
        <pc:chgData name="Nikhil Sukhdev" userId="8e8a59ecfc835f42" providerId="LiveId" clId="{BDC84FB1-389B-4004-912C-FF4389BF2A3A}" dt="2023-08-29T16:40:36.273" v="5560"/>
        <pc:sldMkLst>
          <pc:docMk/>
          <pc:sldMk cId="2317514605" sldId="262"/>
        </pc:sldMkLst>
        <pc:picChg chg="mod">
          <ac:chgData name="Nikhil Sukhdev" userId="8e8a59ecfc835f42" providerId="LiveId" clId="{BDC84FB1-389B-4004-912C-FF4389BF2A3A}" dt="2023-08-29T05:20:41.182" v="3688" actId="208"/>
          <ac:picMkLst>
            <pc:docMk/>
            <pc:sldMk cId="2317514605" sldId="262"/>
            <ac:picMk id="5" creationId="{7E39A289-2480-8874-E5D3-8D69FD8FAB5E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453180261" sldId="263"/>
        </pc:sldMkLst>
        <pc:spChg chg="mod">
          <ac:chgData name="Nikhil Sukhdev" userId="8e8a59ecfc835f42" providerId="LiveId" clId="{BDC84FB1-389B-4004-912C-FF4389BF2A3A}" dt="2023-08-28T07:01:46.880" v="50" actId="26606"/>
          <ac:spMkLst>
            <pc:docMk/>
            <pc:sldMk cId="453180261" sldId="263"/>
            <ac:spMk id="2" creationId="{86E397F4-B6CC-ACEF-4206-FD4CAAC04926}"/>
          </ac:spMkLst>
        </pc:spChg>
        <pc:spChg chg="del">
          <ac:chgData name="Nikhil Sukhdev" userId="8e8a59ecfc835f42" providerId="LiveId" clId="{BDC84FB1-389B-4004-912C-FF4389BF2A3A}" dt="2023-08-28T07:01:38.160" v="45" actId="22"/>
          <ac:spMkLst>
            <pc:docMk/>
            <pc:sldMk cId="453180261" sldId="263"/>
            <ac:spMk id="3" creationId="{D5E85CA1-2966-F167-0827-A65CA0921633}"/>
          </ac:spMkLst>
        </pc:spChg>
        <pc:spChg chg="add del">
          <ac:chgData name="Nikhil Sukhdev" userId="8e8a59ecfc835f42" providerId="LiveId" clId="{BDC84FB1-389B-4004-912C-FF4389BF2A3A}" dt="2023-08-28T07:01:46.878" v="49" actId="26606"/>
          <ac:spMkLst>
            <pc:docMk/>
            <pc:sldMk cId="453180261" sldId="263"/>
            <ac:spMk id="9" creationId="{E6C088BA-11D6-25BE-E6BE-9C809469D989}"/>
          </ac:spMkLst>
        </pc:spChg>
        <pc:spChg chg="add del">
          <ac:chgData name="Nikhil Sukhdev" userId="8e8a59ecfc835f42" providerId="LiveId" clId="{BDC84FB1-389B-4004-912C-FF4389BF2A3A}" dt="2023-08-28T07:01:46.878" v="49" actId="26606"/>
          <ac:spMkLst>
            <pc:docMk/>
            <pc:sldMk cId="453180261" sldId="263"/>
            <ac:spMk id="12" creationId="{F4979F40-3A44-4CCB-9EB7-F8318BCE576B}"/>
          </ac:spMkLst>
        </pc:spChg>
        <pc:spChg chg="add del">
          <ac:chgData name="Nikhil Sukhdev" userId="8e8a59ecfc835f42" providerId="LiveId" clId="{BDC84FB1-389B-4004-912C-FF4389BF2A3A}" dt="2023-08-28T07:01:46.878" v="49" actId="26606"/>
          <ac:spMkLst>
            <pc:docMk/>
            <pc:sldMk cId="453180261" sldId="263"/>
            <ac:spMk id="16" creationId="{AFD071FA-0514-4371-9568-86216A1F4658}"/>
          </ac:spMkLst>
        </pc:spChg>
        <pc:spChg chg="add del">
          <ac:chgData name="Nikhil Sukhdev" userId="8e8a59ecfc835f42" providerId="LiveId" clId="{BDC84FB1-389B-4004-912C-FF4389BF2A3A}" dt="2023-08-28T07:01:46.878" v="49" actId="26606"/>
          <ac:spMkLst>
            <pc:docMk/>
            <pc:sldMk cId="453180261" sldId="263"/>
            <ac:spMk id="18" creationId="{5211DDA4-E7B5-4325-A844-B7F59B084BA7}"/>
          </ac:spMkLst>
        </pc:spChg>
        <pc:spChg chg="add mod">
          <ac:chgData name="Nikhil Sukhdev" userId="8e8a59ecfc835f42" providerId="LiveId" clId="{BDC84FB1-389B-4004-912C-FF4389BF2A3A}" dt="2023-08-28T07:09:32.066" v="254" actId="20577"/>
          <ac:spMkLst>
            <pc:docMk/>
            <pc:sldMk cId="453180261" sldId="263"/>
            <ac:spMk id="22" creationId="{4128280A-2756-9D62-4D57-16AE953CFCAC}"/>
          </ac:spMkLst>
        </pc:spChg>
        <pc:picChg chg="add mod ord">
          <ac:chgData name="Nikhil Sukhdev" userId="8e8a59ecfc835f42" providerId="LiveId" clId="{BDC84FB1-389B-4004-912C-FF4389BF2A3A}" dt="2023-08-29T05:20:30.265" v="3686" actId="208"/>
          <ac:picMkLst>
            <pc:docMk/>
            <pc:sldMk cId="453180261" sldId="263"/>
            <ac:picMk id="5" creationId="{863498C0-6B48-8B77-D956-89B56064839F}"/>
          </ac:picMkLst>
        </pc:picChg>
        <pc:picChg chg="add del">
          <ac:chgData name="Nikhil Sukhdev" userId="8e8a59ecfc835f42" providerId="LiveId" clId="{BDC84FB1-389B-4004-912C-FF4389BF2A3A}" dt="2023-08-28T07:01:46.878" v="49" actId="26606"/>
          <ac:picMkLst>
            <pc:docMk/>
            <pc:sldMk cId="453180261" sldId="263"/>
            <ac:picMk id="14" creationId="{15291D39-6B03-4BB5-BFC6-CBF11E90BFD6}"/>
          </ac:picMkLst>
        </pc:picChg>
        <pc:picChg chg="add del">
          <ac:chgData name="Nikhil Sukhdev" userId="8e8a59ecfc835f42" providerId="LiveId" clId="{BDC84FB1-389B-4004-912C-FF4389BF2A3A}" dt="2023-08-28T07:01:46.878" v="49" actId="26606"/>
          <ac:picMkLst>
            <pc:docMk/>
            <pc:sldMk cId="453180261" sldId="263"/>
            <ac:picMk id="20" creationId="{0D58E222-6309-4F79-AC20-9D3C69CD9B16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840693100" sldId="264"/>
        </pc:sldMkLst>
        <pc:spChg chg="mod">
          <ac:chgData name="Nikhil Sukhdev" userId="8e8a59ecfc835f42" providerId="LiveId" clId="{BDC84FB1-389B-4004-912C-FF4389BF2A3A}" dt="2023-08-28T07:16:51.189" v="282" actId="26606"/>
          <ac:spMkLst>
            <pc:docMk/>
            <pc:sldMk cId="840693100" sldId="264"/>
            <ac:spMk id="2" creationId="{95DD42F0-7579-8242-BB39-65667E05D388}"/>
          </ac:spMkLst>
        </pc:spChg>
        <pc:spChg chg="del">
          <ac:chgData name="Nikhil Sukhdev" userId="8e8a59ecfc835f42" providerId="LiveId" clId="{BDC84FB1-389B-4004-912C-FF4389BF2A3A}" dt="2023-08-28T07:16:46.020" v="280" actId="22"/>
          <ac:spMkLst>
            <pc:docMk/>
            <pc:sldMk cId="840693100" sldId="264"/>
            <ac:spMk id="3" creationId="{0D04FB32-2435-E026-534F-CB89C0F4AA06}"/>
          </ac:spMkLst>
        </pc:spChg>
        <pc:spChg chg="add mod">
          <ac:chgData name="Nikhil Sukhdev" userId="8e8a59ecfc835f42" providerId="LiveId" clId="{BDC84FB1-389B-4004-912C-FF4389BF2A3A}" dt="2023-08-28T07:17:25.973" v="394" actId="20577"/>
          <ac:spMkLst>
            <pc:docMk/>
            <pc:sldMk cId="840693100" sldId="264"/>
            <ac:spMk id="9" creationId="{07A4A982-5B38-6CF7-5CD8-FBAB46A883A8}"/>
          </ac:spMkLst>
        </pc:spChg>
        <pc:picChg chg="add mod ord">
          <ac:chgData name="Nikhil Sukhdev" userId="8e8a59ecfc835f42" providerId="LiveId" clId="{BDC84FB1-389B-4004-912C-FF4389BF2A3A}" dt="2023-08-29T05:20:34.116" v="3687" actId="208"/>
          <ac:picMkLst>
            <pc:docMk/>
            <pc:sldMk cId="840693100" sldId="264"/>
            <ac:picMk id="5" creationId="{3C3349E2-6D68-1B82-66E6-4C327454AFA5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3756891163" sldId="265"/>
        </pc:sldMkLst>
        <pc:spChg chg="mod">
          <ac:chgData name="Nikhil Sukhdev" userId="8e8a59ecfc835f42" providerId="LiveId" clId="{BDC84FB1-389B-4004-912C-FF4389BF2A3A}" dt="2023-08-28T07:25:13.285" v="420" actId="26606"/>
          <ac:spMkLst>
            <pc:docMk/>
            <pc:sldMk cId="3756891163" sldId="265"/>
            <ac:spMk id="2" creationId="{172AA27A-5CAA-2664-ED1F-591616533CBA}"/>
          </ac:spMkLst>
        </pc:spChg>
        <pc:spChg chg="del">
          <ac:chgData name="Nikhil Sukhdev" userId="8e8a59ecfc835f42" providerId="LiveId" clId="{BDC84FB1-389B-4004-912C-FF4389BF2A3A}" dt="2023-08-28T07:25:05.440" v="413" actId="22"/>
          <ac:spMkLst>
            <pc:docMk/>
            <pc:sldMk cId="3756891163" sldId="265"/>
            <ac:spMk id="3" creationId="{F86161BB-B67D-9F57-2683-49323E327A8A}"/>
          </ac:spMkLst>
        </pc:spChg>
        <pc:spChg chg="add del">
          <ac:chgData name="Nikhil Sukhdev" userId="8e8a59ecfc835f42" providerId="LiveId" clId="{BDC84FB1-389B-4004-912C-FF4389BF2A3A}" dt="2023-08-28T07:25:12.343" v="417" actId="26606"/>
          <ac:spMkLst>
            <pc:docMk/>
            <pc:sldMk cId="3756891163" sldId="265"/>
            <ac:spMk id="9" creationId="{8AC7708D-2AAB-6502-A008-4C2859DAC14A}"/>
          </ac:spMkLst>
        </pc:spChg>
        <pc:spChg chg="add del">
          <ac:chgData name="Nikhil Sukhdev" userId="8e8a59ecfc835f42" providerId="LiveId" clId="{BDC84FB1-389B-4004-912C-FF4389BF2A3A}" dt="2023-08-28T07:25:13.280" v="419" actId="26606"/>
          <ac:spMkLst>
            <pc:docMk/>
            <pc:sldMk cId="3756891163" sldId="265"/>
            <ac:spMk id="11" creationId="{5ED32B3B-EE25-F409-B8FF-5550025528E8}"/>
          </ac:spMkLst>
        </pc:spChg>
        <pc:spChg chg="add mod">
          <ac:chgData name="Nikhil Sukhdev" userId="8e8a59ecfc835f42" providerId="LiveId" clId="{BDC84FB1-389B-4004-912C-FF4389BF2A3A}" dt="2023-08-28T07:32:11.555" v="715" actId="20577"/>
          <ac:spMkLst>
            <pc:docMk/>
            <pc:sldMk cId="3756891163" sldId="265"/>
            <ac:spMk id="13" creationId="{8AC7708D-2AAB-6502-A008-4C2859DAC14A}"/>
          </ac:spMkLst>
        </pc:spChg>
        <pc:picChg chg="add mod ord">
          <ac:chgData name="Nikhil Sukhdev" userId="8e8a59ecfc835f42" providerId="LiveId" clId="{BDC84FB1-389B-4004-912C-FF4389BF2A3A}" dt="2023-08-29T05:20:23.532" v="3685" actId="208"/>
          <ac:picMkLst>
            <pc:docMk/>
            <pc:sldMk cId="3756891163" sldId="265"/>
            <ac:picMk id="5" creationId="{7728A14E-3C38-081B-5EA5-FD3787D1EAA1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47431653" sldId="266"/>
        </pc:sldMkLst>
        <pc:spChg chg="mod">
          <ac:chgData name="Nikhil Sukhdev" userId="8e8a59ecfc835f42" providerId="LiveId" clId="{BDC84FB1-389B-4004-912C-FF4389BF2A3A}" dt="2023-08-28T07:35:40.803" v="758" actId="26606"/>
          <ac:spMkLst>
            <pc:docMk/>
            <pc:sldMk cId="47431653" sldId="266"/>
            <ac:spMk id="2" creationId="{EAB7E1B4-4A7E-F354-FB34-3725EC935A9E}"/>
          </ac:spMkLst>
        </pc:spChg>
        <pc:spChg chg="del">
          <ac:chgData name="Nikhil Sukhdev" userId="8e8a59ecfc835f42" providerId="LiveId" clId="{BDC84FB1-389B-4004-912C-FF4389BF2A3A}" dt="2023-08-28T07:35:07.739" v="717" actId="22"/>
          <ac:spMkLst>
            <pc:docMk/>
            <pc:sldMk cId="47431653" sldId="266"/>
            <ac:spMk id="3" creationId="{387FAC48-2C50-E1CC-1901-43350D769D78}"/>
          </ac:spMkLst>
        </pc:spChg>
        <pc:spChg chg="add mod">
          <ac:chgData name="Nikhil Sukhdev" userId="8e8a59ecfc835f42" providerId="LiveId" clId="{BDC84FB1-389B-4004-912C-FF4389BF2A3A}" dt="2023-08-28T07:38:12.658" v="862" actId="20577"/>
          <ac:spMkLst>
            <pc:docMk/>
            <pc:sldMk cId="47431653" sldId="266"/>
            <ac:spMk id="9" creationId="{5667BC4C-F784-4997-9BAC-91D3F3D5FAB9}"/>
          </ac:spMkLst>
        </pc:spChg>
        <pc:picChg chg="add mod ord">
          <ac:chgData name="Nikhil Sukhdev" userId="8e8a59ecfc835f42" providerId="LiveId" clId="{BDC84FB1-389B-4004-912C-FF4389BF2A3A}" dt="2023-08-29T05:20:19.616" v="3684" actId="208"/>
          <ac:picMkLst>
            <pc:docMk/>
            <pc:sldMk cId="47431653" sldId="266"/>
            <ac:picMk id="5" creationId="{DDD33C52-1347-F66A-DCDE-084D6692900C}"/>
          </ac:picMkLst>
        </pc:picChg>
      </pc:sldChg>
      <pc:sldChg chg="add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2609985246" sldId="267"/>
        </pc:sldMkLst>
        <pc:spChg chg="mod">
          <ac:chgData name="Nikhil Sukhdev" userId="8e8a59ecfc835f42" providerId="LiveId" clId="{BDC84FB1-389B-4004-912C-FF4389BF2A3A}" dt="2023-08-28T07:48:19.240" v="990" actId="20577"/>
          <ac:spMkLst>
            <pc:docMk/>
            <pc:sldMk cId="2609985246" sldId="267"/>
            <ac:spMk id="2" creationId="{7C4B1846-C9BE-E538-7B20-3AD99DD042FD}"/>
          </ac:spMkLst>
        </pc:spChg>
        <pc:spChg chg="mod">
          <ac:chgData name="Nikhil Sukhdev" userId="8e8a59ecfc835f42" providerId="LiveId" clId="{BDC84FB1-389B-4004-912C-FF4389BF2A3A}" dt="2023-08-29T06:07:58.431" v="5422" actId="20577"/>
          <ac:spMkLst>
            <pc:docMk/>
            <pc:sldMk cId="2609985246" sldId="267"/>
            <ac:spMk id="3" creationId="{783D90A4-EFCC-81F9-AC49-D5AC52596A38}"/>
          </ac:spMkLst>
        </pc:spChg>
        <pc:picChg chg="add mod">
          <ac:chgData name="Nikhil Sukhdev" userId="8e8a59ecfc835f42" providerId="LiveId" clId="{BDC84FB1-389B-4004-912C-FF4389BF2A3A}" dt="2023-08-29T05:20:14.850" v="3683" actId="208"/>
          <ac:picMkLst>
            <pc:docMk/>
            <pc:sldMk cId="2609985246" sldId="267"/>
            <ac:picMk id="5" creationId="{D974EA71-E58B-568F-6CF3-F6AD60387674}"/>
          </ac:picMkLst>
        </pc:picChg>
        <pc:picChg chg="add mod">
          <ac:chgData name="Nikhil Sukhdev" userId="8e8a59ecfc835f42" providerId="LiveId" clId="{BDC84FB1-389B-4004-912C-FF4389BF2A3A}" dt="2023-08-29T05:20:11.347" v="3682" actId="208"/>
          <ac:picMkLst>
            <pc:docMk/>
            <pc:sldMk cId="2609985246" sldId="267"/>
            <ac:picMk id="7" creationId="{3EEBD353-2122-A5A8-2471-0FF64DF497E3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4214062347" sldId="268"/>
        </pc:sldMkLst>
        <pc:spChg chg="mod">
          <ac:chgData name="Nikhil Sukhdev" userId="8e8a59ecfc835f42" providerId="LiveId" clId="{BDC84FB1-389B-4004-912C-FF4389BF2A3A}" dt="2023-08-28T07:52:09.785" v="1124" actId="26606"/>
          <ac:spMkLst>
            <pc:docMk/>
            <pc:sldMk cId="4214062347" sldId="268"/>
            <ac:spMk id="2" creationId="{7F835CAE-9068-C26E-EAE4-35BC51032BA1}"/>
          </ac:spMkLst>
        </pc:spChg>
        <pc:spChg chg="del">
          <ac:chgData name="Nikhil Sukhdev" userId="8e8a59ecfc835f42" providerId="LiveId" clId="{BDC84FB1-389B-4004-912C-FF4389BF2A3A}" dt="2023-08-28T07:52:02.998" v="1120" actId="22"/>
          <ac:spMkLst>
            <pc:docMk/>
            <pc:sldMk cId="4214062347" sldId="268"/>
            <ac:spMk id="3" creationId="{07E2EB74-9D4A-60A2-4FF1-A26D4CD93BA9}"/>
          </ac:spMkLst>
        </pc:spChg>
        <pc:spChg chg="add del">
          <ac:chgData name="Nikhil Sukhdev" userId="8e8a59ecfc835f42" providerId="LiveId" clId="{BDC84FB1-389B-4004-912C-FF4389BF2A3A}" dt="2023-08-28T07:52:09.766" v="1123" actId="26606"/>
          <ac:spMkLst>
            <pc:docMk/>
            <pc:sldMk cId="4214062347" sldId="268"/>
            <ac:spMk id="9" creationId="{5584808E-547C-3C39-40D0-98895DBA12F4}"/>
          </ac:spMkLst>
        </pc:spChg>
        <pc:spChg chg="add mod">
          <ac:chgData name="Nikhil Sukhdev" userId="8e8a59ecfc835f42" providerId="LiveId" clId="{BDC84FB1-389B-4004-912C-FF4389BF2A3A}" dt="2023-08-28T07:53:48.363" v="1367" actId="20577"/>
          <ac:spMkLst>
            <pc:docMk/>
            <pc:sldMk cId="4214062347" sldId="268"/>
            <ac:spMk id="11" creationId="{EA4BE906-D9E8-BF12-A887-37A4E77BF713}"/>
          </ac:spMkLst>
        </pc:spChg>
        <pc:picChg chg="add mod ord">
          <ac:chgData name="Nikhil Sukhdev" userId="8e8a59ecfc835f42" providerId="LiveId" clId="{BDC84FB1-389B-4004-912C-FF4389BF2A3A}" dt="2023-08-29T05:20:01.610" v="3680" actId="208"/>
          <ac:picMkLst>
            <pc:docMk/>
            <pc:sldMk cId="4214062347" sldId="268"/>
            <ac:picMk id="5" creationId="{9B28641A-8199-0D87-61BE-29D05F4225F2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2851413159" sldId="269"/>
        </pc:sldMkLst>
        <pc:spChg chg="mod">
          <ac:chgData name="Nikhil Sukhdev" userId="8e8a59ecfc835f42" providerId="LiveId" clId="{BDC84FB1-389B-4004-912C-FF4389BF2A3A}" dt="2023-08-28T17:44:37.334" v="1391" actId="26606"/>
          <ac:spMkLst>
            <pc:docMk/>
            <pc:sldMk cId="2851413159" sldId="269"/>
            <ac:spMk id="2" creationId="{A72677A9-AF54-8529-802E-C214F4F3D725}"/>
          </ac:spMkLst>
        </pc:spChg>
        <pc:spChg chg="del">
          <ac:chgData name="Nikhil Sukhdev" userId="8e8a59ecfc835f42" providerId="LiveId" clId="{BDC84FB1-389B-4004-912C-FF4389BF2A3A}" dt="2023-08-28T17:44:26.499" v="1387" actId="22"/>
          <ac:spMkLst>
            <pc:docMk/>
            <pc:sldMk cId="2851413159" sldId="269"/>
            <ac:spMk id="3" creationId="{1CD2E60A-D5A8-3185-2D85-42CB006F236A}"/>
          </ac:spMkLst>
        </pc:spChg>
        <pc:spChg chg="add del">
          <ac:chgData name="Nikhil Sukhdev" userId="8e8a59ecfc835f42" providerId="LiveId" clId="{BDC84FB1-389B-4004-912C-FF4389BF2A3A}" dt="2023-08-28T17:44:37.325" v="1390" actId="26606"/>
          <ac:spMkLst>
            <pc:docMk/>
            <pc:sldMk cId="2851413159" sldId="269"/>
            <ac:spMk id="9" creationId="{158002CF-011E-875F-3D6F-34B144ADDA4F}"/>
          </ac:spMkLst>
        </pc:spChg>
        <pc:spChg chg="add mod">
          <ac:chgData name="Nikhil Sukhdev" userId="8e8a59ecfc835f42" providerId="LiveId" clId="{BDC84FB1-389B-4004-912C-FF4389BF2A3A}" dt="2023-08-28T17:53:10.148" v="1555" actId="20577"/>
          <ac:spMkLst>
            <pc:docMk/>
            <pc:sldMk cId="2851413159" sldId="269"/>
            <ac:spMk id="11" creationId="{237A76C3-F6C0-8281-51F5-BA6F096126FD}"/>
          </ac:spMkLst>
        </pc:spChg>
        <pc:picChg chg="add mod ord">
          <ac:chgData name="Nikhil Sukhdev" userId="8e8a59ecfc835f42" providerId="LiveId" clId="{BDC84FB1-389B-4004-912C-FF4389BF2A3A}" dt="2023-08-29T05:19:58.189" v="3679" actId="208"/>
          <ac:picMkLst>
            <pc:docMk/>
            <pc:sldMk cId="2851413159" sldId="269"/>
            <ac:picMk id="5" creationId="{8EE95AFE-ED1A-02D1-D545-2CE35A42C265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4048495332" sldId="270"/>
        </pc:sldMkLst>
        <pc:spChg chg="mod">
          <ac:chgData name="Nikhil Sukhdev" userId="8e8a59ecfc835f42" providerId="LiveId" clId="{BDC84FB1-389B-4004-912C-FF4389BF2A3A}" dt="2023-08-29T04:34:24.837" v="2254" actId="20577"/>
          <ac:spMkLst>
            <pc:docMk/>
            <pc:sldMk cId="4048495332" sldId="270"/>
            <ac:spMk id="2" creationId="{42EDA822-2AAE-4835-C36D-88F5A7E642A0}"/>
          </ac:spMkLst>
        </pc:spChg>
        <pc:spChg chg="del">
          <ac:chgData name="Nikhil Sukhdev" userId="8e8a59ecfc835f42" providerId="LiveId" clId="{BDC84FB1-389B-4004-912C-FF4389BF2A3A}" dt="2023-08-28T18:06:50.713" v="1563" actId="22"/>
          <ac:spMkLst>
            <pc:docMk/>
            <pc:sldMk cId="4048495332" sldId="270"/>
            <ac:spMk id="3" creationId="{BFCC2382-F8B1-E27B-34A5-66F30966A280}"/>
          </ac:spMkLst>
        </pc:spChg>
        <pc:spChg chg="add mod">
          <ac:chgData name="Nikhil Sukhdev" userId="8e8a59ecfc835f42" providerId="LiveId" clId="{BDC84FB1-389B-4004-912C-FF4389BF2A3A}" dt="2023-08-29T06:07:10.257" v="5415" actId="27636"/>
          <ac:spMkLst>
            <pc:docMk/>
            <pc:sldMk cId="4048495332" sldId="270"/>
            <ac:spMk id="7" creationId="{A19016C5-DB47-9584-F4B6-9ECAA3FDB614}"/>
          </ac:spMkLst>
        </pc:spChg>
        <pc:picChg chg="add mod">
          <ac:chgData name="Nikhil Sukhdev" userId="8e8a59ecfc835f42" providerId="LiveId" clId="{BDC84FB1-389B-4004-912C-FF4389BF2A3A}" dt="2023-08-29T06:07:17.621" v="5416" actId="208"/>
          <ac:picMkLst>
            <pc:docMk/>
            <pc:sldMk cId="4048495332" sldId="270"/>
            <ac:picMk id="4" creationId="{A6DB92D1-81F2-B87D-BFAB-64A8F691C6D5}"/>
          </ac:picMkLst>
        </pc:picChg>
        <pc:picChg chg="add del mod ord">
          <ac:chgData name="Nikhil Sukhdev" userId="8e8a59ecfc835f42" providerId="LiveId" clId="{BDC84FB1-389B-4004-912C-FF4389BF2A3A}" dt="2023-08-28T18:07:02.513" v="1567" actId="478"/>
          <ac:picMkLst>
            <pc:docMk/>
            <pc:sldMk cId="4048495332" sldId="270"/>
            <ac:picMk id="5" creationId="{C6793246-0364-0B3D-B873-D858EA4E10CB}"/>
          </ac:picMkLst>
        </pc:picChg>
        <pc:picChg chg="add mod">
          <ac:chgData name="Nikhil Sukhdev" userId="8e8a59ecfc835f42" providerId="LiveId" clId="{BDC84FB1-389B-4004-912C-FF4389BF2A3A}" dt="2023-08-29T06:07:19.895" v="5417" actId="208"/>
          <ac:picMkLst>
            <pc:docMk/>
            <pc:sldMk cId="4048495332" sldId="270"/>
            <ac:picMk id="6" creationId="{9582920B-E3DD-AC18-0088-C8951B098554}"/>
          </ac:picMkLst>
        </pc:picChg>
        <pc:picChg chg="add del mod">
          <ac:chgData name="Nikhil Sukhdev" userId="8e8a59ecfc835f42" providerId="LiveId" clId="{BDC84FB1-389B-4004-912C-FF4389BF2A3A}" dt="2023-08-29T06:01:05.304" v="5214" actId="478"/>
          <ac:picMkLst>
            <pc:docMk/>
            <pc:sldMk cId="4048495332" sldId="270"/>
            <ac:picMk id="9" creationId="{30DFE3AF-463F-67F6-B9A6-C536372A5052}"/>
          </ac:picMkLst>
        </pc:picChg>
        <pc:picChg chg="add mod">
          <ac:chgData name="Nikhil Sukhdev" userId="8e8a59ecfc835f42" providerId="LiveId" clId="{BDC84FB1-389B-4004-912C-FF4389BF2A3A}" dt="2023-08-29T06:07:22.040" v="5418" actId="208"/>
          <ac:picMkLst>
            <pc:docMk/>
            <pc:sldMk cId="4048495332" sldId="270"/>
            <ac:picMk id="10" creationId="{C1E2FC72-3F64-710A-DB93-298DE28EC3F4}"/>
          </ac:picMkLst>
        </pc:picChg>
        <pc:picChg chg="add del mod">
          <ac:chgData name="Nikhil Sukhdev" userId="8e8a59ecfc835f42" providerId="LiveId" clId="{BDC84FB1-389B-4004-912C-FF4389BF2A3A}" dt="2023-08-29T06:01:34.879" v="5228" actId="478"/>
          <ac:picMkLst>
            <pc:docMk/>
            <pc:sldMk cId="4048495332" sldId="270"/>
            <ac:picMk id="11" creationId="{1447DB60-628E-3B61-8BC2-9930560DBC7D}"/>
          </ac:picMkLst>
        </pc:picChg>
        <pc:picChg chg="add del mod">
          <ac:chgData name="Nikhil Sukhdev" userId="8e8a59ecfc835f42" providerId="LiveId" clId="{BDC84FB1-389B-4004-912C-FF4389BF2A3A}" dt="2023-08-29T06:01:36.447" v="5229" actId="478"/>
          <ac:picMkLst>
            <pc:docMk/>
            <pc:sldMk cId="4048495332" sldId="270"/>
            <ac:picMk id="13" creationId="{E8C738EB-6369-D367-F9DA-2DB1D31E2288}"/>
          </ac:picMkLst>
        </pc:picChg>
        <pc:picChg chg="add mod">
          <ac:chgData name="Nikhil Sukhdev" userId="8e8a59ecfc835f42" providerId="LiveId" clId="{BDC84FB1-389B-4004-912C-FF4389BF2A3A}" dt="2023-08-29T06:07:26.388" v="5419" actId="208"/>
          <ac:picMkLst>
            <pc:docMk/>
            <pc:sldMk cId="4048495332" sldId="270"/>
            <ac:picMk id="14" creationId="{BF1FF341-8A06-1041-D9C7-5BA8D9837B77}"/>
          </ac:picMkLst>
        </pc:picChg>
        <pc:cxnChg chg="add del">
          <ac:chgData name="Nikhil Sukhdev" userId="8e8a59ecfc835f42" providerId="LiveId" clId="{BDC84FB1-389B-4004-912C-FF4389BF2A3A}" dt="2023-08-28T19:27:33.392" v="1939" actId="478"/>
          <ac:cxnSpMkLst>
            <pc:docMk/>
            <pc:sldMk cId="4048495332" sldId="270"/>
            <ac:cxnSpMk id="15" creationId="{9EB3F11D-FFE4-EAD5-3BA4-02EB2E4439E8}"/>
          </ac:cxnSpMkLst>
        </pc:cxn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1105843984" sldId="271"/>
        </pc:sldMkLst>
        <pc:spChg chg="mod">
          <ac:chgData name="Nikhil Sukhdev" userId="8e8a59ecfc835f42" providerId="LiveId" clId="{BDC84FB1-389B-4004-912C-FF4389BF2A3A}" dt="2023-08-29T04:32:16.154" v="2201" actId="20577"/>
          <ac:spMkLst>
            <pc:docMk/>
            <pc:sldMk cId="1105843984" sldId="271"/>
            <ac:spMk id="2" creationId="{EA2FAC32-2697-2BCB-571F-05562E093C8E}"/>
          </ac:spMkLst>
        </pc:spChg>
        <pc:spChg chg="mod">
          <ac:chgData name="Nikhil Sukhdev" userId="8e8a59ecfc835f42" providerId="LiveId" clId="{BDC84FB1-389B-4004-912C-FF4389BF2A3A}" dt="2023-08-29T04:30:40.039" v="2199" actId="20577"/>
          <ac:spMkLst>
            <pc:docMk/>
            <pc:sldMk cId="1105843984" sldId="271"/>
            <ac:spMk id="3" creationId="{D5CD4398-A53A-E2B3-C7AB-38F9679C80ED}"/>
          </ac:spMkLst>
        </pc:spChg>
        <pc:picChg chg="add del mod">
          <ac:chgData name="Nikhil Sukhdev" userId="8e8a59ecfc835f42" providerId="LiveId" clId="{BDC84FB1-389B-4004-912C-FF4389BF2A3A}" dt="2023-08-28T19:32:01.460" v="1948" actId="478"/>
          <ac:picMkLst>
            <pc:docMk/>
            <pc:sldMk cId="1105843984" sldId="271"/>
            <ac:picMk id="5" creationId="{12CBE7FB-31A8-8EB2-6814-4CDFB5B918EF}"/>
          </ac:picMkLst>
        </pc:picChg>
        <pc:picChg chg="add mod">
          <ac:chgData name="Nikhil Sukhdev" userId="8e8a59ecfc835f42" providerId="LiveId" clId="{BDC84FB1-389B-4004-912C-FF4389BF2A3A}" dt="2023-08-29T04:30:10.752" v="2107" actId="1076"/>
          <ac:picMkLst>
            <pc:docMk/>
            <pc:sldMk cId="1105843984" sldId="271"/>
            <ac:picMk id="5" creationId="{EFE25D94-EDE6-BAD5-E5BD-8C46146D4AC8}"/>
          </ac:picMkLst>
        </pc:picChg>
        <pc:picChg chg="add del mod">
          <ac:chgData name="Nikhil Sukhdev" userId="8e8a59ecfc835f42" providerId="LiveId" clId="{BDC84FB1-389B-4004-912C-FF4389BF2A3A}" dt="2023-08-28T19:31:28.453" v="1944" actId="478"/>
          <ac:picMkLst>
            <pc:docMk/>
            <pc:sldMk cId="1105843984" sldId="271"/>
            <ac:picMk id="7" creationId="{F651629A-4C52-0956-E3DA-E9EFB28575C1}"/>
          </ac:picMkLst>
        </pc:picChg>
        <pc:picChg chg="add mod">
          <ac:chgData name="Nikhil Sukhdev" userId="8e8a59ecfc835f42" providerId="LiveId" clId="{BDC84FB1-389B-4004-912C-FF4389BF2A3A}" dt="2023-08-29T04:30:08.318" v="2106" actId="1076"/>
          <ac:picMkLst>
            <pc:docMk/>
            <pc:sldMk cId="1105843984" sldId="271"/>
            <ac:picMk id="7" creationId="{FA069185-E4FD-CDF5-34FD-0D3293CC9ECB}"/>
          </ac:picMkLst>
        </pc:picChg>
        <pc:picChg chg="add mod">
          <ac:chgData name="Nikhil Sukhdev" userId="8e8a59ecfc835f42" providerId="LiveId" clId="{BDC84FB1-389B-4004-912C-FF4389BF2A3A}" dt="2023-08-29T05:53:59.322" v="5117" actId="1076"/>
          <ac:picMkLst>
            <pc:docMk/>
            <pc:sldMk cId="1105843984" sldId="271"/>
            <ac:picMk id="9" creationId="{849D8EEE-5D96-4FC5-A28D-F1EF4254BB5E}"/>
          </ac:picMkLst>
        </pc:picChg>
        <pc:picChg chg="add del mod">
          <ac:chgData name="Nikhil Sukhdev" userId="8e8a59ecfc835f42" providerId="LiveId" clId="{BDC84FB1-389B-4004-912C-FF4389BF2A3A}" dt="2023-08-28T19:30:39.437" v="1940" actId="478"/>
          <ac:picMkLst>
            <pc:docMk/>
            <pc:sldMk cId="1105843984" sldId="271"/>
            <ac:picMk id="9" creationId="{AF5DD356-C578-6BD0-5535-5C9AF6F2138E}"/>
          </ac:picMkLst>
        </pc:picChg>
        <pc:picChg chg="add mod">
          <ac:chgData name="Nikhil Sukhdev" userId="8e8a59ecfc835f42" providerId="LiveId" clId="{BDC84FB1-389B-4004-912C-FF4389BF2A3A}" dt="2023-08-29T05:52:33.186" v="5105" actId="14100"/>
          <ac:picMkLst>
            <pc:docMk/>
            <pc:sldMk cId="1105843984" sldId="271"/>
            <ac:picMk id="11" creationId="{F746DD9C-D80B-9514-3095-9BEB37191C09}"/>
          </ac:picMkLst>
        </pc:picChg>
        <pc:picChg chg="add mod">
          <ac:chgData name="Nikhil Sukhdev" userId="8e8a59ecfc835f42" providerId="LiveId" clId="{BDC84FB1-389B-4004-912C-FF4389BF2A3A}" dt="2023-08-29T05:52:36.484" v="5106" actId="1076"/>
          <ac:picMkLst>
            <pc:docMk/>
            <pc:sldMk cId="1105843984" sldId="271"/>
            <ac:picMk id="13" creationId="{8D0A96DD-2CAC-8916-AC8B-FC5B0CAF6E5A}"/>
          </ac:picMkLst>
        </pc:picChg>
        <pc:picChg chg="add del mod">
          <ac:chgData name="Nikhil Sukhdev" userId="8e8a59ecfc835f42" providerId="LiveId" clId="{BDC84FB1-389B-4004-912C-FF4389BF2A3A}" dt="2023-08-29T05:53:31.829" v="5107" actId="478"/>
          <ac:picMkLst>
            <pc:docMk/>
            <pc:sldMk cId="1105843984" sldId="271"/>
            <ac:picMk id="15" creationId="{6F41A440-D68D-E4C1-4990-7083FD0C4FD9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2991593263" sldId="272"/>
        </pc:sldMkLst>
        <pc:spChg chg="mod">
          <ac:chgData name="Nikhil Sukhdev" userId="8e8a59ecfc835f42" providerId="LiveId" clId="{BDC84FB1-389B-4004-912C-FF4389BF2A3A}" dt="2023-08-29T04:38:09.989" v="2259" actId="26606"/>
          <ac:spMkLst>
            <pc:docMk/>
            <pc:sldMk cId="2991593263" sldId="272"/>
            <ac:spMk id="2" creationId="{8BA3A437-9052-36AB-9FEE-F8C4407288F1}"/>
          </ac:spMkLst>
        </pc:spChg>
        <pc:spChg chg="del">
          <ac:chgData name="Nikhil Sukhdev" userId="8e8a59ecfc835f42" providerId="LiveId" clId="{BDC84FB1-389B-4004-912C-FF4389BF2A3A}" dt="2023-08-29T04:36:56.171" v="2255" actId="22"/>
          <ac:spMkLst>
            <pc:docMk/>
            <pc:sldMk cId="2991593263" sldId="272"/>
            <ac:spMk id="3" creationId="{D0FFF236-6AF9-6237-5C07-5F92175E6655}"/>
          </ac:spMkLst>
        </pc:spChg>
        <pc:spChg chg="add mod">
          <ac:chgData name="Nikhil Sukhdev" userId="8e8a59ecfc835f42" providerId="LiveId" clId="{BDC84FB1-389B-4004-912C-FF4389BF2A3A}" dt="2023-08-29T04:39:01.133" v="2428" actId="20577"/>
          <ac:spMkLst>
            <pc:docMk/>
            <pc:sldMk cId="2991593263" sldId="272"/>
            <ac:spMk id="9" creationId="{DEDB2D07-C54A-A020-2B72-244E3A662BFE}"/>
          </ac:spMkLst>
        </pc:spChg>
        <pc:picChg chg="add mod ord">
          <ac:chgData name="Nikhil Sukhdev" userId="8e8a59ecfc835f42" providerId="LiveId" clId="{BDC84FB1-389B-4004-912C-FF4389BF2A3A}" dt="2023-08-29T06:07:44.116" v="5421" actId="208"/>
          <ac:picMkLst>
            <pc:docMk/>
            <pc:sldMk cId="2991593263" sldId="272"/>
            <ac:picMk id="5" creationId="{B46575EE-0EED-3811-C812-3FC2D0676802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3183263662" sldId="273"/>
        </pc:sldMkLst>
        <pc:spChg chg="mod">
          <ac:chgData name="Nikhil Sukhdev" userId="8e8a59ecfc835f42" providerId="LiveId" clId="{BDC84FB1-389B-4004-912C-FF4389BF2A3A}" dt="2023-08-29T04:45:56.120" v="2547" actId="20577"/>
          <ac:spMkLst>
            <pc:docMk/>
            <pc:sldMk cId="3183263662" sldId="273"/>
            <ac:spMk id="2" creationId="{9000853D-4ED8-192D-AB54-D80DCA5104E9}"/>
          </ac:spMkLst>
        </pc:spChg>
        <pc:spChg chg="del">
          <ac:chgData name="Nikhil Sukhdev" userId="8e8a59ecfc835f42" providerId="LiveId" clId="{BDC84FB1-389B-4004-912C-FF4389BF2A3A}" dt="2023-08-29T04:44:45.858" v="2437" actId="22"/>
          <ac:spMkLst>
            <pc:docMk/>
            <pc:sldMk cId="3183263662" sldId="273"/>
            <ac:spMk id="3" creationId="{246F5180-0B7B-C49C-BE51-6579D838B3B0}"/>
          </ac:spMkLst>
        </pc:spChg>
        <pc:spChg chg="add mod">
          <ac:chgData name="Nikhil Sukhdev" userId="8e8a59ecfc835f42" providerId="LiveId" clId="{BDC84FB1-389B-4004-912C-FF4389BF2A3A}" dt="2023-08-29T04:45:24.296" v="2544" actId="20577"/>
          <ac:spMkLst>
            <pc:docMk/>
            <pc:sldMk cId="3183263662" sldId="273"/>
            <ac:spMk id="9" creationId="{37E50BBA-F41F-4FFC-9365-0182AD62A2F9}"/>
          </ac:spMkLst>
        </pc:spChg>
        <pc:picChg chg="add mod ord">
          <ac:chgData name="Nikhil Sukhdev" userId="8e8a59ecfc835f42" providerId="LiveId" clId="{BDC84FB1-389B-4004-912C-FF4389BF2A3A}" dt="2023-08-29T06:07:37.601" v="5420" actId="208"/>
          <ac:picMkLst>
            <pc:docMk/>
            <pc:sldMk cId="3183263662" sldId="273"/>
            <ac:picMk id="5" creationId="{7BE838CB-1A7F-287A-D0B6-F56E3C818456}"/>
          </ac:picMkLst>
        </pc:picChg>
      </pc:sldChg>
      <pc:sldChg chg="addSp del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839788511" sldId="274"/>
        </pc:sldMkLst>
        <pc:spChg chg="mod">
          <ac:chgData name="Nikhil Sukhdev" userId="8e8a59ecfc835f42" providerId="LiveId" clId="{BDC84FB1-389B-4004-912C-FF4389BF2A3A}" dt="2023-08-29T04:50:45.804" v="2596" actId="26606"/>
          <ac:spMkLst>
            <pc:docMk/>
            <pc:sldMk cId="839788511" sldId="274"/>
            <ac:spMk id="2" creationId="{031683D6-F404-34B8-E96C-1F4C97C2E4A3}"/>
          </ac:spMkLst>
        </pc:spChg>
        <pc:spChg chg="del">
          <ac:chgData name="Nikhil Sukhdev" userId="8e8a59ecfc835f42" providerId="LiveId" clId="{BDC84FB1-389B-4004-912C-FF4389BF2A3A}" dt="2023-08-29T04:50:05.744" v="2587" actId="22"/>
          <ac:spMkLst>
            <pc:docMk/>
            <pc:sldMk cId="839788511" sldId="274"/>
            <ac:spMk id="3" creationId="{A0A098DD-4231-91D8-03E0-854467E0152E}"/>
          </ac:spMkLst>
        </pc:spChg>
        <pc:spChg chg="add mod">
          <ac:chgData name="Nikhil Sukhdev" userId="8e8a59ecfc835f42" providerId="LiveId" clId="{BDC84FB1-389B-4004-912C-FF4389BF2A3A}" dt="2023-08-29T04:52:31.170" v="2745" actId="20577"/>
          <ac:spMkLst>
            <pc:docMk/>
            <pc:sldMk cId="839788511" sldId="274"/>
            <ac:spMk id="9" creationId="{CFE5D487-13DE-F229-DCE1-5E78A68A1193}"/>
          </ac:spMkLst>
        </pc:spChg>
        <pc:spChg chg="add del">
          <ac:chgData name="Nikhil Sukhdev" userId="8e8a59ecfc835f42" providerId="LiveId" clId="{BDC84FB1-389B-4004-912C-FF4389BF2A3A}" dt="2023-08-29T04:50:39.178" v="2593" actId="26606"/>
          <ac:spMkLst>
            <pc:docMk/>
            <pc:sldMk cId="839788511" sldId="274"/>
            <ac:spMk id="11" creationId="{CFE5D487-13DE-F229-DCE1-5E78A68A1193}"/>
          </ac:spMkLst>
        </pc:spChg>
        <pc:spChg chg="add del">
          <ac:chgData name="Nikhil Sukhdev" userId="8e8a59ecfc835f42" providerId="LiveId" clId="{BDC84FB1-389B-4004-912C-FF4389BF2A3A}" dt="2023-08-29T04:50:41.176" v="2595" actId="26606"/>
          <ac:spMkLst>
            <pc:docMk/>
            <pc:sldMk cId="839788511" sldId="274"/>
            <ac:spMk id="13" creationId="{5B0E4729-3A1C-3153-9F91-AD16528753C3}"/>
          </ac:spMkLst>
        </pc:spChg>
        <pc:spChg chg="add del">
          <ac:chgData name="Nikhil Sukhdev" userId="8e8a59ecfc835f42" providerId="LiveId" clId="{BDC84FB1-389B-4004-912C-FF4389BF2A3A}" dt="2023-08-29T04:50:41.176" v="2595" actId="26606"/>
          <ac:spMkLst>
            <pc:docMk/>
            <pc:sldMk cId="839788511" sldId="274"/>
            <ac:spMk id="18" creationId="{F1AACF4D-AF22-463C-97CE-C34F0783C086}"/>
          </ac:spMkLst>
        </pc:spChg>
        <pc:grpChg chg="add del">
          <ac:chgData name="Nikhil Sukhdev" userId="8e8a59ecfc835f42" providerId="LiveId" clId="{BDC84FB1-389B-4004-912C-FF4389BF2A3A}" dt="2023-08-29T04:50:41.176" v="2595" actId="26606"/>
          <ac:grpSpMkLst>
            <pc:docMk/>
            <pc:sldMk cId="839788511" sldId="274"/>
            <ac:grpSpMk id="14" creationId="{7D0669C1-CDCE-41C7-A9AB-65D9119F8388}"/>
          </ac:grpSpMkLst>
        </pc:grpChg>
        <pc:picChg chg="add mod ord">
          <ac:chgData name="Nikhil Sukhdev" userId="8e8a59ecfc835f42" providerId="LiveId" clId="{BDC84FB1-389B-4004-912C-FF4389BF2A3A}" dt="2023-08-29T05:19:35.191" v="3673" actId="1076"/>
          <ac:picMkLst>
            <pc:docMk/>
            <pc:sldMk cId="839788511" sldId="274"/>
            <ac:picMk id="5" creationId="{88596C3A-67DC-C15C-FAD8-3D34617DD384}"/>
          </ac:picMkLst>
        </pc:picChg>
        <pc:picChg chg="add mod">
          <ac:chgData name="Nikhil Sukhdev" userId="8e8a59ecfc835f42" providerId="LiveId" clId="{BDC84FB1-389B-4004-912C-FF4389BF2A3A}" dt="2023-08-29T05:19:25.843" v="3669" actId="208"/>
          <ac:picMkLst>
            <pc:docMk/>
            <pc:sldMk cId="839788511" sldId="274"/>
            <ac:picMk id="7" creationId="{E79417F9-1555-9785-8F6D-6F1B5DA3EEC6}"/>
          </ac:picMkLst>
        </pc:picChg>
        <pc:picChg chg="add del">
          <ac:chgData name="Nikhil Sukhdev" userId="8e8a59ecfc835f42" providerId="LiveId" clId="{BDC84FB1-389B-4004-912C-FF4389BF2A3A}" dt="2023-08-29T04:50:41.176" v="2595" actId="26606"/>
          <ac:picMkLst>
            <pc:docMk/>
            <pc:sldMk cId="839788511" sldId="274"/>
            <ac:picMk id="20" creationId="{6524329A-37E7-4025-B6E9-A97D40536894}"/>
          </ac:picMkLst>
        </pc:picChg>
      </pc:sldChg>
      <pc:sldChg chg="addSp modSp new mod modTransition setBg">
        <pc:chgData name="Nikhil Sukhdev" userId="8e8a59ecfc835f42" providerId="LiveId" clId="{BDC84FB1-389B-4004-912C-FF4389BF2A3A}" dt="2023-08-29T16:40:36.273" v="5560"/>
        <pc:sldMkLst>
          <pc:docMk/>
          <pc:sldMk cId="3943281243" sldId="275"/>
        </pc:sldMkLst>
        <pc:spChg chg="mod">
          <ac:chgData name="Nikhil Sukhdev" userId="8e8a59ecfc835f42" providerId="LiveId" clId="{BDC84FB1-389B-4004-912C-FF4389BF2A3A}" dt="2023-08-29T04:57:59.693" v="2770" actId="26606"/>
          <ac:spMkLst>
            <pc:docMk/>
            <pc:sldMk cId="3943281243" sldId="275"/>
            <ac:spMk id="2" creationId="{8C03D938-4207-CEC5-C6A3-ED5496DBAE0D}"/>
          </ac:spMkLst>
        </pc:spChg>
        <pc:spChg chg="mod">
          <ac:chgData name="Nikhil Sukhdev" userId="8e8a59ecfc835f42" providerId="LiveId" clId="{BDC84FB1-389B-4004-912C-FF4389BF2A3A}" dt="2023-08-29T05:04:03.462" v="3029" actId="20577"/>
          <ac:spMkLst>
            <pc:docMk/>
            <pc:sldMk cId="3943281243" sldId="275"/>
            <ac:spMk id="3" creationId="{238FA81E-FFC0-221E-6228-4ECBF8D57B55}"/>
          </ac:spMkLst>
        </pc:spChg>
        <pc:picChg chg="add mod">
          <ac:chgData name="Nikhil Sukhdev" userId="8e8a59ecfc835f42" providerId="LiveId" clId="{BDC84FB1-389B-4004-912C-FF4389BF2A3A}" dt="2023-08-29T05:00:39.077" v="2868" actId="208"/>
          <ac:picMkLst>
            <pc:docMk/>
            <pc:sldMk cId="3943281243" sldId="275"/>
            <ac:picMk id="5" creationId="{9F90A85F-4E0D-7778-8813-B5267FB08A8B}"/>
          </ac:picMkLst>
        </pc:picChg>
        <pc:picChg chg="add mod">
          <ac:chgData name="Nikhil Sukhdev" userId="8e8a59ecfc835f42" providerId="LiveId" clId="{BDC84FB1-389B-4004-912C-FF4389BF2A3A}" dt="2023-08-29T05:18:05.416" v="3668" actId="1076"/>
          <ac:picMkLst>
            <pc:docMk/>
            <pc:sldMk cId="3943281243" sldId="275"/>
            <ac:picMk id="7" creationId="{767E19AE-E366-9B66-05B5-E0CB8FE09EBD}"/>
          </ac:picMkLst>
        </pc:picChg>
      </pc:sldChg>
      <pc:sldChg chg="modSp new mod modTransition">
        <pc:chgData name="Nikhil Sukhdev" userId="8e8a59ecfc835f42" providerId="LiveId" clId="{BDC84FB1-389B-4004-912C-FF4389BF2A3A}" dt="2023-08-29T16:40:36.273" v="5560"/>
        <pc:sldMkLst>
          <pc:docMk/>
          <pc:sldMk cId="2880920000" sldId="276"/>
        </pc:sldMkLst>
        <pc:spChg chg="mod">
          <ac:chgData name="Nikhil Sukhdev" userId="8e8a59ecfc835f42" providerId="LiveId" clId="{BDC84FB1-389B-4004-912C-FF4389BF2A3A}" dt="2023-08-29T05:04:30.528" v="3037" actId="20577"/>
          <ac:spMkLst>
            <pc:docMk/>
            <pc:sldMk cId="2880920000" sldId="276"/>
            <ac:spMk id="2" creationId="{DFCD5B3B-03C2-935D-D34E-0AB430827D7A}"/>
          </ac:spMkLst>
        </pc:spChg>
        <pc:spChg chg="mod">
          <ac:chgData name="Nikhil Sukhdev" userId="8e8a59ecfc835f42" providerId="LiveId" clId="{BDC84FB1-389B-4004-912C-FF4389BF2A3A}" dt="2023-08-29T06:08:50.478" v="5546" actId="20577"/>
          <ac:spMkLst>
            <pc:docMk/>
            <pc:sldMk cId="2880920000" sldId="276"/>
            <ac:spMk id="3" creationId="{0046B574-9F10-59FC-8921-A1670F6E00D0}"/>
          </ac:spMkLst>
        </pc:spChg>
      </pc:sldChg>
      <pc:sldMasterChg chg="modTransition modSldLayout">
        <pc:chgData name="Nikhil Sukhdev" userId="8e8a59ecfc835f42" providerId="LiveId" clId="{BDC84FB1-389B-4004-912C-FF4389BF2A3A}" dt="2023-08-29T16:40:36.273" v="5560"/>
        <pc:sldMasterMkLst>
          <pc:docMk/>
          <pc:sldMasterMk cId="3340743874" sldId="2147483690"/>
        </pc:sldMasterMkLst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1191870006" sldId="2147483691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259591194" sldId="2147483692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2209007241" sldId="2147483693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2343095042" sldId="2147483694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3911068223" sldId="2147483695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4237396734" sldId="2147483696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3259802485" sldId="2147483697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2343817563" sldId="2147483698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2703097029" sldId="2147483699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1951077264" sldId="2147483700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2545072092" sldId="2147483701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354184754" sldId="2147483702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373303471" sldId="2147483703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2279455554" sldId="2147483704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123794227" sldId="2147483705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953608285" sldId="2147483706"/>
          </pc:sldLayoutMkLst>
        </pc:sldLayoutChg>
        <pc:sldLayoutChg chg="modTransition">
          <pc:chgData name="Nikhil Sukhdev" userId="8e8a59ecfc835f42" providerId="LiveId" clId="{BDC84FB1-389B-4004-912C-FF4389BF2A3A}" dt="2023-08-29T16:40:36.273" v="5560"/>
          <pc:sldLayoutMkLst>
            <pc:docMk/>
            <pc:sldMasterMk cId="3340743874" sldId="2147483690"/>
            <pc:sldLayoutMk cId="1765240642" sldId="214748370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20F87-D86F-42B2-AAFA-7AE7A93D794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A6055D-BB46-463F-B5C5-D3BA17436329}">
      <dgm:prSet/>
      <dgm:spPr/>
      <dgm:t>
        <a:bodyPr/>
        <a:lstStyle/>
        <a:p>
          <a:r>
            <a:rPr lang="en-US"/>
            <a:t>Given the financial records of the last 3 years, a thorough analysis has been performed.</a:t>
          </a:r>
        </a:p>
      </dgm:t>
    </dgm:pt>
    <dgm:pt modelId="{1FDD4F02-147E-419D-B189-BD9EAFE82CE2}" type="parTrans" cxnId="{651FF34A-B43E-4391-884C-6B51252B835F}">
      <dgm:prSet/>
      <dgm:spPr/>
      <dgm:t>
        <a:bodyPr/>
        <a:lstStyle/>
        <a:p>
          <a:endParaRPr lang="en-US"/>
        </a:p>
      </dgm:t>
    </dgm:pt>
    <dgm:pt modelId="{779EBF28-4D5F-4B79-8780-9023E4F92BC8}" type="sibTrans" cxnId="{651FF34A-B43E-4391-884C-6B51252B835F}">
      <dgm:prSet/>
      <dgm:spPr/>
      <dgm:t>
        <a:bodyPr/>
        <a:lstStyle/>
        <a:p>
          <a:endParaRPr lang="en-US"/>
        </a:p>
      </dgm:t>
    </dgm:pt>
    <dgm:pt modelId="{747330EC-1DA8-42BB-B4A0-C4A91FC75187}">
      <dgm:prSet/>
      <dgm:spPr/>
      <dgm:t>
        <a:bodyPr/>
        <a:lstStyle/>
        <a:p>
          <a:r>
            <a:rPr lang="en-US"/>
            <a:t>Various accounts, expenses, and sources of revenue have been dissected.</a:t>
          </a:r>
        </a:p>
      </dgm:t>
    </dgm:pt>
    <dgm:pt modelId="{10B0BD74-A0F9-4B42-8254-C2AC4CF97BE2}" type="parTrans" cxnId="{316B68F5-50EF-4F6E-8B20-A6DDB233D80A}">
      <dgm:prSet/>
      <dgm:spPr/>
      <dgm:t>
        <a:bodyPr/>
        <a:lstStyle/>
        <a:p>
          <a:endParaRPr lang="en-US"/>
        </a:p>
      </dgm:t>
    </dgm:pt>
    <dgm:pt modelId="{4854764E-0B3F-487B-8C26-74B54A7FD874}" type="sibTrans" cxnId="{316B68F5-50EF-4F6E-8B20-A6DDB233D80A}">
      <dgm:prSet/>
      <dgm:spPr/>
      <dgm:t>
        <a:bodyPr/>
        <a:lstStyle/>
        <a:p>
          <a:endParaRPr lang="en-US"/>
        </a:p>
      </dgm:t>
    </dgm:pt>
    <dgm:pt modelId="{6D57FBFD-A6DC-4D17-A62A-100E6CC3848F}">
      <dgm:prSet/>
      <dgm:spPr/>
      <dgm:t>
        <a:bodyPr/>
        <a:lstStyle/>
        <a:p>
          <a:r>
            <a:rPr lang="en-US"/>
            <a:t>Insights pertaining to the cash flow have been extracted.</a:t>
          </a:r>
        </a:p>
      </dgm:t>
    </dgm:pt>
    <dgm:pt modelId="{F6A33BE3-770E-4AAB-A459-FA8B2A48B1F1}" type="parTrans" cxnId="{A79435B9-5B54-4A1B-99D6-77C87E7EF5A0}">
      <dgm:prSet/>
      <dgm:spPr/>
      <dgm:t>
        <a:bodyPr/>
        <a:lstStyle/>
        <a:p>
          <a:endParaRPr lang="en-US"/>
        </a:p>
      </dgm:t>
    </dgm:pt>
    <dgm:pt modelId="{E2737A0F-1940-43C3-8A8D-CDF42D8A87C3}" type="sibTrans" cxnId="{A79435B9-5B54-4A1B-99D6-77C87E7EF5A0}">
      <dgm:prSet/>
      <dgm:spPr/>
      <dgm:t>
        <a:bodyPr/>
        <a:lstStyle/>
        <a:p>
          <a:endParaRPr lang="en-US"/>
        </a:p>
      </dgm:t>
    </dgm:pt>
    <dgm:pt modelId="{98FB31D0-8764-4F09-A2B7-530A79E7B95A}" type="pres">
      <dgm:prSet presAssocID="{80B20F87-D86F-42B2-AAFA-7AE7A93D794D}" presName="root" presStyleCnt="0">
        <dgm:presLayoutVars>
          <dgm:dir/>
          <dgm:resizeHandles val="exact"/>
        </dgm:presLayoutVars>
      </dgm:prSet>
      <dgm:spPr/>
    </dgm:pt>
    <dgm:pt modelId="{0B39C6AA-474C-4B82-9F3D-7067587AE505}" type="pres">
      <dgm:prSet presAssocID="{B0A6055D-BB46-463F-B5C5-D3BA17436329}" presName="compNode" presStyleCnt="0"/>
      <dgm:spPr/>
    </dgm:pt>
    <dgm:pt modelId="{49D79FAB-1BE2-462F-9115-57757D2E0812}" type="pres">
      <dgm:prSet presAssocID="{B0A6055D-BB46-463F-B5C5-D3BA174363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9571E451-860C-4707-9513-F8BBB17C5A01}" type="pres">
      <dgm:prSet presAssocID="{B0A6055D-BB46-463F-B5C5-D3BA17436329}" presName="spaceRect" presStyleCnt="0"/>
      <dgm:spPr/>
    </dgm:pt>
    <dgm:pt modelId="{899C0FA6-F69C-42E2-9291-0A2CC4977FA8}" type="pres">
      <dgm:prSet presAssocID="{B0A6055D-BB46-463F-B5C5-D3BA17436329}" presName="textRect" presStyleLbl="revTx" presStyleIdx="0" presStyleCnt="3">
        <dgm:presLayoutVars>
          <dgm:chMax val="1"/>
          <dgm:chPref val="1"/>
        </dgm:presLayoutVars>
      </dgm:prSet>
      <dgm:spPr/>
    </dgm:pt>
    <dgm:pt modelId="{2777D28E-9E6B-4ADA-B92A-6E687F724F09}" type="pres">
      <dgm:prSet presAssocID="{779EBF28-4D5F-4B79-8780-9023E4F92BC8}" presName="sibTrans" presStyleCnt="0"/>
      <dgm:spPr/>
    </dgm:pt>
    <dgm:pt modelId="{0DC72C9F-8E31-4205-ACBF-59FBDDA6A0AD}" type="pres">
      <dgm:prSet presAssocID="{747330EC-1DA8-42BB-B4A0-C4A91FC75187}" presName="compNode" presStyleCnt="0"/>
      <dgm:spPr/>
    </dgm:pt>
    <dgm:pt modelId="{6350AC25-7F99-46C9-8207-0401D0285BCA}" type="pres">
      <dgm:prSet presAssocID="{747330EC-1DA8-42BB-B4A0-C4A91FC751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0C7A475-9C3B-4883-86BE-C6ED73B00332}" type="pres">
      <dgm:prSet presAssocID="{747330EC-1DA8-42BB-B4A0-C4A91FC75187}" presName="spaceRect" presStyleCnt="0"/>
      <dgm:spPr/>
    </dgm:pt>
    <dgm:pt modelId="{0EC7E9CB-D4A8-4888-9592-91BEF68D7A09}" type="pres">
      <dgm:prSet presAssocID="{747330EC-1DA8-42BB-B4A0-C4A91FC75187}" presName="textRect" presStyleLbl="revTx" presStyleIdx="1" presStyleCnt="3">
        <dgm:presLayoutVars>
          <dgm:chMax val="1"/>
          <dgm:chPref val="1"/>
        </dgm:presLayoutVars>
      </dgm:prSet>
      <dgm:spPr/>
    </dgm:pt>
    <dgm:pt modelId="{A9F66A4E-D8CB-472B-B405-3FEB19CE1BFB}" type="pres">
      <dgm:prSet presAssocID="{4854764E-0B3F-487B-8C26-74B54A7FD874}" presName="sibTrans" presStyleCnt="0"/>
      <dgm:spPr/>
    </dgm:pt>
    <dgm:pt modelId="{E0451C42-D1C0-4012-BDE9-CE491ED21FB3}" type="pres">
      <dgm:prSet presAssocID="{6D57FBFD-A6DC-4D17-A62A-100E6CC3848F}" presName="compNode" presStyleCnt="0"/>
      <dgm:spPr/>
    </dgm:pt>
    <dgm:pt modelId="{A5DAEE52-4EEC-43FA-9104-849E1E17725B}" type="pres">
      <dgm:prSet presAssocID="{6D57FBFD-A6DC-4D17-A62A-100E6CC384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5230914-2297-45B1-B903-A15A510D905E}" type="pres">
      <dgm:prSet presAssocID="{6D57FBFD-A6DC-4D17-A62A-100E6CC3848F}" presName="spaceRect" presStyleCnt="0"/>
      <dgm:spPr/>
    </dgm:pt>
    <dgm:pt modelId="{04FFFB02-33E4-4AC0-9D42-0B198A5A6E87}" type="pres">
      <dgm:prSet presAssocID="{6D57FBFD-A6DC-4D17-A62A-100E6CC384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65941E-47CD-4E8A-A87F-B57020D9454B}" type="presOf" srcId="{80B20F87-D86F-42B2-AAFA-7AE7A93D794D}" destId="{98FB31D0-8764-4F09-A2B7-530A79E7B95A}" srcOrd="0" destOrd="0" presId="urn:microsoft.com/office/officeart/2018/2/layout/IconLabelList"/>
    <dgm:cxn modelId="{651FF34A-B43E-4391-884C-6B51252B835F}" srcId="{80B20F87-D86F-42B2-AAFA-7AE7A93D794D}" destId="{B0A6055D-BB46-463F-B5C5-D3BA17436329}" srcOrd="0" destOrd="0" parTransId="{1FDD4F02-147E-419D-B189-BD9EAFE82CE2}" sibTransId="{779EBF28-4D5F-4B79-8780-9023E4F92BC8}"/>
    <dgm:cxn modelId="{707B244B-C091-4CE8-ADBF-CAD7F4DE5BCE}" type="presOf" srcId="{747330EC-1DA8-42BB-B4A0-C4A91FC75187}" destId="{0EC7E9CB-D4A8-4888-9592-91BEF68D7A09}" srcOrd="0" destOrd="0" presId="urn:microsoft.com/office/officeart/2018/2/layout/IconLabelList"/>
    <dgm:cxn modelId="{FE2834A8-E66B-40A8-86E6-E956AAB55030}" type="presOf" srcId="{6D57FBFD-A6DC-4D17-A62A-100E6CC3848F}" destId="{04FFFB02-33E4-4AC0-9D42-0B198A5A6E87}" srcOrd="0" destOrd="0" presId="urn:microsoft.com/office/officeart/2018/2/layout/IconLabelList"/>
    <dgm:cxn modelId="{A79435B9-5B54-4A1B-99D6-77C87E7EF5A0}" srcId="{80B20F87-D86F-42B2-AAFA-7AE7A93D794D}" destId="{6D57FBFD-A6DC-4D17-A62A-100E6CC3848F}" srcOrd="2" destOrd="0" parTransId="{F6A33BE3-770E-4AAB-A459-FA8B2A48B1F1}" sibTransId="{E2737A0F-1940-43C3-8A8D-CDF42D8A87C3}"/>
    <dgm:cxn modelId="{3B1EB0F3-840E-44A8-98D7-207C16167F6E}" type="presOf" srcId="{B0A6055D-BB46-463F-B5C5-D3BA17436329}" destId="{899C0FA6-F69C-42E2-9291-0A2CC4977FA8}" srcOrd="0" destOrd="0" presId="urn:microsoft.com/office/officeart/2018/2/layout/IconLabelList"/>
    <dgm:cxn modelId="{316B68F5-50EF-4F6E-8B20-A6DDB233D80A}" srcId="{80B20F87-D86F-42B2-AAFA-7AE7A93D794D}" destId="{747330EC-1DA8-42BB-B4A0-C4A91FC75187}" srcOrd="1" destOrd="0" parTransId="{10B0BD74-A0F9-4B42-8254-C2AC4CF97BE2}" sibTransId="{4854764E-0B3F-487B-8C26-74B54A7FD874}"/>
    <dgm:cxn modelId="{761B645A-FA5B-4390-A709-A170A9FE49F3}" type="presParOf" srcId="{98FB31D0-8764-4F09-A2B7-530A79E7B95A}" destId="{0B39C6AA-474C-4B82-9F3D-7067587AE505}" srcOrd="0" destOrd="0" presId="urn:microsoft.com/office/officeart/2018/2/layout/IconLabelList"/>
    <dgm:cxn modelId="{0227C88D-1377-433A-90CC-4749B98F8AE1}" type="presParOf" srcId="{0B39C6AA-474C-4B82-9F3D-7067587AE505}" destId="{49D79FAB-1BE2-462F-9115-57757D2E0812}" srcOrd="0" destOrd="0" presId="urn:microsoft.com/office/officeart/2018/2/layout/IconLabelList"/>
    <dgm:cxn modelId="{DB30977E-A7E2-47DF-A6E3-DFED54F05AD0}" type="presParOf" srcId="{0B39C6AA-474C-4B82-9F3D-7067587AE505}" destId="{9571E451-860C-4707-9513-F8BBB17C5A01}" srcOrd="1" destOrd="0" presId="urn:microsoft.com/office/officeart/2018/2/layout/IconLabelList"/>
    <dgm:cxn modelId="{92D15D2A-3A4C-4FE7-A02D-D09352395B2B}" type="presParOf" srcId="{0B39C6AA-474C-4B82-9F3D-7067587AE505}" destId="{899C0FA6-F69C-42E2-9291-0A2CC4977FA8}" srcOrd="2" destOrd="0" presId="urn:microsoft.com/office/officeart/2018/2/layout/IconLabelList"/>
    <dgm:cxn modelId="{5CE29075-7A7B-42FE-9EDD-45ABA81BBA46}" type="presParOf" srcId="{98FB31D0-8764-4F09-A2B7-530A79E7B95A}" destId="{2777D28E-9E6B-4ADA-B92A-6E687F724F09}" srcOrd="1" destOrd="0" presId="urn:microsoft.com/office/officeart/2018/2/layout/IconLabelList"/>
    <dgm:cxn modelId="{95424BE8-73AC-49E6-9D59-DD244A8BCDA0}" type="presParOf" srcId="{98FB31D0-8764-4F09-A2B7-530A79E7B95A}" destId="{0DC72C9F-8E31-4205-ACBF-59FBDDA6A0AD}" srcOrd="2" destOrd="0" presId="urn:microsoft.com/office/officeart/2018/2/layout/IconLabelList"/>
    <dgm:cxn modelId="{4B11E06E-E2D3-4225-8298-2A92EDB931ED}" type="presParOf" srcId="{0DC72C9F-8E31-4205-ACBF-59FBDDA6A0AD}" destId="{6350AC25-7F99-46C9-8207-0401D0285BCA}" srcOrd="0" destOrd="0" presId="urn:microsoft.com/office/officeart/2018/2/layout/IconLabelList"/>
    <dgm:cxn modelId="{D9F843BE-B2E4-4C32-9676-400B886B8F6C}" type="presParOf" srcId="{0DC72C9F-8E31-4205-ACBF-59FBDDA6A0AD}" destId="{D0C7A475-9C3B-4883-86BE-C6ED73B00332}" srcOrd="1" destOrd="0" presId="urn:microsoft.com/office/officeart/2018/2/layout/IconLabelList"/>
    <dgm:cxn modelId="{6F1E6840-C7D9-4A91-BE49-821CA90DE540}" type="presParOf" srcId="{0DC72C9F-8E31-4205-ACBF-59FBDDA6A0AD}" destId="{0EC7E9CB-D4A8-4888-9592-91BEF68D7A09}" srcOrd="2" destOrd="0" presId="urn:microsoft.com/office/officeart/2018/2/layout/IconLabelList"/>
    <dgm:cxn modelId="{48F8DDCA-6BF0-4A6F-AEBE-292AB6F25008}" type="presParOf" srcId="{98FB31D0-8764-4F09-A2B7-530A79E7B95A}" destId="{A9F66A4E-D8CB-472B-B405-3FEB19CE1BFB}" srcOrd="3" destOrd="0" presId="urn:microsoft.com/office/officeart/2018/2/layout/IconLabelList"/>
    <dgm:cxn modelId="{F58B7D61-4A2E-4975-ACE4-34ACC53D90BD}" type="presParOf" srcId="{98FB31D0-8764-4F09-A2B7-530A79E7B95A}" destId="{E0451C42-D1C0-4012-BDE9-CE491ED21FB3}" srcOrd="4" destOrd="0" presId="urn:microsoft.com/office/officeart/2018/2/layout/IconLabelList"/>
    <dgm:cxn modelId="{0D9554BA-2AE3-4608-83C2-803766326216}" type="presParOf" srcId="{E0451C42-D1C0-4012-BDE9-CE491ED21FB3}" destId="{A5DAEE52-4EEC-43FA-9104-849E1E17725B}" srcOrd="0" destOrd="0" presId="urn:microsoft.com/office/officeart/2018/2/layout/IconLabelList"/>
    <dgm:cxn modelId="{9FAF4895-66E2-427C-B175-240F11CE8F64}" type="presParOf" srcId="{E0451C42-D1C0-4012-BDE9-CE491ED21FB3}" destId="{25230914-2297-45B1-B903-A15A510D905E}" srcOrd="1" destOrd="0" presId="urn:microsoft.com/office/officeart/2018/2/layout/IconLabelList"/>
    <dgm:cxn modelId="{45427E3E-9C18-45F1-B644-8FF7B60CB9A2}" type="presParOf" srcId="{E0451C42-D1C0-4012-BDE9-CE491ED21FB3}" destId="{04FFFB02-33E4-4AC0-9D42-0B198A5A6E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497D2-39D8-4B38-AB02-05CF7BD2064A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F9794F-3A95-40E5-8FD6-68CF10DB0786}">
      <dgm:prSet/>
      <dgm:spPr/>
      <dgm:t>
        <a:bodyPr/>
        <a:lstStyle/>
        <a:p>
          <a:r>
            <a:rPr lang="en-US"/>
            <a:t>137 Accounts</a:t>
          </a:r>
        </a:p>
      </dgm:t>
    </dgm:pt>
    <dgm:pt modelId="{5E195DD2-B033-4A66-A69E-5241075D882D}" type="parTrans" cxnId="{FB82EEED-ADDA-4F16-AE0B-EA946BA319CB}">
      <dgm:prSet/>
      <dgm:spPr/>
      <dgm:t>
        <a:bodyPr/>
        <a:lstStyle/>
        <a:p>
          <a:endParaRPr lang="en-US"/>
        </a:p>
      </dgm:t>
    </dgm:pt>
    <dgm:pt modelId="{334E927D-9781-41FE-ACA7-19E6536A63F2}" type="sibTrans" cxnId="{FB82EEED-ADDA-4F16-AE0B-EA946BA319CB}">
      <dgm:prSet/>
      <dgm:spPr/>
      <dgm:t>
        <a:bodyPr/>
        <a:lstStyle/>
        <a:p>
          <a:endParaRPr lang="en-US"/>
        </a:p>
      </dgm:t>
    </dgm:pt>
    <dgm:pt modelId="{D2826726-7432-4023-8A38-F6E54B9B4499}">
      <dgm:prSet/>
      <dgm:spPr/>
      <dgm:t>
        <a:bodyPr/>
        <a:lstStyle/>
        <a:p>
          <a:r>
            <a:rPr lang="en-US"/>
            <a:t>2197 Customers</a:t>
          </a:r>
        </a:p>
      </dgm:t>
    </dgm:pt>
    <dgm:pt modelId="{FB021254-F52B-4BB0-A317-A631E56FD566}" type="parTrans" cxnId="{1E8755D0-7CCB-4F35-906E-1DE66514234C}">
      <dgm:prSet/>
      <dgm:spPr/>
      <dgm:t>
        <a:bodyPr/>
        <a:lstStyle/>
        <a:p>
          <a:endParaRPr lang="en-US"/>
        </a:p>
      </dgm:t>
    </dgm:pt>
    <dgm:pt modelId="{BE55ABCA-9DCC-45BD-855F-CCBE28A3DA5C}" type="sibTrans" cxnId="{1E8755D0-7CCB-4F35-906E-1DE66514234C}">
      <dgm:prSet/>
      <dgm:spPr/>
      <dgm:t>
        <a:bodyPr/>
        <a:lstStyle/>
        <a:p>
          <a:endParaRPr lang="en-US"/>
        </a:p>
      </dgm:t>
    </dgm:pt>
    <dgm:pt modelId="{9FC0EEFC-F0AF-4774-BE2A-8FD820080CC7}">
      <dgm:prSet/>
      <dgm:spPr/>
      <dgm:t>
        <a:bodyPr/>
        <a:lstStyle/>
        <a:p>
          <a:r>
            <a:rPr lang="en-US"/>
            <a:t>1156 Providers</a:t>
          </a:r>
        </a:p>
      </dgm:t>
    </dgm:pt>
    <dgm:pt modelId="{0DB578F4-DBED-47B9-82C2-E227DB008F09}" type="parTrans" cxnId="{56FB6A37-B65C-49F2-AB0A-C0E66E0516F7}">
      <dgm:prSet/>
      <dgm:spPr/>
      <dgm:t>
        <a:bodyPr/>
        <a:lstStyle/>
        <a:p>
          <a:endParaRPr lang="en-US"/>
        </a:p>
      </dgm:t>
    </dgm:pt>
    <dgm:pt modelId="{F73454DD-A9EB-46D9-8CEA-2221440C123B}" type="sibTrans" cxnId="{56FB6A37-B65C-49F2-AB0A-C0E66E0516F7}">
      <dgm:prSet/>
      <dgm:spPr/>
      <dgm:t>
        <a:bodyPr/>
        <a:lstStyle/>
        <a:p>
          <a:endParaRPr lang="en-US"/>
        </a:p>
      </dgm:t>
    </dgm:pt>
    <dgm:pt modelId="{03DAF8DA-BAF5-4645-B0D9-76ED76301E5D}">
      <dgm:prSet/>
      <dgm:spPr/>
      <dgm:t>
        <a:bodyPr/>
        <a:lstStyle/>
        <a:p>
          <a:r>
            <a:rPr lang="en-US"/>
            <a:t>17 Revenue Accounts</a:t>
          </a:r>
        </a:p>
      </dgm:t>
    </dgm:pt>
    <dgm:pt modelId="{773B7915-60D6-44B7-B500-2BC1FDCD904D}" type="parTrans" cxnId="{C6591D79-F17E-42AF-9CA3-92D577F207C4}">
      <dgm:prSet/>
      <dgm:spPr/>
      <dgm:t>
        <a:bodyPr/>
        <a:lstStyle/>
        <a:p>
          <a:endParaRPr lang="en-US"/>
        </a:p>
      </dgm:t>
    </dgm:pt>
    <dgm:pt modelId="{A19A0F8D-4E36-4902-93B4-A508461270E1}" type="sibTrans" cxnId="{C6591D79-F17E-42AF-9CA3-92D577F207C4}">
      <dgm:prSet/>
      <dgm:spPr/>
      <dgm:t>
        <a:bodyPr/>
        <a:lstStyle/>
        <a:p>
          <a:endParaRPr lang="en-US"/>
        </a:p>
      </dgm:t>
    </dgm:pt>
    <dgm:pt modelId="{C1B0B27C-0A64-4896-A934-4EFBDCF11F09}">
      <dgm:prSet/>
      <dgm:spPr/>
      <dgm:t>
        <a:bodyPr/>
        <a:lstStyle/>
        <a:p>
          <a:r>
            <a:rPr lang="en-US"/>
            <a:t>105 Expense Accounts</a:t>
          </a:r>
        </a:p>
      </dgm:t>
    </dgm:pt>
    <dgm:pt modelId="{88F7B896-64A2-4BE6-AE53-E905204475E2}" type="parTrans" cxnId="{7E6745C8-A962-4318-84B9-0E90A69CC9EC}">
      <dgm:prSet/>
      <dgm:spPr/>
      <dgm:t>
        <a:bodyPr/>
        <a:lstStyle/>
        <a:p>
          <a:endParaRPr lang="en-US"/>
        </a:p>
      </dgm:t>
    </dgm:pt>
    <dgm:pt modelId="{7A66BEBC-0C66-44F0-94F8-9D2236130952}" type="sibTrans" cxnId="{7E6745C8-A962-4318-84B9-0E90A69CC9EC}">
      <dgm:prSet/>
      <dgm:spPr/>
      <dgm:t>
        <a:bodyPr/>
        <a:lstStyle/>
        <a:p>
          <a:endParaRPr lang="en-US"/>
        </a:p>
      </dgm:t>
    </dgm:pt>
    <dgm:pt modelId="{0CADC352-CD6B-40A3-9E05-D9051AD3DE63}">
      <dgm:prSet/>
      <dgm:spPr/>
      <dgm:t>
        <a:bodyPr/>
        <a:lstStyle/>
        <a:p>
          <a:r>
            <a:rPr lang="en-US" dirty="0"/>
            <a:t>Net Profit/Loss: </a:t>
          </a:r>
          <a:r>
            <a:rPr lang="en-US" dirty="0">
              <a:highlight>
                <a:srgbClr val="FF0000"/>
              </a:highlight>
            </a:rPr>
            <a:t>-$10.68M</a:t>
          </a:r>
        </a:p>
      </dgm:t>
    </dgm:pt>
    <dgm:pt modelId="{56E7EC5F-A517-4D45-8652-4CA0D3958593}" type="parTrans" cxnId="{30235131-EC32-4217-B27A-7F8970690E5D}">
      <dgm:prSet/>
      <dgm:spPr/>
      <dgm:t>
        <a:bodyPr/>
        <a:lstStyle/>
        <a:p>
          <a:endParaRPr lang="en-US"/>
        </a:p>
      </dgm:t>
    </dgm:pt>
    <dgm:pt modelId="{65B620F9-2709-4ECA-A77C-197A7FD6E711}" type="sibTrans" cxnId="{30235131-EC32-4217-B27A-7F8970690E5D}">
      <dgm:prSet/>
      <dgm:spPr/>
      <dgm:t>
        <a:bodyPr/>
        <a:lstStyle/>
        <a:p>
          <a:endParaRPr lang="en-US"/>
        </a:p>
      </dgm:t>
    </dgm:pt>
    <dgm:pt modelId="{E390EAF1-BED0-4114-8AF5-1EC794B7B8D9}">
      <dgm:prSet/>
      <dgm:spPr/>
      <dgm:t>
        <a:bodyPr/>
        <a:lstStyle/>
        <a:p>
          <a:r>
            <a:rPr lang="en-US"/>
            <a:t>2460 Delayed Payments (Expense Accounts)</a:t>
          </a:r>
        </a:p>
      </dgm:t>
    </dgm:pt>
    <dgm:pt modelId="{66A7DF53-1BC9-4934-BA35-6AFD4B4E2B9F}" type="parTrans" cxnId="{794FC1F7-35A4-4E06-9C2D-66AD4787D343}">
      <dgm:prSet/>
      <dgm:spPr/>
      <dgm:t>
        <a:bodyPr/>
        <a:lstStyle/>
        <a:p>
          <a:endParaRPr lang="en-US"/>
        </a:p>
      </dgm:t>
    </dgm:pt>
    <dgm:pt modelId="{5B54BFA3-566C-4B34-AA77-FDAF51006F45}" type="sibTrans" cxnId="{794FC1F7-35A4-4E06-9C2D-66AD4787D343}">
      <dgm:prSet/>
      <dgm:spPr/>
      <dgm:t>
        <a:bodyPr/>
        <a:lstStyle/>
        <a:p>
          <a:endParaRPr lang="en-US"/>
        </a:p>
      </dgm:t>
    </dgm:pt>
    <dgm:pt modelId="{9F5A5058-130D-4960-A2AE-5AF0E3B8BC7A}">
      <dgm:prSet/>
      <dgm:spPr/>
      <dgm:t>
        <a:bodyPr/>
        <a:lstStyle/>
        <a:p>
          <a:r>
            <a:rPr lang="en-US" dirty="0"/>
            <a:t>8458 Delayed Payments (Revenue Accounts)</a:t>
          </a:r>
        </a:p>
      </dgm:t>
    </dgm:pt>
    <dgm:pt modelId="{F82DD897-CC22-4EF8-8061-87666A31CCE2}" type="parTrans" cxnId="{3CEDCE22-5B25-416D-85E3-C065083656D0}">
      <dgm:prSet/>
      <dgm:spPr/>
      <dgm:t>
        <a:bodyPr/>
        <a:lstStyle/>
        <a:p>
          <a:endParaRPr lang="en-US"/>
        </a:p>
      </dgm:t>
    </dgm:pt>
    <dgm:pt modelId="{CEB22AC6-C135-45CD-84BE-4D5066C9EEE1}" type="sibTrans" cxnId="{3CEDCE22-5B25-416D-85E3-C065083656D0}">
      <dgm:prSet/>
      <dgm:spPr/>
      <dgm:t>
        <a:bodyPr/>
        <a:lstStyle/>
        <a:p>
          <a:endParaRPr lang="en-US"/>
        </a:p>
      </dgm:t>
    </dgm:pt>
    <dgm:pt modelId="{C0FE9BA1-6697-4980-8BB5-F96104EA0808}">
      <dgm:prSet/>
      <dgm:spPr/>
      <dgm:t>
        <a:bodyPr/>
        <a:lstStyle/>
        <a:p>
          <a:r>
            <a:rPr lang="en-US" dirty="0"/>
            <a:t>Average Net Profit Margin: </a:t>
          </a:r>
          <a:r>
            <a:rPr lang="en-US" dirty="0">
              <a:highlight>
                <a:srgbClr val="FF0000"/>
              </a:highlight>
            </a:rPr>
            <a:t>-11.62%</a:t>
          </a:r>
        </a:p>
      </dgm:t>
    </dgm:pt>
    <dgm:pt modelId="{6A4BFD86-723B-4C65-9E3F-7CF72CF084F3}" type="parTrans" cxnId="{7F0B7120-56B2-49D7-96F0-1EA5C1D30E66}">
      <dgm:prSet/>
      <dgm:spPr/>
      <dgm:t>
        <a:bodyPr/>
        <a:lstStyle/>
        <a:p>
          <a:endParaRPr lang="en-US"/>
        </a:p>
      </dgm:t>
    </dgm:pt>
    <dgm:pt modelId="{49EBF9B5-1E8A-4D75-BE74-3D6BF5924661}" type="sibTrans" cxnId="{7F0B7120-56B2-49D7-96F0-1EA5C1D30E66}">
      <dgm:prSet/>
      <dgm:spPr/>
      <dgm:t>
        <a:bodyPr/>
        <a:lstStyle/>
        <a:p>
          <a:endParaRPr lang="en-US"/>
        </a:p>
      </dgm:t>
    </dgm:pt>
    <dgm:pt modelId="{509EBF14-0524-41AD-BDF6-320C0CAAA20D}" type="pres">
      <dgm:prSet presAssocID="{C20497D2-39D8-4B38-AB02-05CF7BD2064A}" presName="linear" presStyleCnt="0">
        <dgm:presLayoutVars>
          <dgm:dir/>
          <dgm:animLvl val="lvl"/>
          <dgm:resizeHandles val="exact"/>
        </dgm:presLayoutVars>
      </dgm:prSet>
      <dgm:spPr/>
    </dgm:pt>
    <dgm:pt modelId="{7D550AC2-A0A3-4DC6-9CBF-E8DBD75715F8}" type="pres">
      <dgm:prSet presAssocID="{2CF9794F-3A95-40E5-8FD6-68CF10DB0786}" presName="parentLin" presStyleCnt="0"/>
      <dgm:spPr/>
    </dgm:pt>
    <dgm:pt modelId="{11F4484A-07C9-4AF4-ADD5-44C2CEA7A5A7}" type="pres">
      <dgm:prSet presAssocID="{2CF9794F-3A95-40E5-8FD6-68CF10DB0786}" presName="parentLeftMargin" presStyleLbl="node1" presStyleIdx="0" presStyleCnt="9"/>
      <dgm:spPr/>
    </dgm:pt>
    <dgm:pt modelId="{12A3FCED-ACA6-429A-B753-5CDB5FD59521}" type="pres">
      <dgm:prSet presAssocID="{2CF9794F-3A95-40E5-8FD6-68CF10DB078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0FE3ED0-1703-4F17-A31A-637FDDDE6AC8}" type="pres">
      <dgm:prSet presAssocID="{2CF9794F-3A95-40E5-8FD6-68CF10DB0786}" presName="negativeSpace" presStyleCnt="0"/>
      <dgm:spPr/>
    </dgm:pt>
    <dgm:pt modelId="{90A42EB5-DA42-4229-A45E-05008CBDB24F}" type="pres">
      <dgm:prSet presAssocID="{2CF9794F-3A95-40E5-8FD6-68CF10DB0786}" presName="childText" presStyleLbl="conFgAcc1" presStyleIdx="0" presStyleCnt="9">
        <dgm:presLayoutVars>
          <dgm:bulletEnabled val="1"/>
        </dgm:presLayoutVars>
      </dgm:prSet>
      <dgm:spPr/>
    </dgm:pt>
    <dgm:pt modelId="{3B4AC285-50BD-4CA6-BE09-95B1A6ACC3D9}" type="pres">
      <dgm:prSet presAssocID="{334E927D-9781-41FE-ACA7-19E6536A63F2}" presName="spaceBetweenRectangles" presStyleCnt="0"/>
      <dgm:spPr/>
    </dgm:pt>
    <dgm:pt modelId="{B7768D1A-DA69-4E03-8B8A-5163107891DA}" type="pres">
      <dgm:prSet presAssocID="{D2826726-7432-4023-8A38-F6E54B9B4499}" presName="parentLin" presStyleCnt="0"/>
      <dgm:spPr/>
    </dgm:pt>
    <dgm:pt modelId="{0178D61A-79D6-4438-9446-5985AD8F0C44}" type="pres">
      <dgm:prSet presAssocID="{D2826726-7432-4023-8A38-F6E54B9B4499}" presName="parentLeftMargin" presStyleLbl="node1" presStyleIdx="0" presStyleCnt="9"/>
      <dgm:spPr/>
    </dgm:pt>
    <dgm:pt modelId="{DAE713C4-44F8-47AC-B7E4-CC464F759A46}" type="pres">
      <dgm:prSet presAssocID="{D2826726-7432-4023-8A38-F6E54B9B449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F4A8BD2-CEA5-416E-801F-5FE3A1E8F256}" type="pres">
      <dgm:prSet presAssocID="{D2826726-7432-4023-8A38-F6E54B9B4499}" presName="negativeSpace" presStyleCnt="0"/>
      <dgm:spPr/>
    </dgm:pt>
    <dgm:pt modelId="{B27D48C6-E087-47E6-8218-126865B547F3}" type="pres">
      <dgm:prSet presAssocID="{D2826726-7432-4023-8A38-F6E54B9B4499}" presName="childText" presStyleLbl="conFgAcc1" presStyleIdx="1" presStyleCnt="9">
        <dgm:presLayoutVars>
          <dgm:bulletEnabled val="1"/>
        </dgm:presLayoutVars>
      </dgm:prSet>
      <dgm:spPr/>
    </dgm:pt>
    <dgm:pt modelId="{82440793-5E4D-4746-AC70-D0251F377123}" type="pres">
      <dgm:prSet presAssocID="{BE55ABCA-9DCC-45BD-855F-CCBE28A3DA5C}" presName="spaceBetweenRectangles" presStyleCnt="0"/>
      <dgm:spPr/>
    </dgm:pt>
    <dgm:pt modelId="{8B11AED6-EAC5-4B7B-A45C-EC2F9A62D16F}" type="pres">
      <dgm:prSet presAssocID="{9FC0EEFC-F0AF-4774-BE2A-8FD820080CC7}" presName="parentLin" presStyleCnt="0"/>
      <dgm:spPr/>
    </dgm:pt>
    <dgm:pt modelId="{C214B34C-4264-4943-B393-91B4A95E03C4}" type="pres">
      <dgm:prSet presAssocID="{9FC0EEFC-F0AF-4774-BE2A-8FD820080CC7}" presName="parentLeftMargin" presStyleLbl="node1" presStyleIdx="1" presStyleCnt="9"/>
      <dgm:spPr/>
    </dgm:pt>
    <dgm:pt modelId="{4C94D978-7F38-46A5-8E05-458E90FC6EAA}" type="pres">
      <dgm:prSet presAssocID="{9FC0EEFC-F0AF-4774-BE2A-8FD820080CC7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46B90AA-E65D-4AC7-AE63-FA890B0296D2}" type="pres">
      <dgm:prSet presAssocID="{9FC0EEFC-F0AF-4774-BE2A-8FD820080CC7}" presName="negativeSpace" presStyleCnt="0"/>
      <dgm:spPr/>
    </dgm:pt>
    <dgm:pt modelId="{8C5DE5E0-C78D-4BA9-B148-FE4C8C0D4743}" type="pres">
      <dgm:prSet presAssocID="{9FC0EEFC-F0AF-4774-BE2A-8FD820080CC7}" presName="childText" presStyleLbl="conFgAcc1" presStyleIdx="2" presStyleCnt="9">
        <dgm:presLayoutVars>
          <dgm:bulletEnabled val="1"/>
        </dgm:presLayoutVars>
      </dgm:prSet>
      <dgm:spPr/>
    </dgm:pt>
    <dgm:pt modelId="{7B9C7CD8-BA89-452C-A21E-59A70C9B9B6E}" type="pres">
      <dgm:prSet presAssocID="{F73454DD-A9EB-46D9-8CEA-2221440C123B}" presName="spaceBetweenRectangles" presStyleCnt="0"/>
      <dgm:spPr/>
    </dgm:pt>
    <dgm:pt modelId="{34DD0121-7BCD-47DF-85FD-74CF5EA22E71}" type="pres">
      <dgm:prSet presAssocID="{03DAF8DA-BAF5-4645-B0D9-76ED76301E5D}" presName="parentLin" presStyleCnt="0"/>
      <dgm:spPr/>
    </dgm:pt>
    <dgm:pt modelId="{A455C12F-4400-49F3-817F-712750115CA0}" type="pres">
      <dgm:prSet presAssocID="{03DAF8DA-BAF5-4645-B0D9-76ED76301E5D}" presName="parentLeftMargin" presStyleLbl="node1" presStyleIdx="2" presStyleCnt="9"/>
      <dgm:spPr/>
    </dgm:pt>
    <dgm:pt modelId="{894E8DE7-DE23-4944-A198-5CC8CE370084}" type="pres">
      <dgm:prSet presAssocID="{03DAF8DA-BAF5-4645-B0D9-76ED76301E5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103C90D-9DB8-4957-B80C-6D9748099A8C}" type="pres">
      <dgm:prSet presAssocID="{03DAF8DA-BAF5-4645-B0D9-76ED76301E5D}" presName="negativeSpace" presStyleCnt="0"/>
      <dgm:spPr/>
    </dgm:pt>
    <dgm:pt modelId="{E037F52E-D69B-4939-9494-307B665B5D95}" type="pres">
      <dgm:prSet presAssocID="{03DAF8DA-BAF5-4645-B0D9-76ED76301E5D}" presName="childText" presStyleLbl="conFgAcc1" presStyleIdx="3" presStyleCnt="9">
        <dgm:presLayoutVars>
          <dgm:bulletEnabled val="1"/>
        </dgm:presLayoutVars>
      </dgm:prSet>
      <dgm:spPr/>
    </dgm:pt>
    <dgm:pt modelId="{AED13B5A-0C29-41C8-8B36-0FF2DCB0BBD0}" type="pres">
      <dgm:prSet presAssocID="{A19A0F8D-4E36-4902-93B4-A508461270E1}" presName="spaceBetweenRectangles" presStyleCnt="0"/>
      <dgm:spPr/>
    </dgm:pt>
    <dgm:pt modelId="{20C32F56-8CDC-405A-9BD3-E97F79A48E5B}" type="pres">
      <dgm:prSet presAssocID="{C1B0B27C-0A64-4896-A934-4EFBDCF11F09}" presName="parentLin" presStyleCnt="0"/>
      <dgm:spPr/>
    </dgm:pt>
    <dgm:pt modelId="{3C7C2EB6-DC1D-43AA-A2B7-A99EDBBF817B}" type="pres">
      <dgm:prSet presAssocID="{C1B0B27C-0A64-4896-A934-4EFBDCF11F09}" presName="parentLeftMargin" presStyleLbl="node1" presStyleIdx="3" presStyleCnt="9"/>
      <dgm:spPr/>
    </dgm:pt>
    <dgm:pt modelId="{8828519B-5A3E-4331-AB7A-0C4CA2D7B527}" type="pres">
      <dgm:prSet presAssocID="{C1B0B27C-0A64-4896-A934-4EFBDCF11F0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03C2C74-762F-4578-B2CA-F922AF342078}" type="pres">
      <dgm:prSet presAssocID="{C1B0B27C-0A64-4896-A934-4EFBDCF11F09}" presName="negativeSpace" presStyleCnt="0"/>
      <dgm:spPr/>
    </dgm:pt>
    <dgm:pt modelId="{259A1659-990D-4F72-954A-B3C728C3C815}" type="pres">
      <dgm:prSet presAssocID="{C1B0B27C-0A64-4896-A934-4EFBDCF11F09}" presName="childText" presStyleLbl="conFgAcc1" presStyleIdx="4" presStyleCnt="9">
        <dgm:presLayoutVars>
          <dgm:bulletEnabled val="1"/>
        </dgm:presLayoutVars>
      </dgm:prSet>
      <dgm:spPr/>
    </dgm:pt>
    <dgm:pt modelId="{1FF4A108-4115-4DC9-9DFE-74E9CC5EBC68}" type="pres">
      <dgm:prSet presAssocID="{7A66BEBC-0C66-44F0-94F8-9D2236130952}" presName="spaceBetweenRectangles" presStyleCnt="0"/>
      <dgm:spPr/>
    </dgm:pt>
    <dgm:pt modelId="{5A9D267C-5E29-4061-A644-A2C1B85B1224}" type="pres">
      <dgm:prSet presAssocID="{0CADC352-CD6B-40A3-9E05-D9051AD3DE63}" presName="parentLin" presStyleCnt="0"/>
      <dgm:spPr/>
    </dgm:pt>
    <dgm:pt modelId="{2FFA5021-820F-4EAF-BC8B-F646F006EE11}" type="pres">
      <dgm:prSet presAssocID="{0CADC352-CD6B-40A3-9E05-D9051AD3DE63}" presName="parentLeftMargin" presStyleLbl="node1" presStyleIdx="4" presStyleCnt="9"/>
      <dgm:spPr/>
    </dgm:pt>
    <dgm:pt modelId="{CE42A69F-646A-40E3-A1BF-A858CABFC2C8}" type="pres">
      <dgm:prSet presAssocID="{0CADC352-CD6B-40A3-9E05-D9051AD3DE6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2198B34-92EB-4310-819B-DB1FFEBFFA92}" type="pres">
      <dgm:prSet presAssocID="{0CADC352-CD6B-40A3-9E05-D9051AD3DE63}" presName="negativeSpace" presStyleCnt="0"/>
      <dgm:spPr/>
    </dgm:pt>
    <dgm:pt modelId="{9564704A-10B2-434A-8E09-AD9B74224322}" type="pres">
      <dgm:prSet presAssocID="{0CADC352-CD6B-40A3-9E05-D9051AD3DE63}" presName="childText" presStyleLbl="conFgAcc1" presStyleIdx="5" presStyleCnt="9">
        <dgm:presLayoutVars>
          <dgm:bulletEnabled val="1"/>
        </dgm:presLayoutVars>
      </dgm:prSet>
      <dgm:spPr/>
    </dgm:pt>
    <dgm:pt modelId="{A756D406-EEF5-4EA7-BCF2-27F848EEA890}" type="pres">
      <dgm:prSet presAssocID="{65B620F9-2709-4ECA-A77C-197A7FD6E711}" presName="spaceBetweenRectangles" presStyleCnt="0"/>
      <dgm:spPr/>
    </dgm:pt>
    <dgm:pt modelId="{393F797B-09B6-4484-841B-0C46D9E9D259}" type="pres">
      <dgm:prSet presAssocID="{E390EAF1-BED0-4114-8AF5-1EC794B7B8D9}" presName="parentLin" presStyleCnt="0"/>
      <dgm:spPr/>
    </dgm:pt>
    <dgm:pt modelId="{4BBF56F3-50B3-459E-8D65-3E5D8CBF679A}" type="pres">
      <dgm:prSet presAssocID="{E390EAF1-BED0-4114-8AF5-1EC794B7B8D9}" presName="parentLeftMargin" presStyleLbl="node1" presStyleIdx="5" presStyleCnt="9"/>
      <dgm:spPr/>
    </dgm:pt>
    <dgm:pt modelId="{D50932E1-60ED-4B9B-B78A-948AF61AF9A9}" type="pres">
      <dgm:prSet presAssocID="{E390EAF1-BED0-4114-8AF5-1EC794B7B8D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F22B587-9A68-4A37-A9B4-72C143608A56}" type="pres">
      <dgm:prSet presAssocID="{E390EAF1-BED0-4114-8AF5-1EC794B7B8D9}" presName="negativeSpace" presStyleCnt="0"/>
      <dgm:spPr/>
    </dgm:pt>
    <dgm:pt modelId="{94EE607B-7DDF-4A49-94E6-20A9E13F0DE6}" type="pres">
      <dgm:prSet presAssocID="{E390EAF1-BED0-4114-8AF5-1EC794B7B8D9}" presName="childText" presStyleLbl="conFgAcc1" presStyleIdx="6" presStyleCnt="9">
        <dgm:presLayoutVars>
          <dgm:bulletEnabled val="1"/>
        </dgm:presLayoutVars>
      </dgm:prSet>
      <dgm:spPr/>
    </dgm:pt>
    <dgm:pt modelId="{3B4D5C06-A4D8-4D8F-9713-CD1855148C98}" type="pres">
      <dgm:prSet presAssocID="{5B54BFA3-566C-4B34-AA77-FDAF51006F45}" presName="spaceBetweenRectangles" presStyleCnt="0"/>
      <dgm:spPr/>
    </dgm:pt>
    <dgm:pt modelId="{1B03EF75-5271-4BA6-85EA-9EABC91845A7}" type="pres">
      <dgm:prSet presAssocID="{9F5A5058-130D-4960-A2AE-5AF0E3B8BC7A}" presName="parentLin" presStyleCnt="0"/>
      <dgm:spPr/>
    </dgm:pt>
    <dgm:pt modelId="{A5974995-64CE-48C0-93F8-71D0EC34525C}" type="pres">
      <dgm:prSet presAssocID="{9F5A5058-130D-4960-A2AE-5AF0E3B8BC7A}" presName="parentLeftMargin" presStyleLbl="node1" presStyleIdx="6" presStyleCnt="9"/>
      <dgm:spPr/>
    </dgm:pt>
    <dgm:pt modelId="{237765A0-AAAE-42EF-8431-B0C9D26BAF71}" type="pres">
      <dgm:prSet presAssocID="{9F5A5058-130D-4960-A2AE-5AF0E3B8BC7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FCB5738-6E07-4AC3-ADF9-603133D6D532}" type="pres">
      <dgm:prSet presAssocID="{9F5A5058-130D-4960-A2AE-5AF0E3B8BC7A}" presName="negativeSpace" presStyleCnt="0"/>
      <dgm:spPr/>
    </dgm:pt>
    <dgm:pt modelId="{B1DC94AA-857F-4CF8-A597-15FCDEE031E4}" type="pres">
      <dgm:prSet presAssocID="{9F5A5058-130D-4960-A2AE-5AF0E3B8BC7A}" presName="childText" presStyleLbl="conFgAcc1" presStyleIdx="7" presStyleCnt="9">
        <dgm:presLayoutVars>
          <dgm:bulletEnabled val="1"/>
        </dgm:presLayoutVars>
      </dgm:prSet>
      <dgm:spPr/>
    </dgm:pt>
    <dgm:pt modelId="{557120F2-CEA4-4A33-9B32-4D3C8E788142}" type="pres">
      <dgm:prSet presAssocID="{CEB22AC6-C135-45CD-84BE-4D5066C9EEE1}" presName="spaceBetweenRectangles" presStyleCnt="0"/>
      <dgm:spPr/>
    </dgm:pt>
    <dgm:pt modelId="{0983BE79-238E-4FB1-8848-2845FFF3325F}" type="pres">
      <dgm:prSet presAssocID="{C0FE9BA1-6697-4980-8BB5-F96104EA0808}" presName="parentLin" presStyleCnt="0"/>
      <dgm:spPr/>
    </dgm:pt>
    <dgm:pt modelId="{332021FA-DC87-4582-9369-026696575326}" type="pres">
      <dgm:prSet presAssocID="{C0FE9BA1-6697-4980-8BB5-F96104EA0808}" presName="parentLeftMargin" presStyleLbl="node1" presStyleIdx="7" presStyleCnt="9"/>
      <dgm:spPr/>
    </dgm:pt>
    <dgm:pt modelId="{26E6FA0F-8089-42B4-B724-6EF79F6AE08A}" type="pres">
      <dgm:prSet presAssocID="{C0FE9BA1-6697-4980-8BB5-F96104EA0808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DCF301A9-AA92-4278-BE4C-D0419E257901}" type="pres">
      <dgm:prSet presAssocID="{C0FE9BA1-6697-4980-8BB5-F96104EA0808}" presName="negativeSpace" presStyleCnt="0"/>
      <dgm:spPr/>
    </dgm:pt>
    <dgm:pt modelId="{6F205248-0A3B-432B-9C7F-F5740BE28665}" type="pres">
      <dgm:prSet presAssocID="{C0FE9BA1-6697-4980-8BB5-F96104EA0808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C0CC1A01-185A-4572-9E9D-60C733560319}" type="presOf" srcId="{2CF9794F-3A95-40E5-8FD6-68CF10DB0786}" destId="{11F4484A-07C9-4AF4-ADD5-44C2CEA7A5A7}" srcOrd="0" destOrd="0" presId="urn:microsoft.com/office/officeart/2005/8/layout/list1"/>
    <dgm:cxn modelId="{89731610-A7F4-447F-ABDD-FEDFED13B9C3}" type="presOf" srcId="{0CADC352-CD6B-40A3-9E05-D9051AD3DE63}" destId="{CE42A69F-646A-40E3-A1BF-A858CABFC2C8}" srcOrd="1" destOrd="0" presId="urn:microsoft.com/office/officeart/2005/8/layout/list1"/>
    <dgm:cxn modelId="{DFD15210-768B-4B91-B19A-7A514248E01E}" type="presOf" srcId="{C1B0B27C-0A64-4896-A934-4EFBDCF11F09}" destId="{8828519B-5A3E-4331-AB7A-0C4CA2D7B527}" srcOrd="1" destOrd="0" presId="urn:microsoft.com/office/officeart/2005/8/layout/list1"/>
    <dgm:cxn modelId="{6253BE16-5EDE-4277-8560-19E67FEAE25A}" type="presOf" srcId="{C20497D2-39D8-4B38-AB02-05CF7BD2064A}" destId="{509EBF14-0524-41AD-BDF6-320C0CAAA20D}" srcOrd="0" destOrd="0" presId="urn:microsoft.com/office/officeart/2005/8/layout/list1"/>
    <dgm:cxn modelId="{7F0B7120-56B2-49D7-96F0-1EA5C1D30E66}" srcId="{C20497D2-39D8-4B38-AB02-05CF7BD2064A}" destId="{C0FE9BA1-6697-4980-8BB5-F96104EA0808}" srcOrd="8" destOrd="0" parTransId="{6A4BFD86-723B-4C65-9E3F-7CF72CF084F3}" sibTransId="{49EBF9B5-1E8A-4D75-BE74-3D6BF5924661}"/>
    <dgm:cxn modelId="{D5D5D120-0C1D-47D7-B55C-4E01503B5B8C}" type="presOf" srcId="{D2826726-7432-4023-8A38-F6E54B9B4499}" destId="{DAE713C4-44F8-47AC-B7E4-CC464F759A46}" srcOrd="1" destOrd="0" presId="urn:microsoft.com/office/officeart/2005/8/layout/list1"/>
    <dgm:cxn modelId="{3CEDCE22-5B25-416D-85E3-C065083656D0}" srcId="{C20497D2-39D8-4B38-AB02-05CF7BD2064A}" destId="{9F5A5058-130D-4960-A2AE-5AF0E3B8BC7A}" srcOrd="7" destOrd="0" parTransId="{F82DD897-CC22-4EF8-8061-87666A31CCE2}" sibTransId="{CEB22AC6-C135-45CD-84BE-4D5066C9EEE1}"/>
    <dgm:cxn modelId="{F414DF2E-C581-4B6B-8195-59A77B2C7DFE}" type="presOf" srcId="{E390EAF1-BED0-4114-8AF5-1EC794B7B8D9}" destId="{4BBF56F3-50B3-459E-8D65-3E5D8CBF679A}" srcOrd="0" destOrd="0" presId="urn:microsoft.com/office/officeart/2005/8/layout/list1"/>
    <dgm:cxn modelId="{30235131-EC32-4217-B27A-7F8970690E5D}" srcId="{C20497D2-39D8-4B38-AB02-05CF7BD2064A}" destId="{0CADC352-CD6B-40A3-9E05-D9051AD3DE63}" srcOrd="5" destOrd="0" parTransId="{56E7EC5F-A517-4D45-8652-4CA0D3958593}" sibTransId="{65B620F9-2709-4ECA-A77C-197A7FD6E711}"/>
    <dgm:cxn modelId="{56FB6A37-B65C-49F2-AB0A-C0E66E0516F7}" srcId="{C20497D2-39D8-4B38-AB02-05CF7BD2064A}" destId="{9FC0EEFC-F0AF-4774-BE2A-8FD820080CC7}" srcOrd="2" destOrd="0" parTransId="{0DB578F4-DBED-47B9-82C2-E227DB008F09}" sibTransId="{F73454DD-A9EB-46D9-8CEA-2221440C123B}"/>
    <dgm:cxn modelId="{0BB7D55D-82CB-4BC2-AC25-867A372C44E2}" type="presOf" srcId="{E390EAF1-BED0-4114-8AF5-1EC794B7B8D9}" destId="{D50932E1-60ED-4B9B-B78A-948AF61AF9A9}" srcOrd="1" destOrd="0" presId="urn:microsoft.com/office/officeart/2005/8/layout/list1"/>
    <dgm:cxn modelId="{EDCCF345-CF82-47C0-9ECA-555CA03E52B6}" type="presOf" srcId="{9F5A5058-130D-4960-A2AE-5AF0E3B8BC7A}" destId="{A5974995-64CE-48C0-93F8-71D0EC34525C}" srcOrd="0" destOrd="0" presId="urn:microsoft.com/office/officeart/2005/8/layout/list1"/>
    <dgm:cxn modelId="{F6DE856A-A53E-4AB5-B21F-858D245C2198}" type="presOf" srcId="{9FC0EEFC-F0AF-4774-BE2A-8FD820080CC7}" destId="{C214B34C-4264-4943-B393-91B4A95E03C4}" srcOrd="0" destOrd="0" presId="urn:microsoft.com/office/officeart/2005/8/layout/list1"/>
    <dgm:cxn modelId="{9345324B-EB6B-4080-BFBF-545F716D618C}" type="presOf" srcId="{9FC0EEFC-F0AF-4774-BE2A-8FD820080CC7}" destId="{4C94D978-7F38-46A5-8E05-458E90FC6EAA}" srcOrd="1" destOrd="0" presId="urn:microsoft.com/office/officeart/2005/8/layout/list1"/>
    <dgm:cxn modelId="{5B57346D-ECC2-4ED7-8FB1-7AFF274BACAE}" type="presOf" srcId="{C0FE9BA1-6697-4980-8BB5-F96104EA0808}" destId="{26E6FA0F-8089-42B4-B724-6EF79F6AE08A}" srcOrd="1" destOrd="0" presId="urn:microsoft.com/office/officeart/2005/8/layout/list1"/>
    <dgm:cxn modelId="{7981F26E-4765-4976-B777-065D490EBE08}" type="presOf" srcId="{C0FE9BA1-6697-4980-8BB5-F96104EA0808}" destId="{332021FA-DC87-4582-9369-026696575326}" srcOrd="0" destOrd="0" presId="urn:microsoft.com/office/officeart/2005/8/layout/list1"/>
    <dgm:cxn modelId="{C6591D79-F17E-42AF-9CA3-92D577F207C4}" srcId="{C20497D2-39D8-4B38-AB02-05CF7BD2064A}" destId="{03DAF8DA-BAF5-4645-B0D9-76ED76301E5D}" srcOrd="3" destOrd="0" parTransId="{773B7915-60D6-44B7-B500-2BC1FDCD904D}" sibTransId="{A19A0F8D-4E36-4902-93B4-A508461270E1}"/>
    <dgm:cxn modelId="{8261F459-8AC2-4D31-AF8D-1B2974337E0D}" type="presOf" srcId="{9F5A5058-130D-4960-A2AE-5AF0E3B8BC7A}" destId="{237765A0-AAAE-42EF-8431-B0C9D26BAF71}" srcOrd="1" destOrd="0" presId="urn:microsoft.com/office/officeart/2005/8/layout/list1"/>
    <dgm:cxn modelId="{07B19789-8C12-4DA8-835F-57687FEC8D0A}" type="presOf" srcId="{03DAF8DA-BAF5-4645-B0D9-76ED76301E5D}" destId="{A455C12F-4400-49F3-817F-712750115CA0}" srcOrd="0" destOrd="0" presId="urn:microsoft.com/office/officeart/2005/8/layout/list1"/>
    <dgm:cxn modelId="{866085B9-65B6-421F-B7EF-4E90EC0A17DC}" type="presOf" srcId="{2CF9794F-3A95-40E5-8FD6-68CF10DB0786}" destId="{12A3FCED-ACA6-429A-B753-5CDB5FD59521}" srcOrd="1" destOrd="0" presId="urn:microsoft.com/office/officeart/2005/8/layout/list1"/>
    <dgm:cxn modelId="{7E6745C8-A962-4318-84B9-0E90A69CC9EC}" srcId="{C20497D2-39D8-4B38-AB02-05CF7BD2064A}" destId="{C1B0B27C-0A64-4896-A934-4EFBDCF11F09}" srcOrd="4" destOrd="0" parTransId="{88F7B896-64A2-4BE6-AE53-E905204475E2}" sibTransId="{7A66BEBC-0C66-44F0-94F8-9D2236130952}"/>
    <dgm:cxn modelId="{1E8755D0-7CCB-4F35-906E-1DE66514234C}" srcId="{C20497D2-39D8-4B38-AB02-05CF7BD2064A}" destId="{D2826726-7432-4023-8A38-F6E54B9B4499}" srcOrd="1" destOrd="0" parTransId="{FB021254-F52B-4BB0-A317-A631E56FD566}" sibTransId="{BE55ABCA-9DCC-45BD-855F-CCBE28A3DA5C}"/>
    <dgm:cxn modelId="{09AAA6DD-841B-4C7F-95FE-334BA923E027}" type="presOf" srcId="{C1B0B27C-0A64-4896-A934-4EFBDCF11F09}" destId="{3C7C2EB6-DC1D-43AA-A2B7-A99EDBBF817B}" srcOrd="0" destOrd="0" presId="urn:microsoft.com/office/officeart/2005/8/layout/list1"/>
    <dgm:cxn modelId="{5B359BE0-63FD-4C2E-BEE1-D5841C4957B4}" type="presOf" srcId="{0CADC352-CD6B-40A3-9E05-D9051AD3DE63}" destId="{2FFA5021-820F-4EAF-BC8B-F646F006EE11}" srcOrd="0" destOrd="0" presId="urn:microsoft.com/office/officeart/2005/8/layout/list1"/>
    <dgm:cxn modelId="{10496EEA-6FFD-46AB-90AA-90FE9CEB73CF}" type="presOf" srcId="{03DAF8DA-BAF5-4645-B0D9-76ED76301E5D}" destId="{894E8DE7-DE23-4944-A198-5CC8CE370084}" srcOrd="1" destOrd="0" presId="urn:microsoft.com/office/officeart/2005/8/layout/list1"/>
    <dgm:cxn modelId="{FB82EEED-ADDA-4F16-AE0B-EA946BA319CB}" srcId="{C20497D2-39D8-4B38-AB02-05CF7BD2064A}" destId="{2CF9794F-3A95-40E5-8FD6-68CF10DB0786}" srcOrd="0" destOrd="0" parTransId="{5E195DD2-B033-4A66-A69E-5241075D882D}" sibTransId="{334E927D-9781-41FE-ACA7-19E6536A63F2}"/>
    <dgm:cxn modelId="{62FE60F7-6C9D-490B-8AA7-8CD8E6FA702F}" type="presOf" srcId="{D2826726-7432-4023-8A38-F6E54B9B4499}" destId="{0178D61A-79D6-4438-9446-5985AD8F0C44}" srcOrd="0" destOrd="0" presId="urn:microsoft.com/office/officeart/2005/8/layout/list1"/>
    <dgm:cxn modelId="{794FC1F7-35A4-4E06-9C2D-66AD4787D343}" srcId="{C20497D2-39D8-4B38-AB02-05CF7BD2064A}" destId="{E390EAF1-BED0-4114-8AF5-1EC794B7B8D9}" srcOrd="6" destOrd="0" parTransId="{66A7DF53-1BC9-4934-BA35-6AFD4B4E2B9F}" sibTransId="{5B54BFA3-566C-4B34-AA77-FDAF51006F45}"/>
    <dgm:cxn modelId="{CB2865BB-E1AF-4D58-9D71-3D20BAFDDC98}" type="presParOf" srcId="{509EBF14-0524-41AD-BDF6-320C0CAAA20D}" destId="{7D550AC2-A0A3-4DC6-9CBF-E8DBD75715F8}" srcOrd="0" destOrd="0" presId="urn:microsoft.com/office/officeart/2005/8/layout/list1"/>
    <dgm:cxn modelId="{A7084A6B-B96A-4D8C-B32D-AD48A4E28C00}" type="presParOf" srcId="{7D550AC2-A0A3-4DC6-9CBF-E8DBD75715F8}" destId="{11F4484A-07C9-4AF4-ADD5-44C2CEA7A5A7}" srcOrd="0" destOrd="0" presId="urn:microsoft.com/office/officeart/2005/8/layout/list1"/>
    <dgm:cxn modelId="{F141D75E-F186-4758-8D44-B5BFCAFA8C09}" type="presParOf" srcId="{7D550AC2-A0A3-4DC6-9CBF-E8DBD75715F8}" destId="{12A3FCED-ACA6-429A-B753-5CDB5FD59521}" srcOrd="1" destOrd="0" presId="urn:microsoft.com/office/officeart/2005/8/layout/list1"/>
    <dgm:cxn modelId="{16D23ECB-C5C2-47B9-96BB-74FDF0AECC6F}" type="presParOf" srcId="{509EBF14-0524-41AD-BDF6-320C0CAAA20D}" destId="{20FE3ED0-1703-4F17-A31A-637FDDDE6AC8}" srcOrd="1" destOrd="0" presId="urn:microsoft.com/office/officeart/2005/8/layout/list1"/>
    <dgm:cxn modelId="{C0E9A053-6BD2-4671-91B2-286FCD3C4826}" type="presParOf" srcId="{509EBF14-0524-41AD-BDF6-320C0CAAA20D}" destId="{90A42EB5-DA42-4229-A45E-05008CBDB24F}" srcOrd="2" destOrd="0" presId="urn:microsoft.com/office/officeart/2005/8/layout/list1"/>
    <dgm:cxn modelId="{D47B7B63-134F-4BA3-AD74-BB1E4837E814}" type="presParOf" srcId="{509EBF14-0524-41AD-BDF6-320C0CAAA20D}" destId="{3B4AC285-50BD-4CA6-BE09-95B1A6ACC3D9}" srcOrd="3" destOrd="0" presId="urn:microsoft.com/office/officeart/2005/8/layout/list1"/>
    <dgm:cxn modelId="{D346F655-961A-4904-BFC4-BBD51C9170D4}" type="presParOf" srcId="{509EBF14-0524-41AD-BDF6-320C0CAAA20D}" destId="{B7768D1A-DA69-4E03-8B8A-5163107891DA}" srcOrd="4" destOrd="0" presId="urn:microsoft.com/office/officeart/2005/8/layout/list1"/>
    <dgm:cxn modelId="{6B658185-8996-41C7-889A-ACD4990F9CB4}" type="presParOf" srcId="{B7768D1A-DA69-4E03-8B8A-5163107891DA}" destId="{0178D61A-79D6-4438-9446-5985AD8F0C44}" srcOrd="0" destOrd="0" presId="urn:microsoft.com/office/officeart/2005/8/layout/list1"/>
    <dgm:cxn modelId="{472CF596-243C-4294-85F9-61C25721E6DD}" type="presParOf" srcId="{B7768D1A-DA69-4E03-8B8A-5163107891DA}" destId="{DAE713C4-44F8-47AC-B7E4-CC464F759A46}" srcOrd="1" destOrd="0" presId="urn:microsoft.com/office/officeart/2005/8/layout/list1"/>
    <dgm:cxn modelId="{18343005-2F46-4F99-B494-EC92D2977C37}" type="presParOf" srcId="{509EBF14-0524-41AD-BDF6-320C0CAAA20D}" destId="{EF4A8BD2-CEA5-416E-801F-5FE3A1E8F256}" srcOrd="5" destOrd="0" presId="urn:microsoft.com/office/officeart/2005/8/layout/list1"/>
    <dgm:cxn modelId="{C3506C92-8354-40BB-B40B-CAE075DC4F0D}" type="presParOf" srcId="{509EBF14-0524-41AD-BDF6-320C0CAAA20D}" destId="{B27D48C6-E087-47E6-8218-126865B547F3}" srcOrd="6" destOrd="0" presId="urn:microsoft.com/office/officeart/2005/8/layout/list1"/>
    <dgm:cxn modelId="{2D56E855-59A1-438E-A08F-DBA2030E6587}" type="presParOf" srcId="{509EBF14-0524-41AD-BDF6-320C0CAAA20D}" destId="{82440793-5E4D-4746-AC70-D0251F377123}" srcOrd="7" destOrd="0" presId="urn:microsoft.com/office/officeart/2005/8/layout/list1"/>
    <dgm:cxn modelId="{DD01A755-01AF-46B0-9826-AFDD9A1AB141}" type="presParOf" srcId="{509EBF14-0524-41AD-BDF6-320C0CAAA20D}" destId="{8B11AED6-EAC5-4B7B-A45C-EC2F9A62D16F}" srcOrd="8" destOrd="0" presId="urn:microsoft.com/office/officeart/2005/8/layout/list1"/>
    <dgm:cxn modelId="{BEEE6AD4-080C-4169-83E9-CD55F0D2696D}" type="presParOf" srcId="{8B11AED6-EAC5-4B7B-A45C-EC2F9A62D16F}" destId="{C214B34C-4264-4943-B393-91B4A95E03C4}" srcOrd="0" destOrd="0" presId="urn:microsoft.com/office/officeart/2005/8/layout/list1"/>
    <dgm:cxn modelId="{5001173A-1046-4B83-9713-DFD843AD1AF7}" type="presParOf" srcId="{8B11AED6-EAC5-4B7B-A45C-EC2F9A62D16F}" destId="{4C94D978-7F38-46A5-8E05-458E90FC6EAA}" srcOrd="1" destOrd="0" presId="urn:microsoft.com/office/officeart/2005/8/layout/list1"/>
    <dgm:cxn modelId="{5B65C6EC-81DE-4F29-8B2E-A4718AEDA4DC}" type="presParOf" srcId="{509EBF14-0524-41AD-BDF6-320C0CAAA20D}" destId="{B46B90AA-E65D-4AC7-AE63-FA890B0296D2}" srcOrd="9" destOrd="0" presId="urn:microsoft.com/office/officeart/2005/8/layout/list1"/>
    <dgm:cxn modelId="{B383E0F6-4107-4DED-ABFD-99AF7EC227BE}" type="presParOf" srcId="{509EBF14-0524-41AD-BDF6-320C0CAAA20D}" destId="{8C5DE5E0-C78D-4BA9-B148-FE4C8C0D4743}" srcOrd="10" destOrd="0" presId="urn:microsoft.com/office/officeart/2005/8/layout/list1"/>
    <dgm:cxn modelId="{5CDFED67-B266-4353-8DB1-D47A5BD3A585}" type="presParOf" srcId="{509EBF14-0524-41AD-BDF6-320C0CAAA20D}" destId="{7B9C7CD8-BA89-452C-A21E-59A70C9B9B6E}" srcOrd="11" destOrd="0" presId="urn:microsoft.com/office/officeart/2005/8/layout/list1"/>
    <dgm:cxn modelId="{7D396633-8628-4EE5-8D10-1E843995448D}" type="presParOf" srcId="{509EBF14-0524-41AD-BDF6-320C0CAAA20D}" destId="{34DD0121-7BCD-47DF-85FD-74CF5EA22E71}" srcOrd="12" destOrd="0" presId="urn:microsoft.com/office/officeart/2005/8/layout/list1"/>
    <dgm:cxn modelId="{E4BAE932-41BD-4CDF-B50B-CB48B44C454A}" type="presParOf" srcId="{34DD0121-7BCD-47DF-85FD-74CF5EA22E71}" destId="{A455C12F-4400-49F3-817F-712750115CA0}" srcOrd="0" destOrd="0" presId="urn:microsoft.com/office/officeart/2005/8/layout/list1"/>
    <dgm:cxn modelId="{9C670587-6CE5-45C4-A553-821B567022E9}" type="presParOf" srcId="{34DD0121-7BCD-47DF-85FD-74CF5EA22E71}" destId="{894E8DE7-DE23-4944-A198-5CC8CE370084}" srcOrd="1" destOrd="0" presId="urn:microsoft.com/office/officeart/2005/8/layout/list1"/>
    <dgm:cxn modelId="{5955188B-7E39-4669-B6C3-FC15F5F989D6}" type="presParOf" srcId="{509EBF14-0524-41AD-BDF6-320C0CAAA20D}" destId="{C103C90D-9DB8-4957-B80C-6D9748099A8C}" srcOrd="13" destOrd="0" presId="urn:microsoft.com/office/officeart/2005/8/layout/list1"/>
    <dgm:cxn modelId="{1859E677-9DDB-45D1-A34C-A338E400B60B}" type="presParOf" srcId="{509EBF14-0524-41AD-BDF6-320C0CAAA20D}" destId="{E037F52E-D69B-4939-9494-307B665B5D95}" srcOrd="14" destOrd="0" presId="urn:microsoft.com/office/officeart/2005/8/layout/list1"/>
    <dgm:cxn modelId="{07BD40B8-A095-48EF-909F-AD49161EBE4C}" type="presParOf" srcId="{509EBF14-0524-41AD-BDF6-320C0CAAA20D}" destId="{AED13B5A-0C29-41C8-8B36-0FF2DCB0BBD0}" srcOrd="15" destOrd="0" presId="urn:microsoft.com/office/officeart/2005/8/layout/list1"/>
    <dgm:cxn modelId="{6E5DD3BF-53BB-4F10-94D7-8998F1F817A5}" type="presParOf" srcId="{509EBF14-0524-41AD-BDF6-320C0CAAA20D}" destId="{20C32F56-8CDC-405A-9BD3-E97F79A48E5B}" srcOrd="16" destOrd="0" presId="urn:microsoft.com/office/officeart/2005/8/layout/list1"/>
    <dgm:cxn modelId="{39145567-3041-4FA1-B0A9-528B96ACF642}" type="presParOf" srcId="{20C32F56-8CDC-405A-9BD3-E97F79A48E5B}" destId="{3C7C2EB6-DC1D-43AA-A2B7-A99EDBBF817B}" srcOrd="0" destOrd="0" presId="urn:microsoft.com/office/officeart/2005/8/layout/list1"/>
    <dgm:cxn modelId="{43768C15-0405-4CD6-87B2-598F24D792A8}" type="presParOf" srcId="{20C32F56-8CDC-405A-9BD3-E97F79A48E5B}" destId="{8828519B-5A3E-4331-AB7A-0C4CA2D7B527}" srcOrd="1" destOrd="0" presId="urn:microsoft.com/office/officeart/2005/8/layout/list1"/>
    <dgm:cxn modelId="{7A11E5C0-0216-4F45-88DF-58E6A6975B10}" type="presParOf" srcId="{509EBF14-0524-41AD-BDF6-320C0CAAA20D}" destId="{203C2C74-762F-4578-B2CA-F922AF342078}" srcOrd="17" destOrd="0" presId="urn:microsoft.com/office/officeart/2005/8/layout/list1"/>
    <dgm:cxn modelId="{D0D86E43-2B52-41DE-BF89-05EBA62BB229}" type="presParOf" srcId="{509EBF14-0524-41AD-BDF6-320C0CAAA20D}" destId="{259A1659-990D-4F72-954A-B3C728C3C815}" srcOrd="18" destOrd="0" presId="urn:microsoft.com/office/officeart/2005/8/layout/list1"/>
    <dgm:cxn modelId="{AFAB8D25-5823-4720-A7E6-F44FA0E9E952}" type="presParOf" srcId="{509EBF14-0524-41AD-BDF6-320C0CAAA20D}" destId="{1FF4A108-4115-4DC9-9DFE-74E9CC5EBC68}" srcOrd="19" destOrd="0" presId="urn:microsoft.com/office/officeart/2005/8/layout/list1"/>
    <dgm:cxn modelId="{60933032-8922-4623-827C-C0AB3A57942E}" type="presParOf" srcId="{509EBF14-0524-41AD-BDF6-320C0CAAA20D}" destId="{5A9D267C-5E29-4061-A644-A2C1B85B1224}" srcOrd="20" destOrd="0" presId="urn:microsoft.com/office/officeart/2005/8/layout/list1"/>
    <dgm:cxn modelId="{E37C6920-8447-41F9-BEB3-5203A8A1CBBE}" type="presParOf" srcId="{5A9D267C-5E29-4061-A644-A2C1B85B1224}" destId="{2FFA5021-820F-4EAF-BC8B-F646F006EE11}" srcOrd="0" destOrd="0" presId="urn:microsoft.com/office/officeart/2005/8/layout/list1"/>
    <dgm:cxn modelId="{39227215-EF21-44E0-9BCA-8CC264607894}" type="presParOf" srcId="{5A9D267C-5E29-4061-A644-A2C1B85B1224}" destId="{CE42A69F-646A-40E3-A1BF-A858CABFC2C8}" srcOrd="1" destOrd="0" presId="urn:microsoft.com/office/officeart/2005/8/layout/list1"/>
    <dgm:cxn modelId="{40A064A4-1A7A-4695-8EB7-909BB23DFEC2}" type="presParOf" srcId="{509EBF14-0524-41AD-BDF6-320C0CAAA20D}" destId="{B2198B34-92EB-4310-819B-DB1FFEBFFA92}" srcOrd="21" destOrd="0" presId="urn:microsoft.com/office/officeart/2005/8/layout/list1"/>
    <dgm:cxn modelId="{AE91B2E3-0BDE-4AAA-977D-8885D6FABDE0}" type="presParOf" srcId="{509EBF14-0524-41AD-BDF6-320C0CAAA20D}" destId="{9564704A-10B2-434A-8E09-AD9B74224322}" srcOrd="22" destOrd="0" presId="urn:microsoft.com/office/officeart/2005/8/layout/list1"/>
    <dgm:cxn modelId="{47A439B5-2D2B-4E5C-B00C-EBB650EC91A7}" type="presParOf" srcId="{509EBF14-0524-41AD-BDF6-320C0CAAA20D}" destId="{A756D406-EEF5-4EA7-BCF2-27F848EEA890}" srcOrd="23" destOrd="0" presId="urn:microsoft.com/office/officeart/2005/8/layout/list1"/>
    <dgm:cxn modelId="{9B0F7750-3D99-4034-B956-86D5EF6E4DF8}" type="presParOf" srcId="{509EBF14-0524-41AD-BDF6-320C0CAAA20D}" destId="{393F797B-09B6-4484-841B-0C46D9E9D259}" srcOrd="24" destOrd="0" presId="urn:microsoft.com/office/officeart/2005/8/layout/list1"/>
    <dgm:cxn modelId="{C6157218-6803-4077-B348-5DA05777AD06}" type="presParOf" srcId="{393F797B-09B6-4484-841B-0C46D9E9D259}" destId="{4BBF56F3-50B3-459E-8D65-3E5D8CBF679A}" srcOrd="0" destOrd="0" presId="urn:microsoft.com/office/officeart/2005/8/layout/list1"/>
    <dgm:cxn modelId="{20B93777-141F-4DBB-900E-0C410652CC7E}" type="presParOf" srcId="{393F797B-09B6-4484-841B-0C46D9E9D259}" destId="{D50932E1-60ED-4B9B-B78A-948AF61AF9A9}" srcOrd="1" destOrd="0" presId="urn:microsoft.com/office/officeart/2005/8/layout/list1"/>
    <dgm:cxn modelId="{A8C626A0-884E-40A8-93FE-727DBBACB323}" type="presParOf" srcId="{509EBF14-0524-41AD-BDF6-320C0CAAA20D}" destId="{1F22B587-9A68-4A37-A9B4-72C143608A56}" srcOrd="25" destOrd="0" presId="urn:microsoft.com/office/officeart/2005/8/layout/list1"/>
    <dgm:cxn modelId="{3D57A80E-7187-468F-A604-BDA7419DA76B}" type="presParOf" srcId="{509EBF14-0524-41AD-BDF6-320C0CAAA20D}" destId="{94EE607B-7DDF-4A49-94E6-20A9E13F0DE6}" srcOrd="26" destOrd="0" presId="urn:microsoft.com/office/officeart/2005/8/layout/list1"/>
    <dgm:cxn modelId="{203C6F02-A95E-4762-B546-D506CE486C0F}" type="presParOf" srcId="{509EBF14-0524-41AD-BDF6-320C0CAAA20D}" destId="{3B4D5C06-A4D8-4D8F-9713-CD1855148C98}" srcOrd="27" destOrd="0" presId="urn:microsoft.com/office/officeart/2005/8/layout/list1"/>
    <dgm:cxn modelId="{1AF5A25C-B51B-49DC-85F0-950477D1E630}" type="presParOf" srcId="{509EBF14-0524-41AD-BDF6-320C0CAAA20D}" destId="{1B03EF75-5271-4BA6-85EA-9EABC91845A7}" srcOrd="28" destOrd="0" presId="urn:microsoft.com/office/officeart/2005/8/layout/list1"/>
    <dgm:cxn modelId="{9EF7204A-4508-4DA7-B5ED-A87F71B7CC97}" type="presParOf" srcId="{1B03EF75-5271-4BA6-85EA-9EABC91845A7}" destId="{A5974995-64CE-48C0-93F8-71D0EC34525C}" srcOrd="0" destOrd="0" presId="urn:microsoft.com/office/officeart/2005/8/layout/list1"/>
    <dgm:cxn modelId="{D0921824-BD99-4B44-A4BD-41EBD2FECA6E}" type="presParOf" srcId="{1B03EF75-5271-4BA6-85EA-9EABC91845A7}" destId="{237765A0-AAAE-42EF-8431-B0C9D26BAF71}" srcOrd="1" destOrd="0" presId="urn:microsoft.com/office/officeart/2005/8/layout/list1"/>
    <dgm:cxn modelId="{B9596BBC-C1C0-45DE-9F5A-7A633A543649}" type="presParOf" srcId="{509EBF14-0524-41AD-BDF6-320C0CAAA20D}" destId="{0FCB5738-6E07-4AC3-ADF9-603133D6D532}" srcOrd="29" destOrd="0" presId="urn:microsoft.com/office/officeart/2005/8/layout/list1"/>
    <dgm:cxn modelId="{EE2CB76A-3137-428B-91B2-1AB1BB59F3F6}" type="presParOf" srcId="{509EBF14-0524-41AD-BDF6-320C0CAAA20D}" destId="{B1DC94AA-857F-4CF8-A597-15FCDEE031E4}" srcOrd="30" destOrd="0" presId="urn:microsoft.com/office/officeart/2005/8/layout/list1"/>
    <dgm:cxn modelId="{6403D42A-6E27-4213-997B-784961E3912A}" type="presParOf" srcId="{509EBF14-0524-41AD-BDF6-320C0CAAA20D}" destId="{557120F2-CEA4-4A33-9B32-4D3C8E788142}" srcOrd="31" destOrd="0" presId="urn:microsoft.com/office/officeart/2005/8/layout/list1"/>
    <dgm:cxn modelId="{1F7C8E22-D257-4347-A3E5-8E4A2C16E20A}" type="presParOf" srcId="{509EBF14-0524-41AD-BDF6-320C0CAAA20D}" destId="{0983BE79-238E-4FB1-8848-2845FFF3325F}" srcOrd="32" destOrd="0" presId="urn:microsoft.com/office/officeart/2005/8/layout/list1"/>
    <dgm:cxn modelId="{03260845-3DE6-471B-86CB-A922C754F066}" type="presParOf" srcId="{0983BE79-238E-4FB1-8848-2845FFF3325F}" destId="{332021FA-DC87-4582-9369-026696575326}" srcOrd="0" destOrd="0" presId="urn:microsoft.com/office/officeart/2005/8/layout/list1"/>
    <dgm:cxn modelId="{5DFE15E2-A766-49F6-8439-09E7A592DFF6}" type="presParOf" srcId="{0983BE79-238E-4FB1-8848-2845FFF3325F}" destId="{26E6FA0F-8089-42B4-B724-6EF79F6AE08A}" srcOrd="1" destOrd="0" presId="urn:microsoft.com/office/officeart/2005/8/layout/list1"/>
    <dgm:cxn modelId="{046DD661-AA9E-403C-842B-D31E071B957C}" type="presParOf" srcId="{509EBF14-0524-41AD-BDF6-320C0CAAA20D}" destId="{DCF301A9-AA92-4278-BE4C-D0419E257901}" srcOrd="33" destOrd="0" presId="urn:microsoft.com/office/officeart/2005/8/layout/list1"/>
    <dgm:cxn modelId="{24B03D37-ECC8-4A90-9216-929190FCFEEC}" type="presParOf" srcId="{509EBF14-0524-41AD-BDF6-320C0CAAA20D}" destId="{6F205248-0A3B-432B-9C7F-F5740BE28665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79FAB-1BE2-462F-9115-57757D2E0812}">
      <dsp:nvSpPr>
        <dsp:cNvPr id="0" name=""/>
        <dsp:cNvSpPr/>
      </dsp:nvSpPr>
      <dsp:spPr>
        <a:xfrm>
          <a:off x="919867" y="525899"/>
          <a:ext cx="1444966" cy="1444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C0FA6-F69C-42E2-9291-0A2CC4977FA8}">
      <dsp:nvSpPr>
        <dsp:cNvPr id="0" name=""/>
        <dsp:cNvSpPr/>
      </dsp:nvSpPr>
      <dsp:spPr>
        <a:xfrm>
          <a:off x="36832" y="2352963"/>
          <a:ext cx="3211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Given the financial records of the last 3 years, a thorough analysis has been performed.</a:t>
          </a:r>
        </a:p>
      </dsp:txBody>
      <dsp:txXfrm>
        <a:off x="36832" y="2352963"/>
        <a:ext cx="3211037" cy="720000"/>
      </dsp:txXfrm>
    </dsp:sp>
    <dsp:sp modelId="{6350AC25-7F99-46C9-8207-0401D0285BCA}">
      <dsp:nvSpPr>
        <dsp:cNvPr id="0" name=""/>
        <dsp:cNvSpPr/>
      </dsp:nvSpPr>
      <dsp:spPr>
        <a:xfrm>
          <a:off x="4692837" y="525899"/>
          <a:ext cx="1444966" cy="1444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7E9CB-D4A8-4888-9592-91BEF68D7A09}">
      <dsp:nvSpPr>
        <dsp:cNvPr id="0" name=""/>
        <dsp:cNvSpPr/>
      </dsp:nvSpPr>
      <dsp:spPr>
        <a:xfrm>
          <a:off x="3809801" y="2352963"/>
          <a:ext cx="3211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Various accounts, expenses, and sources of revenue have been dissected.</a:t>
          </a:r>
        </a:p>
      </dsp:txBody>
      <dsp:txXfrm>
        <a:off x="3809801" y="2352963"/>
        <a:ext cx="3211037" cy="720000"/>
      </dsp:txXfrm>
    </dsp:sp>
    <dsp:sp modelId="{A5DAEE52-4EEC-43FA-9104-849E1E17725B}">
      <dsp:nvSpPr>
        <dsp:cNvPr id="0" name=""/>
        <dsp:cNvSpPr/>
      </dsp:nvSpPr>
      <dsp:spPr>
        <a:xfrm>
          <a:off x="8465806" y="525899"/>
          <a:ext cx="1444966" cy="1444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FFB02-33E4-4AC0-9D42-0B198A5A6E87}">
      <dsp:nvSpPr>
        <dsp:cNvPr id="0" name=""/>
        <dsp:cNvSpPr/>
      </dsp:nvSpPr>
      <dsp:spPr>
        <a:xfrm>
          <a:off x="7582770" y="2352963"/>
          <a:ext cx="3211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Insights pertaining to the cash flow have been extracted.</a:t>
          </a:r>
        </a:p>
      </dsp:txBody>
      <dsp:txXfrm>
        <a:off x="7582770" y="2352963"/>
        <a:ext cx="32110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42EB5-DA42-4229-A45E-05008CBDB24F}">
      <dsp:nvSpPr>
        <dsp:cNvPr id="0" name=""/>
        <dsp:cNvSpPr/>
      </dsp:nvSpPr>
      <dsp:spPr>
        <a:xfrm>
          <a:off x="0" y="362657"/>
          <a:ext cx="6261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A3FCED-ACA6-429A-B753-5CDB5FD59521}">
      <dsp:nvSpPr>
        <dsp:cNvPr id="0" name=""/>
        <dsp:cNvSpPr/>
      </dsp:nvSpPr>
      <dsp:spPr>
        <a:xfrm>
          <a:off x="313055" y="170777"/>
          <a:ext cx="4382770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137 Accounts</a:t>
          </a:r>
        </a:p>
      </dsp:txBody>
      <dsp:txXfrm>
        <a:off x="331789" y="189511"/>
        <a:ext cx="4345302" cy="346292"/>
      </dsp:txXfrm>
    </dsp:sp>
    <dsp:sp modelId="{B27D48C6-E087-47E6-8218-126865B547F3}">
      <dsp:nvSpPr>
        <dsp:cNvPr id="0" name=""/>
        <dsp:cNvSpPr/>
      </dsp:nvSpPr>
      <dsp:spPr>
        <a:xfrm>
          <a:off x="0" y="952337"/>
          <a:ext cx="6261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E713C4-44F8-47AC-B7E4-CC464F759A46}">
      <dsp:nvSpPr>
        <dsp:cNvPr id="0" name=""/>
        <dsp:cNvSpPr/>
      </dsp:nvSpPr>
      <dsp:spPr>
        <a:xfrm>
          <a:off x="313055" y="760457"/>
          <a:ext cx="438277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2197 Customers</a:t>
          </a:r>
        </a:p>
      </dsp:txBody>
      <dsp:txXfrm>
        <a:off x="331789" y="779191"/>
        <a:ext cx="4345302" cy="346292"/>
      </dsp:txXfrm>
    </dsp:sp>
    <dsp:sp modelId="{8C5DE5E0-C78D-4BA9-B148-FE4C8C0D4743}">
      <dsp:nvSpPr>
        <dsp:cNvPr id="0" name=""/>
        <dsp:cNvSpPr/>
      </dsp:nvSpPr>
      <dsp:spPr>
        <a:xfrm>
          <a:off x="0" y="1542017"/>
          <a:ext cx="6261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94D978-7F38-46A5-8E05-458E90FC6EAA}">
      <dsp:nvSpPr>
        <dsp:cNvPr id="0" name=""/>
        <dsp:cNvSpPr/>
      </dsp:nvSpPr>
      <dsp:spPr>
        <a:xfrm>
          <a:off x="313055" y="1350137"/>
          <a:ext cx="4382770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1156 Providers</a:t>
          </a:r>
        </a:p>
      </dsp:txBody>
      <dsp:txXfrm>
        <a:off x="331789" y="1368871"/>
        <a:ext cx="4345302" cy="346292"/>
      </dsp:txXfrm>
    </dsp:sp>
    <dsp:sp modelId="{E037F52E-D69B-4939-9494-307B665B5D95}">
      <dsp:nvSpPr>
        <dsp:cNvPr id="0" name=""/>
        <dsp:cNvSpPr/>
      </dsp:nvSpPr>
      <dsp:spPr>
        <a:xfrm>
          <a:off x="0" y="2131697"/>
          <a:ext cx="6261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4E8DE7-DE23-4944-A198-5CC8CE370084}">
      <dsp:nvSpPr>
        <dsp:cNvPr id="0" name=""/>
        <dsp:cNvSpPr/>
      </dsp:nvSpPr>
      <dsp:spPr>
        <a:xfrm>
          <a:off x="313055" y="1939817"/>
          <a:ext cx="4382770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17 Revenue Accounts</a:t>
          </a:r>
        </a:p>
      </dsp:txBody>
      <dsp:txXfrm>
        <a:off x="331789" y="1958551"/>
        <a:ext cx="4345302" cy="346292"/>
      </dsp:txXfrm>
    </dsp:sp>
    <dsp:sp modelId="{259A1659-990D-4F72-954A-B3C728C3C815}">
      <dsp:nvSpPr>
        <dsp:cNvPr id="0" name=""/>
        <dsp:cNvSpPr/>
      </dsp:nvSpPr>
      <dsp:spPr>
        <a:xfrm>
          <a:off x="0" y="2721377"/>
          <a:ext cx="6261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28519B-5A3E-4331-AB7A-0C4CA2D7B527}">
      <dsp:nvSpPr>
        <dsp:cNvPr id="0" name=""/>
        <dsp:cNvSpPr/>
      </dsp:nvSpPr>
      <dsp:spPr>
        <a:xfrm>
          <a:off x="313055" y="2529497"/>
          <a:ext cx="4382770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105 Expense Accounts</a:t>
          </a:r>
        </a:p>
      </dsp:txBody>
      <dsp:txXfrm>
        <a:off x="331789" y="2548231"/>
        <a:ext cx="4345302" cy="346292"/>
      </dsp:txXfrm>
    </dsp:sp>
    <dsp:sp modelId="{9564704A-10B2-434A-8E09-AD9B74224322}">
      <dsp:nvSpPr>
        <dsp:cNvPr id="0" name=""/>
        <dsp:cNvSpPr/>
      </dsp:nvSpPr>
      <dsp:spPr>
        <a:xfrm>
          <a:off x="0" y="3311057"/>
          <a:ext cx="6261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42A69F-646A-40E3-A1BF-A858CABFC2C8}">
      <dsp:nvSpPr>
        <dsp:cNvPr id="0" name=""/>
        <dsp:cNvSpPr/>
      </dsp:nvSpPr>
      <dsp:spPr>
        <a:xfrm>
          <a:off x="313055" y="3119177"/>
          <a:ext cx="4382770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Net Profit/Loss: </a:t>
          </a:r>
          <a:r>
            <a:rPr lang="en-US" sz="1300" kern="1200" dirty="0">
              <a:highlight>
                <a:srgbClr val="FF0000"/>
              </a:highlight>
            </a:rPr>
            <a:t>-$10.68M</a:t>
          </a:r>
        </a:p>
      </dsp:txBody>
      <dsp:txXfrm>
        <a:off x="331789" y="3137911"/>
        <a:ext cx="4345302" cy="346292"/>
      </dsp:txXfrm>
    </dsp:sp>
    <dsp:sp modelId="{94EE607B-7DDF-4A49-94E6-20A9E13F0DE6}">
      <dsp:nvSpPr>
        <dsp:cNvPr id="0" name=""/>
        <dsp:cNvSpPr/>
      </dsp:nvSpPr>
      <dsp:spPr>
        <a:xfrm>
          <a:off x="0" y="3900737"/>
          <a:ext cx="6261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0932E1-60ED-4B9B-B78A-948AF61AF9A9}">
      <dsp:nvSpPr>
        <dsp:cNvPr id="0" name=""/>
        <dsp:cNvSpPr/>
      </dsp:nvSpPr>
      <dsp:spPr>
        <a:xfrm>
          <a:off x="313055" y="3708857"/>
          <a:ext cx="438277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2460 Delayed Payments (Expense Accounts)</a:t>
          </a:r>
        </a:p>
      </dsp:txBody>
      <dsp:txXfrm>
        <a:off x="331789" y="3727591"/>
        <a:ext cx="4345302" cy="346292"/>
      </dsp:txXfrm>
    </dsp:sp>
    <dsp:sp modelId="{B1DC94AA-857F-4CF8-A597-15FCDEE031E4}">
      <dsp:nvSpPr>
        <dsp:cNvPr id="0" name=""/>
        <dsp:cNvSpPr/>
      </dsp:nvSpPr>
      <dsp:spPr>
        <a:xfrm>
          <a:off x="0" y="4490417"/>
          <a:ext cx="6261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7765A0-AAAE-42EF-8431-B0C9D26BAF71}">
      <dsp:nvSpPr>
        <dsp:cNvPr id="0" name=""/>
        <dsp:cNvSpPr/>
      </dsp:nvSpPr>
      <dsp:spPr>
        <a:xfrm>
          <a:off x="313055" y="4298537"/>
          <a:ext cx="4382770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8458 Delayed Payments (Revenue Accounts)</a:t>
          </a:r>
        </a:p>
      </dsp:txBody>
      <dsp:txXfrm>
        <a:off x="331789" y="4317271"/>
        <a:ext cx="4345302" cy="346292"/>
      </dsp:txXfrm>
    </dsp:sp>
    <dsp:sp modelId="{6F205248-0A3B-432B-9C7F-F5740BE28665}">
      <dsp:nvSpPr>
        <dsp:cNvPr id="0" name=""/>
        <dsp:cNvSpPr/>
      </dsp:nvSpPr>
      <dsp:spPr>
        <a:xfrm>
          <a:off x="0" y="5080097"/>
          <a:ext cx="6261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E6FA0F-8089-42B4-B724-6EF79F6AE08A}">
      <dsp:nvSpPr>
        <dsp:cNvPr id="0" name=""/>
        <dsp:cNvSpPr/>
      </dsp:nvSpPr>
      <dsp:spPr>
        <a:xfrm>
          <a:off x="313055" y="4888217"/>
          <a:ext cx="4382770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Net Profit Margin: </a:t>
          </a:r>
          <a:r>
            <a:rPr lang="en-US" sz="1300" kern="1200" dirty="0">
              <a:highlight>
                <a:srgbClr val="FF0000"/>
              </a:highlight>
            </a:rPr>
            <a:t>-11.62%</a:t>
          </a:r>
        </a:p>
      </dsp:txBody>
      <dsp:txXfrm>
        <a:off x="331789" y="4906951"/>
        <a:ext cx="434530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000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7726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209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8475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47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55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227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828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4064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19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24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9504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822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673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248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1756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9702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43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60F8-E12B-9450-ACA0-999B807EE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Financial Cash Flow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68BFB-57DA-5B41-958E-267B9898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By Nikhil Sukhdev</a:t>
            </a:r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5CED8F93-89DF-C57A-C16D-ED6DB8A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07816DB-FEA5-42E1-8FAA-ACDB7BE4A0F6}" type="datetime1">
              <a:rPr lang="en-US" smtClean="0"/>
              <a:pPr>
                <a:spcAft>
                  <a:spcPts val="600"/>
                </a:spcAft>
              </a:pPr>
              <a:t>8/29/2023</a:t>
            </a:fld>
            <a:endParaRPr lang="en-US" dirty="0"/>
          </a:p>
        </p:txBody>
      </p:sp>
      <p:sp>
        <p:nvSpPr>
          <p:cNvPr id="29" name="Slide Number Placeholder 10">
            <a:extLst>
              <a:ext uri="{FF2B5EF4-FFF2-40B4-BE49-F238E27FC236}">
                <a16:creationId xmlns:a16="http://schemas.microsoft.com/office/drawing/2014/main" id="{5A26D70B-1C4A-C5CF-75A5-DB2CC5C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20" name="Picture 3" descr="Graph on document with pen">
            <a:extLst>
              <a:ext uri="{FF2B5EF4-FFF2-40B4-BE49-F238E27FC236}">
                <a16:creationId xmlns:a16="http://schemas.microsoft.com/office/drawing/2014/main" id="{4F518C36-C8A3-8CF6-98C2-DC3F21513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8" b="26199"/>
          <a:stretch/>
        </p:blipFill>
        <p:spPr>
          <a:xfrm>
            <a:off x="20" y="1"/>
            <a:ext cx="12191980" cy="5037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4925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A27A-5CAA-2664-ED1F-59161653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7: Income By Year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AC7708D-2AAB-6502-A008-4C2859DA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As per the graph, 2018 had the highest revenue and 2017 the lowest.</a:t>
            </a:r>
          </a:p>
          <a:p>
            <a:r>
              <a:rPr lang="en-US" sz="1800" dirty="0"/>
              <a:t>As 2018 was the year of highest income and expenditure, this could be touted as the year of ‘Highest Cash Flow’.</a:t>
            </a:r>
          </a:p>
          <a:p>
            <a:r>
              <a:rPr lang="en-US" sz="1800" dirty="0"/>
              <a:t>Similarly, 2017 could be touted as the year of ‘Lowest Cash Flow’.</a:t>
            </a:r>
          </a:p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8A14E-3C38-081B-5EA5-FD3787D1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85" y="2481292"/>
            <a:ext cx="5639886" cy="23123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8911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E1B4-4A7E-F354-FB34-3725EC93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8: Top 5 revenue generating customers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67BC4C-F784-4997-9BAC-91D3F3D5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Customer 9 has generated the highest revenue at $8.5M followed closely by Customer 26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33C52-1347-F66A-DCDE-084D6692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186" y="2594088"/>
            <a:ext cx="5639886" cy="208675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3165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846-C9BE-E538-7B20-3AD99DD0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2500" dirty="0"/>
              <a:t>Insight 9: Number of delayed revenue payments and the customer who had the highest number of delayed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90A4-EFCC-81F9-AC49-D5AC5259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Customer 319 had the greatest number of delayed payments followed closely by Customer 288</a:t>
            </a:r>
          </a:p>
          <a:p>
            <a:r>
              <a:rPr lang="en-US" sz="1800" dirty="0"/>
              <a:t>~57% of the payments were settled late.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4EA71-E58B-568F-6CF3-F6AD6038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56" y="1999322"/>
            <a:ext cx="3113487" cy="162185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BD353-2122-A5A8-2471-0FF64DF4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256" y="3719919"/>
            <a:ext cx="6167082" cy="23848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99852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5CAE-9068-C26E-EAE4-35BC5103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Insight 10: Distribution of income based on Operational/Non-Operational Accounts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A4BE906-D9E8-BF12-A887-37A4E77B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 significant proportion of the income generated has been through ‘Operational</a:t>
            </a:r>
            <a:r>
              <a:rPr lang="en-US" sz="2000"/>
              <a:t>’ accounts (~95%).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8641A-8199-0D87-61BE-29D05F42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51418"/>
            <a:ext cx="4198182" cy="316962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06234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77A9-AF54-8529-802E-C214F4F3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2800" dirty="0"/>
              <a:t>Insight 11: Top 5 customers who had the greatest number of income related transactions over the last 3 years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37A76C3-F6C0-8281-51F5-BA6F0961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Customer 26 had the greatest number of transactions followed closely by customer 9 and customer 319 over the last 3 years.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95AFE-ED1A-02D1-D545-2CE35A42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430" y="2567460"/>
            <a:ext cx="4198182" cy="336872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41315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A822-2AAE-4835-C36D-88F5A7E6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Insight 12: Identify the top 5 accounts which produced the highest income in years 2017, 2018, 2019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9016C5-DB47-9584-F4B6-9ECAA3FD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9286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In 2017, account 5002 has generated the highest income.</a:t>
            </a:r>
          </a:p>
          <a:p>
            <a:r>
              <a:rPr lang="en-US" sz="1800" dirty="0"/>
              <a:t>In 2018, account 5002 has generated the highest income.</a:t>
            </a:r>
          </a:p>
          <a:p>
            <a:r>
              <a:rPr lang="en-US" sz="1800" dirty="0"/>
              <a:t>In 2019, account 5002 has generated the highest income.</a:t>
            </a:r>
          </a:p>
          <a:p>
            <a:r>
              <a:rPr lang="en-US" sz="1800" dirty="0"/>
              <a:t>5002 is the highest income generating account over the last 3 years.</a:t>
            </a:r>
          </a:p>
          <a:p>
            <a:r>
              <a:rPr lang="en-US" sz="1800" dirty="0"/>
              <a:t>This account generates ‘Operational’ revenue and deals with the provisioning of services.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B92D1-81F2-B87D-BFAB-64A8F691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34" y="2047668"/>
            <a:ext cx="3739566" cy="14898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82920B-E3DD-AC18-0088-C8951B09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433" y="3612599"/>
            <a:ext cx="3739566" cy="15882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E2FC72-3F64-710A-DB93-298DE28E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433" y="5286735"/>
            <a:ext cx="3739566" cy="152424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1FF341-8A06-1041-D9C7-5BA8D9837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48" y="6055300"/>
            <a:ext cx="6430272" cy="66684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849533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AC32-2697-2BCB-571F-05562E09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2800" dirty="0"/>
              <a:t>Insight 13: Identify the top 5 accounts to which the highest payments were made in 2017,2018, and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4398-A53A-E2B3-C7AB-38F9679C8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63" y="2053136"/>
            <a:ext cx="3489341" cy="311805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 2017 and 2018, account 6111 were the highest paid accounts</a:t>
            </a:r>
          </a:p>
          <a:p>
            <a:r>
              <a:rPr lang="en-US" sz="1800" dirty="0"/>
              <a:t>In 2019, account 6 was the highest paid account.</a:t>
            </a:r>
          </a:p>
          <a:p>
            <a:r>
              <a:rPr lang="en-US" sz="1800" dirty="0"/>
              <a:t>Account 6 is an account which deals with ‘Non-Operational’ expenses.</a:t>
            </a:r>
          </a:p>
          <a:p>
            <a:r>
              <a:rPr lang="en-US" sz="1800" dirty="0"/>
              <a:t>Account 6111 is an account dealing with the purchase of material for resale.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46DD9C-D80B-9514-3095-9BEB3719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894" y="2042773"/>
            <a:ext cx="3376106" cy="21302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0A96DD-2CAC-8916-AC8B-FC5B0CAF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812" y="2042772"/>
            <a:ext cx="3376105" cy="213021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25D94-EDE6-BAD5-E5BD-8C46146D4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5171192"/>
            <a:ext cx="6115904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69185-E4FD-CDF5-34FD-0D3293CC9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1" y="5898441"/>
            <a:ext cx="6115904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D8EEE-5D96-4FC5-A28D-F1EF4254B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94" y="4381594"/>
            <a:ext cx="3376106" cy="21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398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A437-9052-36AB-9FEE-F8C44072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14: Monthly net-income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DB2D07-C54A-A020-2B72-244E3A662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Over the last 3 years, profit has been shown only in the months of December and July.</a:t>
            </a:r>
          </a:p>
          <a:p>
            <a:r>
              <a:rPr lang="en-US" sz="1800" dirty="0"/>
              <a:t>The heaviest loss over the last 3 years has culminated in the month of June.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575EE-0EED-3811-C812-3FC2D067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73" y="2275370"/>
            <a:ext cx="5926213" cy="201953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59326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853D-4ED8-192D-AB54-D80DCA51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15: Yearly net-income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E50BBA-F41F-4FFC-9365-0182AD62A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All 3 years have seen losses with 2019 being the year where the company suffered its heaviest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838CB-1A7F-287A-D0B6-F56E3C81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3106952"/>
            <a:ext cx="5639886" cy="205855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26366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83D6-F404-34B8-E96C-1F4C97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16: Overall Profit/Loss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FE5D487-13DE-F229-DCE1-5E78A68A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048697" cy="2686962"/>
          </a:xfrm>
        </p:spPr>
        <p:txBody>
          <a:bodyPr>
            <a:normAutofit/>
          </a:bodyPr>
          <a:lstStyle/>
          <a:p>
            <a:r>
              <a:rPr lang="en-US" sz="2000" dirty="0"/>
              <a:t>The company over the last 3 years has accrued a loss of ~$11M with the losses increasing by each passing year.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417F9-1555-9785-8F6D-6F1B5DA3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781" y="2073713"/>
            <a:ext cx="4940967" cy="180443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96C3A-67DC-C15C-FAD8-3D34617D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80" y="4240458"/>
            <a:ext cx="4940967" cy="195923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7885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24A7-FF6A-8713-DD54-DEDB6F8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C1C048-0FFE-F068-B284-0BB12ED23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2511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74877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D938-4207-CEC5-C6A3-ED5496D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17: Net Profit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A81E-FFC0-221E-6228-4ECBF8D5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On average, the company loses ~12 cents for every dollar of income generated.</a:t>
            </a:r>
          </a:p>
          <a:p>
            <a:r>
              <a:rPr lang="en-US" sz="1800" dirty="0"/>
              <a:t>Apart from December, where the company has made a cumulative profit of ~20 cents per dollar of revenue generated, all other months have shown losses.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0A85F-4E0D-7778-8813-B5267FB0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111" y="2098209"/>
            <a:ext cx="3634889" cy="153168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E19AE-E366-9B66-05B5-E0CB8FE0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50" y="3629891"/>
            <a:ext cx="3685861" cy="32281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4328124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5B3B-03C2-935D-D34E-0AB43082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B574-9F10-59FC-8921-A1670F6E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4460"/>
            <a:ext cx="9613861" cy="460650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The company has seen an overall loss of ~$11M over the last 3 years.</a:t>
            </a:r>
          </a:p>
          <a:p>
            <a:r>
              <a:rPr lang="en-US" sz="1800" dirty="0"/>
              <a:t>As a worrying trend, the losses seem to get higher with each passing year.</a:t>
            </a:r>
          </a:p>
          <a:p>
            <a:r>
              <a:rPr lang="en-US" sz="1800" dirty="0"/>
              <a:t>At the time of creating this report, the company loses ~12 cents for every dollar of revenue generated.</a:t>
            </a:r>
          </a:p>
          <a:p>
            <a:r>
              <a:rPr lang="en-US" sz="1800" dirty="0"/>
              <a:t>A significant proportion of the company’s money is spent towards ‘Operational’ expenses as compared to ‘Non-Operational’ expenses. A similar trend is seen in revenue generation too.</a:t>
            </a:r>
          </a:p>
          <a:p>
            <a:r>
              <a:rPr lang="en-US" sz="1800" dirty="0"/>
              <a:t>A whopping ~$28M has been spent on expenses tagged as ‘Direct Expenses’ which is significantly higher than the next highest sub-category ‘Transactions’ whose expenses constitute to ~$10M</a:t>
            </a:r>
          </a:p>
          <a:p>
            <a:r>
              <a:rPr lang="en-US" sz="1800" dirty="0"/>
              <a:t>Over the last 3 years, Account IDs 6111 and 6 have been the accounts incurring the highest expenses. Account 6111 is an account dealing with the ‘Purchase Of Material For Resale’. Account 6 is an account dealing with ‘Non-Operational’ expenses.</a:t>
            </a:r>
          </a:p>
          <a:p>
            <a:r>
              <a:rPr lang="en-US" sz="1800" dirty="0"/>
              <a:t>Provider 667 followed closely by Provider 1156 were the providers to whom the highest sum of payments were made over the last 3 years.</a:t>
            </a:r>
          </a:p>
          <a:p>
            <a:r>
              <a:rPr lang="en-US" sz="1800" dirty="0"/>
              <a:t>Over the last 3 years, December and July have been the only months where a cumulative profit has been observed. All other months have seen losses.</a:t>
            </a:r>
          </a:p>
          <a:p>
            <a:r>
              <a:rPr lang="en-US" sz="1800" dirty="0"/>
              <a:t>A whopping 8458 income related payments were settled late. This constitutes to over 57% of the payments being settled late.</a:t>
            </a:r>
          </a:p>
          <a:p>
            <a:r>
              <a:rPr lang="en-US" sz="1800" dirty="0"/>
              <a:t>Customer 9 has generated the highest income over the last 3 years followed closely by customer 26.  However, customer 26 ranks 5</a:t>
            </a:r>
            <a:r>
              <a:rPr lang="en-US" sz="1800" baseline="30000" dirty="0"/>
              <a:t>th</a:t>
            </a:r>
            <a:r>
              <a:rPr lang="en-US" sz="1800" dirty="0"/>
              <a:t> in the list of customers who had the greatest number of delayed payments.</a:t>
            </a:r>
          </a:p>
          <a:p>
            <a:r>
              <a:rPr lang="en-US" sz="1800" dirty="0"/>
              <a:t>Account 5002 has generated the highest revenue over the last 3 years. This account generated ‘Operational’ income and deals with the provisioning of services.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200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CFEC-670B-AF54-ECA9-FE26B7E1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Some Headline Numbers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1B94B6-8B73-DDDD-5EB2-D5CB177C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81381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17477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1AAD-CD6B-AC5B-FE93-1482B0EC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1:Account incurring the most expense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1015BB-8B6A-A89E-525E-7604C480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From the figure, it is seen that Account 6111 has generated the most amount of expenses at over $11M followed closely by Account 6.</a:t>
            </a:r>
          </a:p>
          <a:p>
            <a:r>
              <a:rPr lang="en-US" sz="1800" dirty="0"/>
              <a:t>This account comes under ‘Operational Expenses’ and the expense type is ‘Variable’.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EA99F-31DD-8060-71BC-357A5E9E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74" y="2484581"/>
            <a:ext cx="6845261" cy="23353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EC0FF-E13B-8BF0-FD3D-3E9CACD0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74" y="5326504"/>
            <a:ext cx="6845262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492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23D6-B46F-3B4B-A9B3-45777743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 2: Account to which the highest amount has been paid to over a single transaction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30744CC5-6694-84B5-5887-86EA17A4D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The highest payment over a single transaction has been made by account 6911.</a:t>
            </a:r>
          </a:p>
          <a:p>
            <a:r>
              <a:rPr lang="en-US" sz="1800" dirty="0"/>
              <a:t>This account falls under the category of ‘Operational’ expenses and the expense type is ‘Variable’.</a:t>
            </a:r>
          </a:p>
          <a:p>
            <a:r>
              <a:rPr lang="en-US" sz="1800" dirty="0"/>
              <a:t>It seems that this account has been used to pay out loan related expenses.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C4150-2502-50CD-8858-5F1659F3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52" y="2218486"/>
            <a:ext cx="6940357" cy="32494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C6895-E3A3-EA66-920C-1386183B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952" y="5692461"/>
            <a:ext cx="686848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80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481C-F16F-66A6-F294-F27EA162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Insight 3: Number of delayed expense payments and the account which has the highest number of delayed payments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138881-8133-727A-AD99-69A0D141D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 total of 2460 delayed payments.</a:t>
            </a:r>
          </a:p>
          <a:p>
            <a:r>
              <a:rPr lang="en-US" sz="1800" dirty="0"/>
              <a:t>Account 6401 had the highest number of delayed expense related payments.</a:t>
            </a:r>
          </a:p>
          <a:p>
            <a:r>
              <a:rPr lang="en-US" sz="1800" dirty="0"/>
              <a:t>Account 6401 falls under the category of ‘Operational’ expenses and the expense type is ‘Fixed’. </a:t>
            </a:r>
          </a:p>
          <a:p>
            <a:r>
              <a:rPr lang="en-US" sz="1800" dirty="0"/>
              <a:t>This account has been used to allocating profits/dividends.</a:t>
            </a:r>
          </a:p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5E329-D591-ACA2-6458-F958C3C4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986" y="3534244"/>
            <a:ext cx="6090147" cy="171201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F5B33-7F93-D95B-232F-06CE6FB0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986" y="2235200"/>
            <a:ext cx="2438740" cy="119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4E2B02-4622-F350-DD74-9F68468E1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986" y="5383662"/>
            <a:ext cx="609014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1697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9DB1-93A4-6E7E-4A51-3DD26EE3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4: Distribution of money spent on operational/non-operational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0E5B-6D01-0304-6DEE-9A6AE9D95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 significant proportion of money has been spent on ‘Operational Expenses’ as compared to ‘Non-Operational Expenses’.</a:t>
            </a:r>
          </a:p>
          <a:p>
            <a:r>
              <a:rPr lang="en-US" sz="1800" dirty="0"/>
              <a:t>Over 76% (~$55M) of the expenses constitute to ‘Operational’ expenses and approximately 23% (~$17M) of the expenses constitute to ‘Non-Operational’ expenses.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9A289-2480-8874-E5D3-8D69FD8F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8" y="2336873"/>
            <a:ext cx="4047286" cy="359886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51460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97F4-B6CC-ACEF-4206-FD4CAAC0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5: Distribution of expenses across various sub-categories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4128280A-2756-9D62-4D57-16AE953C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Direct expenses seem to be the source of highest expense generation.</a:t>
            </a:r>
          </a:p>
          <a:p>
            <a:r>
              <a:rPr lang="en-US" sz="1800" dirty="0"/>
              <a:t>Assets Investments on the other hand seem to be the least expense generating sub-category.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98C0-6B48-8B77-D956-89B56064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4" y="2768559"/>
            <a:ext cx="6170723" cy="29928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1802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42F0-7579-8242-BB39-65667E05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Insight 6: Expenditure By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A4A982-5B38-6CF7-5CD8-FBAB46A8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From the graph seen, 2017 had the least expenditure and 2018 the highest.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349E2-6D68-1B82-66E6-4C327454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92" y="2603816"/>
            <a:ext cx="5639886" cy="203035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6931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581</TotalTime>
  <Words>1200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Trebuchet MS</vt:lpstr>
      <vt:lpstr>Berlin</vt:lpstr>
      <vt:lpstr>Financial Cash Flow Analysis</vt:lpstr>
      <vt:lpstr>Introduction</vt:lpstr>
      <vt:lpstr>Some Headline Numbers</vt:lpstr>
      <vt:lpstr>Insight 1:Account incurring the most expense</vt:lpstr>
      <vt:lpstr>Insight 2: Account to which the highest amount has been paid to over a single transaction</vt:lpstr>
      <vt:lpstr>Insight 3: Number of delayed expense payments and the account which has the highest number of delayed payments</vt:lpstr>
      <vt:lpstr>Insight 4: Distribution of money spent on operational/non-operational accounts</vt:lpstr>
      <vt:lpstr>Insight 5: Distribution of expenses across various sub-categories</vt:lpstr>
      <vt:lpstr>Insight 6: Expenditure By Year</vt:lpstr>
      <vt:lpstr>Insight 7: Income By Year</vt:lpstr>
      <vt:lpstr>Insight 8: Top 5 revenue generating customers</vt:lpstr>
      <vt:lpstr>Insight 9: Number of delayed revenue payments and the customer who had the highest number of delayed payments</vt:lpstr>
      <vt:lpstr>Insight 10: Distribution of income based on Operational/Non-Operational Accounts</vt:lpstr>
      <vt:lpstr>Insight 11: Top 5 customers who had the greatest number of income related transactions over the last 3 years</vt:lpstr>
      <vt:lpstr>Insight 12: Identify the top 5 accounts which produced the highest income in years 2017, 2018, 2019</vt:lpstr>
      <vt:lpstr>Insight 13: Identify the top 5 accounts to which the highest payments were made in 2017,2018, and 2019</vt:lpstr>
      <vt:lpstr>Insight 14: Monthly net-income</vt:lpstr>
      <vt:lpstr>Insight 15: Yearly net-income</vt:lpstr>
      <vt:lpstr>Insight 16: Overall Profit/Loss</vt:lpstr>
      <vt:lpstr>Insight 17: Net Profit Margin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Cash Flow Analysis</dc:title>
  <dc:creator>Nikhil</dc:creator>
  <cp:lastModifiedBy>Nikhil Sukhdev</cp:lastModifiedBy>
  <cp:revision>1</cp:revision>
  <dcterms:created xsi:type="dcterms:W3CDTF">2023-08-28T04:45:51Z</dcterms:created>
  <dcterms:modified xsi:type="dcterms:W3CDTF">2023-08-29T16:40:47Z</dcterms:modified>
</cp:coreProperties>
</file>