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04" userDrawn="1">
          <p15:clr>
            <a:srgbClr val="A4A3A4"/>
          </p15:clr>
        </p15:guide>
        <p15:guide id="4" orient="horz" pos="480" userDrawn="1">
          <p15:clr>
            <a:srgbClr val="A4A3A4"/>
          </p15:clr>
        </p15:guide>
        <p15:guide id="5" pos="384" userDrawn="1">
          <p15:clr>
            <a:srgbClr val="A4A3A4"/>
          </p15:clr>
        </p15:guide>
        <p15:guide id="6" pos="7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398"/>
    <a:srgbClr val="28BFD8"/>
    <a:srgbClr val="336381"/>
    <a:srgbClr val="7F7F7F"/>
    <a:srgbClr val="1784A3"/>
    <a:srgbClr val="00ADB4"/>
    <a:srgbClr val="2A526B"/>
    <a:srgbClr val="00E6F2"/>
    <a:srgbClr val="1A99BC"/>
    <a:srgbClr val="00E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80" y="66"/>
      </p:cViewPr>
      <p:guideLst>
        <p:guide orient="horz" pos="2160"/>
        <p:guide pos="3840"/>
        <p:guide orient="horz" pos="4104"/>
        <p:guide orient="horz" pos="480"/>
        <p:guide pos="384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1A32-087E-4EEB-85E6-561A99786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591E9-81CF-4B47-8C2F-FE75A0028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4A754-25DB-49DE-BF74-DE0731C1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D01-D18C-4AD8-9189-0F322F05983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6BFD-AEBD-4D12-B011-85F31627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1C91-D36D-493F-A507-0E38D684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A3B4-B2FE-4C58-A7E6-0A7C3A2E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5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0BDE-3355-41AA-AE3C-7B908922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8BDA9-2314-4B0C-A562-DA7497C59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EBCB1-75C0-4A35-A02F-3564BD78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D01-D18C-4AD8-9189-0F322F05983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1F0DF-5C38-4572-B5A5-C52451B1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29B6-E82A-4E4A-A2FC-F9DA9ED3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A3B4-B2FE-4C58-A7E6-0A7C3A2E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444C9-CDE7-4165-AE9B-C092C77E8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68914-FBD4-4DF5-BA33-2EE2FCB7F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5066A-7D62-47DF-A0ED-5F84ED4B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D01-D18C-4AD8-9189-0F322F05983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A2B74-3977-419D-9F7B-D519AD7A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D27D4-FC41-4772-A932-7ECF2EC2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A3B4-B2FE-4C58-A7E6-0A7C3A2E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68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2463-4964-4750-9B08-ACC5F427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AE8A7-F6C4-484C-A32A-FDCE5F8F9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71EB-EEB7-45CD-B5A3-7238E955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D01-D18C-4AD8-9189-0F322F05983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7E7C4-6591-4CFF-86E1-2EAE2109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8449-6789-44D0-9325-6DEFA4DF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A3B4-B2FE-4C58-A7E6-0A7C3A2E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27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CDBC-1376-4382-87BF-0C3B8535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D07F9-E701-4D7A-BB17-409CE6E02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DDC5-3321-4674-84D9-DE6A899E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D01-D18C-4AD8-9189-0F322F05983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9AC-B4E3-4B88-BFDB-74A8F4E6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FD4D-7C22-4B7C-8DA4-B4DAE746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A3B4-B2FE-4C58-A7E6-0A7C3A2E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28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AB89-F684-476A-9DAD-14C03129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59C26-7A64-45E4-B45F-C10BE2D6F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72C10-FE33-4A6D-BDA6-951F34B98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ABB39-ECF4-48CF-AF48-21B8F018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D01-D18C-4AD8-9189-0F322F05983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42D9E-BDB4-4100-B530-A59BCB69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CC678-2A73-40AF-A49F-AAE6962E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A3B4-B2FE-4C58-A7E6-0A7C3A2E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21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1E63-2B28-45E9-BF2B-9880EA69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025E7-531D-4391-8A40-1DD3D1C5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C86CA-812E-43A7-B665-D33107EC3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6E00F-77F4-4FAF-B9B4-9469B8CEA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22BAF-D5DA-4CAB-81AD-47F81AAD4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A0B13-4160-4DFA-A3F5-2AB8BEE3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D01-D18C-4AD8-9189-0F322F05983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E8E3C-4818-4CD3-8338-B71D2CF4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F3D3C-F941-4F7C-83BA-9FAFD419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A3B4-B2FE-4C58-A7E6-0A7C3A2E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3517-9E09-437F-8A5C-486378EA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BE9DB-FE13-4464-963E-D537C266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D01-D18C-4AD8-9189-0F322F05983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20BB6-8D22-4074-8BC0-C3DEC3BA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17818-1C87-4526-8658-5723F105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A3B4-B2FE-4C58-A7E6-0A7C3A2E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1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FB905-587C-4E9A-92AD-A42DF3D0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D01-D18C-4AD8-9189-0F322F05983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C36BA-A4E7-4849-98D4-20C6406E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CF500-6462-4944-BDD0-7E73C67A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A3B4-B2FE-4C58-A7E6-0A7C3A2E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17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B611-E33D-4E60-9922-48A6F1F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B8DE-580C-4572-B3EA-CAEF5501E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4E105-A4A5-4E5F-83C9-5D1688400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EC98F-55AE-4396-84E8-BD3D2295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D01-D18C-4AD8-9189-0F322F05983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CB38F-4777-4F1F-88DF-CA0B7401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EFF66-EF0C-485B-95B4-DF10DA15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A3B4-B2FE-4C58-A7E6-0A7C3A2E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3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056F-E1CE-4B07-B917-24F5C11C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B808E-5118-4EB3-A6C0-74F383BC9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03A24-E2B9-4314-AD5B-F45A65C21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F924F-8DCA-4D21-B5E5-E2FA6D56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7D01-D18C-4AD8-9189-0F322F05983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37A65-5E4C-4DD6-813E-BA69A357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0EA71-A240-45AB-ADA2-1ED50402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A3B4-B2FE-4C58-A7E6-0A7C3A2E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0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227F8-0502-4F45-AC34-44F3CACC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B4117-D985-46F3-AC41-22F31DDE8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242A4-0113-4E20-9C0B-2399F6593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7D01-D18C-4AD8-9189-0F322F05983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9D35-4E45-4D30-AD61-C2D92B5A2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1648A-31D7-42E5-98AF-DF50C309A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A3B4-B2FE-4C58-A7E6-0A7C3A2E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95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B376D0-5A5C-4BC1-9500-3369BB39F61C}"/>
              </a:ext>
            </a:extLst>
          </p:cNvPr>
          <p:cNvSpPr/>
          <p:nvPr/>
        </p:nvSpPr>
        <p:spPr>
          <a:xfrm>
            <a:off x="609600" y="144135"/>
            <a:ext cx="1098716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 defTabSz="914400">
              <a:defRPr/>
            </a:pPr>
            <a:r>
              <a:rPr lang="en-US" sz="32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rPr>
              <a:t>Requirements Rental Property</a:t>
            </a:r>
            <a:endParaRPr kumimoji="0" lang="en-IN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 Nova Cond" panose="020B0506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E8F673F-D521-405C-B7DB-2B1A19CC3BDC}"/>
              </a:ext>
            </a:extLst>
          </p:cNvPr>
          <p:cNvCxnSpPr/>
          <p:nvPr/>
        </p:nvCxnSpPr>
        <p:spPr>
          <a:xfrm>
            <a:off x="1033349" y="759331"/>
            <a:ext cx="101253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15AF69E-4B1E-4176-AD51-CE22A2AE289B}"/>
              </a:ext>
            </a:extLst>
          </p:cNvPr>
          <p:cNvGrpSpPr/>
          <p:nvPr/>
        </p:nvGrpSpPr>
        <p:grpSpPr>
          <a:xfrm>
            <a:off x="1378226" y="1035434"/>
            <a:ext cx="9435548" cy="5511580"/>
            <a:chOff x="166792" y="1220233"/>
            <a:chExt cx="8803308" cy="514227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90337EC-F4E4-4E3E-879A-E2E5EC63060A}"/>
                </a:ext>
              </a:extLst>
            </p:cNvPr>
            <p:cNvGrpSpPr/>
            <p:nvPr/>
          </p:nvGrpSpPr>
          <p:grpSpPr>
            <a:xfrm>
              <a:off x="1961884" y="2500309"/>
              <a:ext cx="5220232" cy="3862194"/>
              <a:chOff x="1961884" y="2078276"/>
              <a:chExt cx="5220232" cy="3862194"/>
            </a:xfrm>
          </p:grpSpPr>
          <p:sp>
            <p:nvSpPr>
              <p:cNvPr id="136" name="Freeform 154">
                <a:extLst>
                  <a:ext uri="{FF2B5EF4-FFF2-40B4-BE49-F238E27FC236}">
                    <a16:creationId xmlns:a16="http://schemas.microsoft.com/office/drawing/2014/main" id="{71BC8EEA-7627-4D70-85AF-FC0C9A5DF9F8}"/>
                  </a:ext>
                </a:extLst>
              </p:cNvPr>
              <p:cNvSpPr/>
              <p:nvPr/>
            </p:nvSpPr>
            <p:spPr>
              <a:xfrm>
                <a:off x="3345639" y="3489026"/>
                <a:ext cx="2452723" cy="2451444"/>
              </a:xfrm>
              <a:prstGeom prst="blockArc">
                <a:avLst>
                  <a:gd name="adj1" fmla="val 8100980"/>
                  <a:gd name="adj2" fmla="val 2707611"/>
                  <a:gd name="adj3" fmla="val 3787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7345F070-6005-4BD2-A61A-53235D437547}"/>
                  </a:ext>
                </a:extLst>
              </p:cNvPr>
              <p:cNvGrpSpPr/>
              <p:nvPr/>
            </p:nvGrpSpPr>
            <p:grpSpPr>
              <a:xfrm>
                <a:off x="2438380" y="2811413"/>
                <a:ext cx="1270565" cy="1244464"/>
                <a:chOff x="3650967" y="2310610"/>
                <a:chExt cx="1456010" cy="1426101"/>
              </a:xfrm>
            </p:grpSpPr>
            <p:sp>
              <p:nvSpPr>
                <p:cNvPr id="241" name="Freeform 181">
                  <a:extLst>
                    <a:ext uri="{FF2B5EF4-FFF2-40B4-BE49-F238E27FC236}">
                      <a16:creationId xmlns:a16="http://schemas.microsoft.com/office/drawing/2014/main" id="{25807264-7E32-44CC-9AF3-9F0E791F171F}"/>
                    </a:ext>
                  </a:extLst>
                </p:cNvPr>
                <p:cNvSpPr/>
                <p:nvPr/>
              </p:nvSpPr>
              <p:spPr>
                <a:xfrm rot="7440000" flipH="1" flipV="1">
                  <a:off x="3649125" y="2312452"/>
                  <a:ext cx="1426101" cy="1422418"/>
                </a:xfrm>
                <a:prstGeom prst="wedgeEllipseCallout">
                  <a:avLst/>
                </a:prstGeom>
                <a:noFill/>
                <a:ln w="6350" cap="flat" cmpd="sng" algn="ctr">
                  <a:solidFill>
                    <a:srgbClr val="01A394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194DA403-290F-4982-9419-75B114A6D03F}"/>
                    </a:ext>
                  </a:extLst>
                </p:cNvPr>
                <p:cNvCxnSpPr/>
                <p:nvPr/>
              </p:nvCxnSpPr>
              <p:spPr>
                <a:xfrm rot="7440000" flipH="1" flipV="1">
                  <a:off x="5022134" y="3383965"/>
                  <a:ext cx="0" cy="16968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1A394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43" name="Octagon 242">
                  <a:extLst>
                    <a:ext uri="{FF2B5EF4-FFF2-40B4-BE49-F238E27FC236}">
                      <a16:creationId xmlns:a16="http://schemas.microsoft.com/office/drawing/2014/main" id="{84C9E4C8-4754-4DF3-853B-0DDA7618A5CB}"/>
                    </a:ext>
                  </a:extLst>
                </p:cNvPr>
                <p:cNvSpPr/>
                <p:nvPr/>
              </p:nvSpPr>
              <p:spPr>
                <a:xfrm rot="7440000" flipH="1" flipV="1">
                  <a:off x="3802867" y="2464353"/>
                  <a:ext cx="1118617" cy="1118615"/>
                </a:xfrm>
                <a:prstGeom prst="octagon">
                  <a:avLst/>
                </a:prstGeom>
                <a:solidFill>
                  <a:srgbClr val="01A39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4" name="Circle: Hollow 243">
                  <a:extLst>
                    <a:ext uri="{FF2B5EF4-FFF2-40B4-BE49-F238E27FC236}">
                      <a16:creationId xmlns:a16="http://schemas.microsoft.com/office/drawing/2014/main" id="{540E836A-B9BE-475F-94F4-6B1A922730E2}"/>
                    </a:ext>
                  </a:extLst>
                </p:cNvPr>
                <p:cNvSpPr/>
                <p:nvPr/>
              </p:nvSpPr>
              <p:spPr>
                <a:xfrm rot="7440000" flipH="1" flipV="1">
                  <a:off x="3881876" y="2543362"/>
                  <a:ext cx="960600" cy="960599"/>
                </a:xfrm>
                <a:prstGeom prst="donut">
                  <a:avLst>
                    <a:gd name="adj" fmla="val 5845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906924F6-8EA6-46AC-826F-A014AD717B2A}"/>
                  </a:ext>
                </a:extLst>
              </p:cNvPr>
              <p:cNvGrpSpPr/>
              <p:nvPr/>
            </p:nvGrpSpPr>
            <p:grpSpPr>
              <a:xfrm>
                <a:off x="4572713" y="2811413"/>
                <a:ext cx="2138721" cy="1244464"/>
                <a:chOff x="6096817" y="2310610"/>
                <a:chExt cx="2450879" cy="1426101"/>
              </a:xfrm>
            </p:grpSpPr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24984DE-0D95-4BAF-8D23-7268ABFB4107}"/>
                    </a:ext>
                  </a:extLst>
                </p:cNvPr>
                <p:cNvCxnSpPr/>
                <p:nvPr/>
              </p:nvCxnSpPr>
              <p:spPr>
                <a:xfrm rot="14160000" flipV="1">
                  <a:off x="7176528" y="3383965"/>
                  <a:ext cx="0" cy="16968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1A394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37" name="Octagon 236">
                  <a:extLst>
                    <a:ext uri="{FF2B5EF4-FFF2-40B4-BE49-F238E27FC236}">
                      <a16:creationId xmlns:a16="http://schemas.microsoft.com/office/drawing/2014/main" id="{1CAA1288-82D1-478C-A2B7-996516413D62}"/>
                    </a:ext>
                  </a:extLst>
                </p:cNvPr>
                <p:cNvSpPr/>
                <p:nvPr/>
              </p:nvSpPr>
              <p:spPr>
                <a:xfrm rot="14160000" flipV="1">
                  <a:off x="7277179" y="2464353"/>
                  <a:ext cx="1118617" cy="1118615"/>
                </a:xfrm>
                <a:prstGeom prst="octagon">
                  <a:avLst/>
                </a:prstGeom>
                <a:solidFill>
                  <a:srgbClr val="01A39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8" name="Circle: Hollow 237">
                  <a:extLst>
                    <a:ext uri="{FF2B5EF4-FFF2-40B4-BE49-F238E27FC236}">
                      <a16:creationId xmlns:a16="http://schemas.microsoft.com/office/drawing/2014/main" id="{51AD1AFF-CBCA-4652-A314-38E700DDD449}"/>
                    </a:ext>
                  </a:extLst>
                </p:cNvPr>
                <p:cNvSpPr/>
                <p:nvPr/>
              </p:nvSpPr>
              <p:spPr>
                <a:xfrm rot="14160000" flipV="1">
                  <a:off x="7356187" y="2543362"/>
                  <a:ext cx="960600" cy="960599"/>
                </a:xfrm>
                <a:prstGeom prst="donut">
                  <a:avLst>
                    <a:gd name="adj" fmla="val 6081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9" name="Freeform 181">
                  <a:extLst>
                    <a:ext uri="{FF2B5EF4-FFF2-40B4-BE49-F238E27FC236}">
                      <a16:creationId xmlns:a16="http://schemas.microsoft.com/office/drawing/2014/main" id="{D515A10D-3EAC-4DCD-85DA-6CB989405FF4}"/>
                    </a:ext>
                  </a:extLst>
                </p:cNvPr>
                <p:cNvSpPr/>
                <p:nvPr/>
              </p:nvSpPr>
              <p:spPr>
                <a:xfrm rot="14160000" flipV="1">
                  <a:off x="7123436" y="2312452"/>
                  <a:ext cx="1426101" cy="1422418"/>
                </a:xfrm>
                <a:prstGeom prst="wedgeEllipseCallout">
                  <a:avLst/>
                </a:prstGeom>
                <a:noFill/>
                <a:ln w="6350" cap="flat" cmpd="sng" algn="ctr">
                  <a:solidFill>
                    <a:srgbClr val="01A394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F4527506-5B92-46C3-A17B-82AEDC357F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817" y="2883942"/>
                  <a:ext cx="0" cy="19512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7CCF33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C448516B-8840-4E94-A436-21CCF41D5575}"/>
                  </a:ext>
                </a:extLst>
              </p:cNvPr>
              <p:cNvGrpSpPr/>
              <p:nvPr/>
            </p:nvGrpSpPr>
            <p:grpSpPr>
              <a:xfrm>
                <a:off x="5906819" y="3275103"/>
                <a:ext cx="367979" cy="294382"/>
                <a:chOff x="5617369" y="2893219"/>
                <a:chExt cx="952500" cy="762000"/>
              </a:xfrm>
              <a:solidFill>
                <a:sysClr val="windowText" lastClr="000000">
                  <a:lumMod val="65000"/>
                  <a:lumOff val="35000"/>
                </a:sysClr>
              </a:solidFill>
            </p:grpSpPr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8F4E609A-BF94-4F5C-A7B8-B1B43698EAE5}"/>
                    </a:ext>
                  </a:extLst>
                </p:cNvPr>
                <p:cNvSpPr/>
                <p:nvPr/>
              </p:nvSpPr>
              <p:spPr>
                <a:xfrm>
                  <a:off x="5617369" y="2893219"/>
                  <a:ext cx="190500" cy="190500"/>
                </a:xfrm>
                <a:custGeom>
                  <a:avLst/>
                  <a:gdLst>
                    <a:gd name="connsiteX0" fmla="*/ 21431 w 190500"/>
                    <a:gd name="connsiteY0" fmla="*/ 173831 h 190500"/>
                    <a:gd name="connsiteX1" fmla="*/ 21431 w 190500"/>
                    <a:gd name="connsiteY1" fmla="*/ 21431 h 190500"/>
                    <a:gd name="connsiteX2" fmla="*/ 173831 w 190500"/>
                    <a:gd name="connsiteY2" fmla="*/ 21431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500" h="190500">
                      <a:moveTo>
                        <a:pt x="21431" y="173831"/>
                      </a:moveTo>
                      <a:lnTo>
                        <a:pt x="21431" y="21431"/>
                      </a:lnTo>
                      <a:lnTo>
                        <a:pt x="173831" y="21431"/>
                      </a:lnTo>
                    </a:path>
                  </a:pathLst>
                </a:custGeom>
                <a:solidFill>
                  <a:sysClr val="window" lastClr="FFFFFF"/>
                </a:solidFill>
                <a:ln w="285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5A6F9701-BCCE-4F30-9332-587AA18E9A05}"/>
                    </a:ext>
                  </a:extLst>
                </p:cNvPr>
                <p:cNvSpPr/>
                <p:nvPr/>
              </p:nvSpPr>
              <p:spPr>
                <a:xfrm>
                  <a:off x="6379369" y="2893219"/>
                  <a:ext cx="190500" cy="190500"/>
                </a:xfrm>
                <a:custGeom>
                  <a:avLst/>
                  <a:gdLst>
                    <a:gd name="connsiteX0" fmla="*/ 173831 w 190500"/>
                    <a:gd name="connsiteY0" fmla="*/ 173831 h 190500"/>
                    <a:gd name="connsiteX1" fmla="*/ 173831 w 190500"/>
                    <a:gd name="connsiteY1" fmla="*/ 21431 h 190500"/>
                    <a:gd name="connsiteX2" fmla="*/ 21431 w 190500"/>
                    <a:gd name="connsiteY2" fmla="*/ 21431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500" h="190500">
                      <a:moveTo>
                        <a:pt x="173831" y="173831"/>
                      </a:moveTo>
                      <a:lnTo>
                        <a:pt x="173831" y="21431"/>
                      </a:lnTo>
                      <a:lnTo>
                        <a:pt x="21431" y="21431"/>
                      </a:lnTo>
                    </a:path>
                  </a:pathLst>
                </a:custGeom>
                <a:solidFill>
                  <a:sysClr val="window" lastClr="FFFFFF"/>
                </a:solidFill>
                <a:ln w="285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065D975B-36E7-42F1-94DB-38E145D69060}"/>
                    </a:ext>
                  </a:extLst>
                </p:cNvPr>
                <p:cNvSpPr/>
                <p:nvPr/>
              </p:nvSpPr>
              <p:spPr>
                <a:xfrm>
                  <a:off x="6379369" y="3464719"/>
                  <a:ext cx="190500" cy="190500"/>
                </a:xfrm>
                <a:custGeom>
                  <a:avLst/>
                  <a:gdLst>
                    <a:gd name="connsiteX0" fmla="*/ 173831 w 190500"/>
                    <a:gd name="connsiteY0" fmla="*/ 21431 h 190500"/>
                    <a:gd name="connsiteX1" fmla="*/ 173831 w 190500"/>
                    <a:gd name="connsiteY1" fmla="*/ 173831 h 190500"/>
                    <a:gd name="connsiteX2" fmla="*/ 21431 w 190500"/>
                    <a:gd name="connsiteY2" fmla="*/ 173831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500" h="190500">
                      <a:moveTo>
                        <a:pt x="173831" y="21431"/>
                      </a:moveTo>
                      <a:lnTo>
                        <a:pt x="173831" y="173831"/>
                      </a:lnTo>
                      <a:lnTo>
                        <a:pt x="21431" y="173831"/>
                      </a:lnTo>
                    </a:path>
                  </a:pathLst>
                </a:custGeom>
                <a:solidFill>
                  <a:sysClr val="window" lastClr="FFFFFF"/>
                </a:solidFill>
                <a:ln w="285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0D4F09F-6956-42E0-99E6-BA23385B1405}"/>
                    </a:ext>
                  </a:extLst>
                </p:cNvPr>
                <p:cNvSpPr/>
                <p:nvPr/>
              </p:nvSpPr>
              <p:spPr>
                <a:xfrm>
                  <a:off x="5617369" y="3464719"/>
                  <a:ext cx="190500" cy="190500"/>
                </a:xfrm>
                <a:custGeom>
                  <a:avLst/>
                  <a:gdLst>
                    <a:gd name="connsiteX0" fmla="*/ 21431 w 190500"/>
                    <a:gd name="connsiteY0" fmla="*/ 21431 h 190500"/>
                    <a:gd name="connsiteX1" fmla="*/ 21431 w 190500"/>
                    <a:gd name="connsiteY1" fmla="*/ 173831 h 190500"/>
                    <a:gd name="connsiteX2" fmla="*/ 173831 w 190500"/>
                    <a:gd name="connsiteY2" fmla="*/ 173831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500" h="190500">
                      <a:moveTo>
                        <a:pt x="21431" y="21431"/>
                      </a:moveTo>
                      <a:lnTo>
                        <a:pt x="21431" y="173831"/>
                      </a:lnTo>
                      <a:lnTo>
                        <a:pt x="173831" y="173831"/>
                      </a:lnTo>
                    </a:path>
                  </a:pathLst>
                </a:custGeom>
                <a:solidFill>
                  <a:sysClr val="window" lastClr="FFFFFF"/>
                </a:solidFill>
                <a:ln w="285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3E1453E0-458A-46AD-A795-678320C73DF8}"/>
                    </a:ext>
                  </a:extLst>
                </p:cNvPr>
                <p:cNvSpPr/>
                <p:nvPr/>
              </p:nvSpPr>
              <p:spPr>
                <a:xfrm>
                  <a:off x="5631656" y="3032258"/>
                  <a:ext cx="923925" cy="485775"/>
                </a:xfrm>
                <a:custGeom>
                  <a:avLst/>
                  <a:gdLst>
                    <a:gd name="connsiteX0" fmla="*/ 921544 w 923925"/>
                    <a:gd name="connsiteY0" fmla="*/ 244342 h 485775"/>
                    <a:gd name="connsiteX1" fmla="*/ 459581 w 923925"/>
                    <a:gd name="connsiteY1" fmla="*/ 7169 h 485775"/>
                    <a:gd name="connsiteX2" fmla="*/ 7144 w 923925"/>
                    <a:gd name="connsiteY2" fmla="*/ 243389 h 485775"/>
                    <a:gd name="connsiteX3" fmla="*/ 7144 w 923925"/>
                    <a:gd name="connsiteY3" fmla="*/ 244342 h 485775"/>
                    <a:gd name="connsiteX4" fmla="*/ 458629 w 923925"/>
                    <a:gd name="connsiteY4" fmla="*/ 481514 h 485775"/>
                    <a:gd name="connsiteX5" fmla="*/ 921544 w 923925"/>
                    <a:gd name="connsiteY5" fmla="*/ 244342 h 485775"/>
                    <a:gd name="connsiteX6" fmla="*/ 921544 w 923925"/>
                    <a:gd name="connsiteY6" fmla="*/ 244342 h 485775"/>
                    <a:gd name="connsiteX7" fmla="*/ 464344 w 923925"/>
                    <a:gd name="connsiteY7" fmla="*/ 433889 h 485775"/>
                    <a:gd name="connsiteX8" fmla="*/ 276701 w 923925"/>
                    <a:gd name="connsiteY8" fmla="*/ 246247 h 485775"/>
                    <a:gd name="connsiteX9" fmla="*/ 464344 w 923925"/>
                    <a:gd name="connsiteY9" fmla="*/ 57652 h 485775"/>
                    <a:gd name="connsiteX10" fmla="*/ 651986 w 923925"/>
                    <a:gd name="connsiteY10" fmla="*/ 245294 h 485775"/>
                    <a:gd name="connsiteX11" fmla="*/ 464344 w 923925"/>
                    <a:gd name="connsiteY11" fmla="*/ 433889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23925" h="485775">
                      <a:moveTo>
                        <a:pt x="921544" y="244342"/>
                      </a:moveTo>
                      <a:cubicBezTo>
                        <a:pt x="921544" y="244342"/>
                        <a:pt x="716756" y="4312"/>
                        <a:pt x="459581" y="7169"/>
                      </a:cubicBezTo>
                      <a:cubicBezTo>
                        <a:pt x="208121" y="10027"/>
                        <a:pt x="7144" y="243389"/>
                        <a:pt x="7144" y="243389"/>
                      </a:cubicBezTo>
                      <a:cubicBezTo>
                        <a:pt x="7144" y="243389"/>
                        <a:pt x="7144" y="243389"/>
                        <a:pt x="7144" y="244342"/>
                      </a:cubicBezTo>
                      <a:cubicBezTo>
                        <a:pt x="7144" y="244342"/>
                        <a:pt x="208121" y="478657"/>
                        <a:pt x="458629" y="481514"/>
                      </a:cubicBezTo>
                      <a:cubicBezTo>
                        <a:pt x="715804" y="484372"/>
                        <a:pt x="921544" y="245294"/>
                        <a:pt x="921544" y="244342"/>
                      </a:cubicBezTo>
                      <a:cubicBezTo>
                        <a:pt x="921544" y="244342"/>
                        <a:pt x="921544" y="244342"/>
                        <a:pt x="921544" y="244342"/>
                      </a:cubicBezTo>
                      <a:close/>
                      <a:moveTo>
                        <a:pt x="464344" y="433889"/>
                      </a:moveTo>
                      <a:cubicBezTo>
                        <a:pt x="360521" y="433889"/>
                        <a:pt x="276701" y="350069"/>
                        <a:pt x="276701" y="246247"/>
                      </a:cubicBezTo>
                      <a:cubicBezTo>
                        <a:pt x="276701" y="142424"/>
                        <a:pt x="360521" y="57652"/>
                        <a:pt x="464344" y="57652"/>
                      </a:cubicBezTo>
                      <a:cubicBezTo>
                        <a:pt x="568166" y="57652"/>
                        <a:pt x="651986" y="141472"/>
                        <a:pt x="651986" y="245294"/>
                      </a:cubicBezTo>
                      <a:cubicBezTo>
                        <a:pt x="651986" y="349117"/>
                        <a:pt x="568166" y="433889"/>
                        <a:pt x="464344" y="433889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C7CAEB7A-BC2A-4054-8E5B-C2E1B96C4C56}"/>
                    </a:ext>
                  </a:extLst>
                </p:cNvPr>
                <p:cNvSpPr/>
                <p:nvPr/>
              </p:nvSpPr>
              <p:spPr>
                <a:xfrm>
                  <a:off x="5955506" y="3138011"/>
                  <a:ext cx="276225" cy="276225"/>
                </a:xfrm>
                <a:custGeom>
                  <a:avLst/>
                  <a:gdLst>
                    <a:gd name="connsiteX0" fmla="*/ 273844 w 276225"/>
                    <a:gd name="connsiteY0" fmla="*/ 140494 h 276225"/>
                    <a:gd name="connsiteX1" fmla="*/ 140494 w 276225"/>
                    <a:gd name="connsiteY1" fmla="*/ 273844 h 276225"/>
                    <a:gd name="connsiteX2" fmla="*/ 7144 w 276225"/>
                    <a:gd name="connsiteY2" fmla="*/ 140494 h 276225"/>
                    <a:gd name="connsiteX3" fmla="*/ 140494 w 276225"/>
                    <a:gd name="connsiteY3" fmla="*/ 7144 h 276225"/>
                    <a:gd name="connsiteX4" fmla="*/ 273844 w 276225"/>
                    <a:gd name="connsiteY4" fmla="*/ 140494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225" h="276225">
                      <a:moveTo>
                        <a:pt x="273844" y="140494"/>
                      </a:moveTo>
                      <a:cubicBezTo>
                        <a:pt x="273844" y="214141"/>
                        <a:pt x="214141" y="273844"/>
                        <a:pt x="140494" y="273844"/>
                      </a:cubicBezTo>
                      <a:cubicBezTo>
                        <a:pt x="66847" y="273844"/>
                        <a:pt x="7144" y="214141"/>
                        <a:pt x="7144" y="140494"/>
                      </a:cubicBezTo>
                      <a:cubicBezTo>
                        <a:pt x="7144" y="66847"/>
                        <a:pt x="66847" y="7144"/>
                        <a:pt x="140494" y="7144"/>
                      </a:cubicBezTo>
                      <a:cubicBezTo>
                        <a:pt x="214141" y="7144"/>
                        <a:pt x="273844" y="66847"/>
                        <a:pt x="273844" y="140494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17D82133-272D-4FD8-9DE7-ABE20E91EE26}"/>
                  </a:ext>
                </a:extLst>
              </p:cNvPr>
              <p:cNvGrpSpPr/>
              <p:nvPr/>
            </p:nvGrpSpPr>
            <p:grpSpPr>
              <a:xfrm>
                <a:off x="5794481" y="4232322"/>
                <a:ext cx="1387635" cy="1244464"/>
                <a:chOff x="5794481" y="4232322"/>
                <a:chExt cx="1387635" cy="1244464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A4DC5E9A-89AE-4D18-9DA7-4A70C237A1D9}"/>
                    </a:ext>
                  </a:extLst>
                </p:cNvPr>
                <p:cNvGrpSpPr/>
                <p:nvPr/>
              </p:nvGrpSpPr>
              <p:grpSpPr>
                <a:xfrm>
                  <a:off x="5794481" y="4232322"/>
                  <a:ext cx="1387635" cy="1244464"/>
                  <a:chOff x="7496909" y="3938908"/>
                  <a:chExt cx="1590167" cy="1426101"/>
                </a:xfrm>
              </p:grpSpPr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FD2012F5-A174-4763-AC09-5F2D8CDEF058}"/>
                      </a:ext>
                    </a:extLst>
                  </p:cNvPr>
                  <p:cNvCxnSpPr/>
                  <p:nvPr/>
                </p:nvCxnSpPr>
                <p:spPr>
                  <a:xfrm rot="16440000" flipV="1">
                    <a:off x="7581753" y="4511586"/>
                    <a:ext cx="0" cy="16968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7CCF33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227" name="Octagon 226">
                    <a:extLst>
                      <a:ext uri="{FF2B5EF4-FFF2-40B4-BE49-F238E27FC236}">
                        <a16:creationId xmlns:a16="http://schemas.microsoft.com/office/drawing/2014/main" id="{1FD90048-BF99-411E-AFAF-EF5492CB4077}"/>
                      </a:ext>
                    </a:extLst>
                  </p:cNvPr>
                  <p:cNvSpPr/>
                  <p:nvPr/>
                </p:nvSpPr>
                <p:spPr>
                  <a:xfrm rot="16440000" flipV="1">
                    <a:off x="7816559" y="4092650"/>
                    <a:ext cx="1118617" cy="1118616"/>
                  </a:xfrm>
                  <a:prstGeom prst="octagon">
                    <a:avLst/>
                  </a:prstGeom>
                  <a:solidFill>
                    <a:srgbClr val="7CCF33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8" name="Circle: Hollow 227">
                    <a:extLst>
                      <a:ext uri="{FF2B5EF4-FFF2-40B4-BE49-F238E27FC236}">
                        <a16:creationId xmlns:a16="http://schemas.microsoft.com/office/drawing/2014/main" id="{35BD6018-19FB-4C9F-AF3B-823020D5FC48}"/>
                      </a:ext>
                    </a:extLst>
                  </p:cNvPr>
                  <p:cNvSpPr/>
                  <p:nvPr/>
                </p:nvSpPr>
                <p:spPr>
                  <a:xfrm rot="16440000" flipV="1">
                    <a:off x="7895566" y="4171658"/>
                    <a:ext cx="960600" cy="960599"/>
                  </a:xfrm>
                  <a:prstGeom prst="donut">
                    <a:avLst>
                      <a:gd name="adj" fmla="val 5072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9" name="Freeform 189">
                    <a:extLst>
                      <a:ext uri="{FF2B5EF4-FFF2-40B4-BE49-F238E27FC236}">
                        <a16:creationId xmlns:a16="http://schemas.microsoft.com/office/drawing/2014/main" id="{637523F7-F06D-45A3-9CDA-5696F2CFC797}"/>
                      </a:ext>
                    </a:extLst>
                  </p:cNvPr>
                  <p:cNvSpPr/>
                  <p:nvPr/>
                </p:nvSpPr>
                <p:spPr>
                  <a:xfrm rot="16440000" flipV="1">
                    <a:off x="7662816" y="3940749"/>
                    <a:ext cx="1426101" cy="1422419"/>
                  </a:xfrm>
                  <a:prstGeom prst="wedgeEllipseCallout">
                    <a:avLst/>
                  </a:prstGeom>
                  <a:noFill/>
                  <a:ln w="6350" cap="flat" cmpd="sng" algn="ctr">
                    <a:solidFill>
                      <a:srgbClr val="7CCF33"/>
                    </a:solidFill>
                    <a:prstDash val="solid"/>
                    <a:miter lim="800000"/>
                    <a:headEnd type="arrow"/>
                    <a:tailEnd type="arrow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25" name="Graphic 354">
                  <a:extLst>
                    <a:ext uri="{FF2B5EF4-FFF2-40B4-BE49-F238E27FC236}">
                      <a16:creationId xmlns:a16="http://schemas.microsoft.com/office/drawing/2014/main" id="{330A21D0-106E-4872-888A-FFF36E7741D8}"/>
                    </a:ext>
                  </a:extLst>
                </p:cNvPr>
                <p:cNvSpPr/>
                <p:nvPr/>
              </p:nvSpPr>
              <p:spPr>
                <a:xfrm>
                  <a:off x="6336704" y="4622516"/>
                  <a:ext cx="449571" cy="464074"/>
                </a:xfrm>
                <a:custGeom>
                  <a:avLst/>
                  <a:gdLst>
                    <a:gd name="connsiteX0" fmla="*/ 148114 w 885825"/>
                    <a:gd name="connsiteY0" fmla="*/ 658468 h 914400"/>
                    <a:gd name="connsiteX1" fmla="*/ 7144 w 885825"/>
                    <a:gd name="connsiteY1" fmla="*/ 382243 h 914400"/>
                    <a:gd name="connsiteX2" fmla="*/ 348139 w 885825"/>
                    <a:gd name="connsiteY2" fmla="*/ 41248 h 914400"/>
                    <a:gd name="connsiteX3" fmla="*/ 348139 w 885825"/>
                    <a:gd name="connsiteY3" fmla="*/ 10768 h 914400"/>
                    <a:gd name="connsiteX4" fmla="*/ 354806 w 885825"/>
                    <a:gd name="connsiteY4" fmla="*/ 7911 h 914400"/>
                    <a:gd name="connsiteX5" fmla="*/ 434816 w 885825"/>
                    <a:gd name="connsiteY5" fmla="*/ 63156 h 914400"/>
                    <a:gd name="connsiteX6" fmla="*/ 434816 w 885825"/>
                    <a:gd name="connsiteY6" fmla="*/ 69823 h 914400"/>
                    <a:gd name="connsiteX7" fmla="*/ 354806 w 885825"/>
                    <a:gd name="connsiteY7" fmla="*/ 125068 h 914400"/>
                    <a:gd name="connsiteX8" fmla="*/ 348139 w 885825"/>
                    <a:gd name="connsiteY8" fmla="*/ 122211 h 914400"/>
                    <a:gd name="connsiteX9" fmla="*/ 348139 w 885825"/>
                    <a:gd name="connsiteY9" fmla="*/ 92683 h 914400"/>
                    <a:gd name="connsiteX10" fmla="*/ 57626 w 885825"/>
                    <a:gd name="connsiteY10" fmla="*/ 382243 h 914400"/>
                    <a:gd name="connsiteX11" fmla="*/ 177641 w 885825"/>
                    <a:gd name="connsiteY11" fmla="*/ 617511 h 914400"/>
                    <a:gd name="connsiteX12" fmla="*/ 148114 w 885825"/>
                    <a:gd name="connsiteY12" fmla="*/ 658468 h 914400"/>
                    <a:gd name="connsiteX13" fmla="*/ 342424 w 885825"/>
                    <a:gd name="connsiteY13" fmla="*/ 756576 h 914400"/>
                    <a:gd name="connsiteX14" fmla="*/ 349091 w 885825"/>
                    <a:gd name="connsiteY14" fmla="*/ 753718 h 914400"/>
                    <a:gd name="connsiteX15" fmla="*/ 349091 w 885825"/>
                    <a:gd name="connsiteY15" fmla="*/ 724191 h 914400"/>
                    <a:gd name="connsiteX16" fmla="*/ 349091 w 885825"/>
                    <a:gd name="connsiteY16" fmla="*/ 724191 h 914400"/>
                    <a:gd name="connsiteX17" fmla="*/ 569119 w 885825"/>
                    <a:gd name="connsiteY17" fmla="*/ 643228 h 914400"/>
                    <a:gd name="connsiteX18" fmla="*/ 609124 w 885825"/>
                    <a:gd name="connsiteY18" fmla="*/ 683233 h 914400"/>
                    <a:gd name="connsiteX19" fmla="*/ 624364 w 885825"/>
                    <a:gd name="connsiteY19" fmla="*/ 755623 h 914400"/>
                    <a:gd name="connsiteX20" fmla="*/ 761524 w 885825"/>
                    <a:gd name="connsiteY20" fmla="*/ 892783 h 914400"/>
                    <a:gd name="connsiteX21" fmla="*/ 858679 w 885825"/>
                    <a:gd name="connsiteY21" fmla="*/ 892783 h 914400"/>
                    <a:gd name="connsiteX22" fmla="*/ 858679 w 885825"/>
                    <a:gd name="connsiteY22" fmla="*/ 892783 h 914400"/>
                    <a:gd name="connsiteX23" fmla="*/ 858679 w 885825"/>
                    <a:gd name="connsiteY23" fmla="*/ 795628 h 914400"/>
                    <a:gd name="connsiteX24" fmla="*/ 722471 w 885825"/>
                    <a:gd name="connsiteY24" fmla="*/ 658468 h 914400"/>
                    <a:gd name="connsiteX25" fmla="*/ 650081 w 885825"/>
                    <a:gd name="connsiteY25" fmla="*/ 642276 h 914400"/>
                    <a:gd name="connsiteX26" fmla="*/ 610076 w 885825"/>
                    <a:gd name="connsiteY26" fmla="*/ 602271 h 914400"/>
                    <a:gd name="connsiteX27" fmla="*/ 691039 w 885825"/>
                    <a:gd name="connsiteY27" fmla="*/ 382243 h 914400"/>
                    <a:gd name="connsiteX28" fmla="*/ 550069 w 885825"/>
                    <a:gd name="connsiteY28" fmla="*/ 106018 h 914400"/>
                    <a:gd name="connsiteX29" fmla="*/ 520541 w 885825"/>
                    <a:gd name="connsiteY29" fmla="*/ 146976 h 914400"/>
                    <a:gd name="connsiteX30" fmla="*/ 640556 w 885825"/>
                    <a:gd name="connsiteY30" fmla="*/ 382243 h 914400"/>
                    <a:gd name="connsiteX31" fmla="*/ 350044 w 885825"/>
                    <a:gd name="connsiteY31" fmla="*/ 672756 h 914400"/>
                    <a:gd name="connsiteX32" fmla="*/ 350044 w 885825"/>
                    <a:gd name="connsiteY32" fmla="*/ 672756 h 914400"/>
                    <a:gd name="connsiteX33" fmla="*/ 350044 w 885825"/>
                    <a:gd name="connsiteY33" fmla="*/ 643228 h 914400"/>
                    <a:gd name="connsiteX34" fmla="*/ 343376 w 885825"/>
                    <a:gd name="connsiteY34" fmla="*/ 640371 h 914400"/>
                    <a:gd name="connsiteX35" fmla="*/ 262414 w 885825"/>
                    <a:gd name="connsiteY35" fmla="*/ 694663 h 914400"/>
                    <a:gd name="connsiteX36" fmla="*/ 262414 w 885825"/>
                    <a:gd name="connsiteY36" fmla="*/ 701331 h 914400"/>
                    <a:gd name="connsiteX37" fmla="*/ 342424 w 885825"/>
                    <a:gd name="connsiteY37" fmla="*/ 756576 h 914400"/>
                    <a:gd name="connsiteX38" fmla="*/ 127159 w 885825"/>
                    <a:gd name="connsiteY38" fmla="*/ 382243 h 914400"/>
                    <a:gd name="connsiteX39" fmla="*/ 349091 w 885825"/>
                    <a:gd name="connsiteY39" fmla="*/ 160311 h 914400"/>
                    <a:gd name="connsiteX40" fmla="*/ 571024 w 885825"/>
                    <a:gd name="connsiteY40" fmla="*/ 382243 h 914400"/>
                    <a:gd name="connsiteX41" fmla="*/ 348139 w 885825"/>
                    <a:gd name="connsiteY41" fmla="*/ 603223 h 914400"/>
                    <a:gd name="connsiteX42" fmla="*/ 127159 w 885825"/>
                    <a:gd name="connsiteY42" fmla="*/ 382243 h 914400"/>
                    <a:gd name="connsiteX43" fmla="*/ 233839 w 885825"/>
                    <a:gd name="connsiteY43" fmla="*/ 389863 h 914400"/>
                    <a:gd name="connsiteX44" fmla="*/ 275749 w 885825"/>
                    <a:gd name="connsiteY44" fmla="*/ 431773 h 914400"/>
                    <a:gd name="connsiteX45" fmla="*/ 319564 w 885825"/>
                    <a:gd name="connsiteY45" fmla="*/ 475588 h 914400"/>
                    <a:gd name="connsiteX46" fmla="*/ 363379 w 885825"/>
                    <a:gd name="connsiteY46" fmla="*/ 431773 h 914400"/>
                    <a:gd name="connsiteX47" fmla="*/ 463391 w 885825"/>
                    <a:gd name="connsiteY47" fmla="*/ 331761 h 914400"/>
                    <a:gd name="connsiteX48" fmla="*/ 419576 w 885825"/>
                    <a:gd name="connsiteY48" fmla="*/ 288898 h 914400"/>
                    <a:gd name="connsiteX49" fmla="*/ 319564 w 885825"/>
                    <a:gd name="connsiteY49" fmla="*/ 387958 h 914400"/>
                    <a:gd name="connsiteX50" fmla="*/ 277654 w 885825"/>
                    <a:gd name="connsiteY50" fmla="*/ 346048 h 914400"/>
                    <a:gd name="connsiteX51" fmla="*/ 233839 w 885825"/>
                    <a:gd name="connsiteY51" fmla="*/ 389863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885825" h="914400">
                      <a:moveTo>
                        <a:pt x="148114" y="658468"/>
                      </a:moveTo>
                      <a:cubicBezTo>
                        <a:pt x="59531" y="594651"/>
                        <a:pt x="7144" y="490828"/>
                        <a:pt x="7144" y="382243"/>
                      </a:cubicBezTo>
                      <a:cubicBezTo>
                        <a:pt x="7144" y="193648"/>
                        <a:pt x="160496" y="41248"/>
                        <a:pt x="348139" y="41248"/>
                      </a:cubicBezTo>
                      <a:lnTo>
                        <a:pt x="348139" y="10768"/>
                      </a:lnTo>
                      <a:cubicBezTo>
                        <a:pt x="348139" y="7911"/>
                        <a:pt x="351949" y="6006"/>
                        <a:pt x="354806" y="7911"/>
                      </a:cubicBezTo>
                      <a:lnTo>
                        <a:pt x="434816" y="63156"/>
                      </a:lnTo>
                      <a:cubicBezTo>
                        <a:pt x="436721" y="65061"/>
                        <a:pt x="436721" y="67918"/>
                        <a:pt x="434816" y="69823"/>
                      </a:cubicBezTo>
                      <a:lnTo>
                        <a:pt x="354806" y="125068"/>
                      </a:lnTo>
                      <a:cubicBezTo>
                        <a:pt x="351949" y="126973"/>
                        <a:pt x="348139" y="125068"/>
                        <a:pt x="348139" y="122211"/>
                      </a:cubicBezTo>
                      <a:lnTo>
                        <a:pt x="348139" y="92683"/>
                      </a:lnTo>
                      <a:cubicBezTo>
                        <a:pt x="188119" y="91731"/>
                        <a:pt x="57626" y="222223"/>
                        <a:pt x="57626" y="382243"/>
                      </a:cubicBezTo>
                      <a:cubicBezTo>
                        <a:pt x="57626" y="474636"/>
                        <a:pt x="102394" y="563218"/>
                        <a:pt x="177641" y="617511"/>
                      </a:cubicBezTo>
                      <a:lnTo>
                        <a:pt x="148114" y="658468"/>
                      </a:lnTo>
                      <a:close/>
                      <a:moveTo>
                        <a:pt x="342424" y="756576"/>
                      </a:moveTo>
                      <a:cubicBezTo>
                        <a:pt x="345281" y="758481"/>
                        <a:pt x="349091" y="756576"/>
                        <a:pt x="349091" y="753718"/>
                      </a:cubicBezTo>
                      <a:lnTo>
                        <a:pt x="349091" y="724191"/>
                      </a:lnTo>
                      <a:lnTo>
                        <a:pt x="349091" y="724191"/>
                      </a:lnTo>
                      <a:cubicBezTo>
                        <a:pt x="432911" y="724191"/>
                        <a:pt x="510064" y="693711"/>
                        <a:pt x="569119" y="643228"/>
                      </a:cubicBezTo>
                      <a:lnTo>
                        <a:pt x="609124" y="683233"/>
                      </a:lnTo>
                      <a:cubicBezTo>
                        <a:pt x="599599" y="707998"/>
                        <a:pt x="605314" y="736573"/>
                        <a:pt x="624364" y="755623"/>
                      </a:cubicBezTo>
                      <a:lnTo>
                        <a:pt x="761524" y="892783"/>
                      </a:lnTo>
                      <a:cubicBezTo>
                        <a:pt x="788194" y="919453"/>
                        <a:pt x="832009" y="919453"/>
                        <a:pt x="858679" y="892783"/>
                      </a:cubicBezTo>
                      <a:lnTo>
                        <a:pt x="858679" y="892783"/>
                      </a:lnTo>
                      <a:cubicBezTo>
                        <a:pt x="885349" y="866113"/>
                        <a:pt x="885349" y="822298"/>
                        <a:pt x="858679" y="795628"/>
                      </a:cubicBezTo>
                      <a:lnTo>
                        <a:pt x="722471" y="658468"/>
                      </a:lnTo>
                      <a:cubicBezTo>
                        <a:pt x="702469" y="638466"/>
                        <a:pt x="673894" y="633703"/>
                        <a:pt x="650081" y="642276"/>
                      </a:cubicBezTo>
                      <a:lnTo>
                        <a:pt x="610076" y="602271"/>
                      </a:lnTo>
                      <a:cubicBezTo>
                        <a:pt x="660559" y="543216"/>
                        <a:pt x="691039" y="466063"/>
                        <a:pt x="691039" y="382243"/>
                      </a:cubicBezTo>
                      <a:cubicBezTo>
                        <a:pt x="691039" y="273658"/>
                        <a:pt x="638651" y="169836"/>
                        <a:pt x="550069" y="106018"/>
                      </a:cubicBezTo>
                      <a:lnTo>
                        <a:pt x="520541" y="146976"/>
                      </a:lnTo>
                      <a:cubicBezTo>
                        <a:pt x="595789" y="201268"/>
                        <a:pt x="640556" y="289851"/>
                        <a:pt x="640556" y="382243"/>
                      </a:cubicBezTo>
                      <a:cubicBezTo>
                        <a:pt x="640556" y="542263"/>
                        <a:pt x="510064" y="672756"/>
                        <a:pt x="350044" y="672756"/>
                      </a:cubicBezTo>
                      <a:lnTo>
                        <a:pt x="350044" y="672756"/>
                      </a:lnTo>
                      <a:lnTo>
                        <a:pt x="350044" y="643228"/>
                      </a:lnTo>
                      <a:cubicBezTo>
                        <a:pt x="350044" y="640371"/>
                        <a:pt x="346234" y="638466"/>
                        <a:pt x="343376" y="640371"/>
                      </a:cubicBezTo>
                      <a:lnTo>
                        <a:pt x="262414" y="694663"/>
                      </a:lnTo>
                      <a:cubicBezTo>
                        <a:pt x="260509" y="696568"/>
                        <a:pt x="260509" y="699426"/>
                        <a:pt x="262414" y="701331"/>
                      </a:cubicBezTo>
                      <a:lnTo>
                        <a:pt x="342424" y="756576"/>
                      </a:lnTo>
                      <a:close/>
                      <a:moveTo>
                        <a:pt x="127159" y="382243"/>
                      </a:moveTo>
                      <a:cubicBezTo>
                        <a:pt x="127159" y="260323"/>
                        <a:pt x="226219" y="160311"/>
                        <a:pt x="349091" y="160311"/>
                      </a:cubicBezTo>
                      <a:cubicBezTo>
                        <a:pt x="471011" y="160311"/>
                        <a:pt x="571024" y="259371"/>
                        <a:pt x="571024" y="382243"/>
                      </a:cubicBezTo>
                      <a:cubicBezTo>
                        <a:pt x="570071" y="504163"/>
                        <a:pt x="471011" y="603223"/>
                        <a:pt x="348139" y="603223"/>
                      </a:cubicBezTo>
                      <a:cubicBezTo>
                        <a:pt x="226219" y="603223"/>
                        <a:pt x="127159" y="504163"/>
                        <a:pt x="127159" y="382243"/>
                      </a:cubicBezTo>
                      <a:close/>
                      <a:moveTo>
                        <a:pt x="233839" y="389863"/>
                      </a:moveTo>
                      <a:lnTo>
                        <a:pt x="275749" y="431773"/>
                      </a:lnTo>
                      <a:lnTo>
                        <a:pt x="319564" y="475588"/>
                      </a:lnTo>
                      <a:lnTo>
                        <a:pt x="363379" y="431773"/>
                      </a:lnTo>
                      <a:lnTo>
                        <a:pt x="463391" y="331761"/>
                      </a:lnTo>
                      <a:lnTo>
                        <a:pt x="419576" y="288898"/>
                      </a:lnTo>
                      <a:lnTo>
                        <a:pt x="319564" y="387958"/>
                      </a:lnTo>
                      <a:lnTo>
                        <a:pt x="277654" y="346048"/>
                      </a:lnTo>
                      <a:lnTo>
                        <a:pt x="233839" y="389863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F426D91-1E3E-4A7B-B4CE-7547D5A506B7}"/>
                  </a:ext>
                </a:extLst>
              </p:cNvPr>
              <p:cNvGrpSpPr/>
              <p:nvPr/>
            </p:nvGrpSpPr>
            <p:grpSpPr>
              <a:xfrm>
                <a:off x="1961884" y="4232322"/>
                <a:ext cx="1387634" cy="1244464"/>
                <a:chOff x="3104924" y="3938908"/>
                <a:chExt cx="1590166" cy="1426101"/>
              </a:xfrm>
            </p:grpSpPr>
            <p:sp>
              <p:nvSpPr>
                <p:cNvPr id="158" name="Freeform 189">
                  <a:extLst>
                    <a:ext uri="{FF2B5EF4-FFF2-40B4-BE49-F238E27FC236}">
                      <a16:creationId xmlns:a16="http://schemas.microsoft.com/office/drawing/2014/main" id="{4BACAFD1-15A2-4ADF-A01F-7D1988F1574C}"/>
                    </a:ext>
                  </a:extLst>
                </p:cNvPr>
                <p:cNvSpPr/>
                <p:nvPr/>
              </p:nvSpPr>
              <p:spPr>
                <a:xfrm rot="5160000" flipH="1" flipV="1">
                  <a:off x="3103083" y="3940749"/>
                  <a:ext cx="1426101" cy="1422419"/>
                </a:xfrm>
                <a:prstGeom prst="wedgeEllipseCallout">
                  <a:avLst/>
                </a:prstGeom>
                <a:noFill/>
                <a:ln w="6350" cap="flat" cmpd="sng" algn="ctr">
                  <a:solidFill>
                    <a:srgbClr val="7CCF33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4C49C618-6113-485E-B10B-E4C572FF4F48}"/>
                    </a:ext>
                  </a:extLst>
                </p:cNvPr>
                <p:cNvCxnSpPr/>
                <p:nvPr/>
              </p:nvCxnSpPr>
              <p:spPr>
                <a:xfrm rot="5160000" flipH="1" flipV="1">
                  <a:off x="4610247" y="4511586"/>
                  <a:ext cx="0" cy="16968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7CCF33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22" name="Octagon 221">
                  <a:extLst>
                    <a:ext uri="{FF2B5EF4-FFF2-40B4-BE49-F238E27FC236}">
                      <a16:creationId xmlns:a16="http://schemas.microsoft.com/office/drawing/2014/main" id="{FD7E2154-0E1C-4070-AD3E-52942B8F3CB4}"/>
                    </a:ext>
                  </a:extLst>
                </p:cNvPr>
                <p:cNvSpPr/>
                <p:nvPr/>
              </p:nvSpPr>
              <p:spPr>
                <a:xfrm rot="5160000" flipH="1" flipV="1">
                  <a:off x="3256825" y="4092650"/>
                  <a:ext cx="1118617" cy="1118616"/>
                </a:xfrm>
                <a:prstGeom prst="octagon">
                  <a:avLst/>
                </a:prstGeom>
                <a:solidFill>
                  <a:srgbClr val="7CCF3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3" name="Circle: Hollow 222">
                  <a:extLst>
                    <a:ext uri="{FF2B5EF4-FFF2-40B4-BE49-F238E27FC236}">
                      <a16:creationId xmlns:a16="http://schemas.microsoft.com/office/drawing/2014/main" id="{C9F73438-51A8-4458-B713-C1922B00C467}"/>
                    </a:ext>
                  </a:extLst>
                </p:cNvPr>
                <p:cNvSpPr/>
                <p:nvPr/>
              </p:nvSpPr>
              <p:spPr>
                <a:xfrm rot="5160000" flipH="1" flipV="1">
                  <a:off x="3335834" y="4171658"/>
                  <a:ext cx="960600" cy="960599"/>
                </a:xfrm>
                <a:prstGeom prst="donut">
                  <a:avLst>
                    <a:gd name="adj" fmla="val 5741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2" name="Graphic 7">
                <a:extLst>
                  <a:ext uri="{FF2B5EF4-FFF2-40B4-BE49-F238E27FC236}">
                    <a16:creationId xmlns:a16="http://schemas.microsoft.com/office/drawing/2014/main" id="{DD15E376-DD3E-4661-93BE-951E6EA4F609}"/>
                  </a:ext>
                </a:extLst>
              </p:cNvPr>
              <p:cNvSpPr/>
              <p:nvPr/>
            </p:nvSpPr>
            <p:spPr>
              <a:xfrm flipV="1">
                <a:off x="2396309" y="4668354"/>
                <a:ext cx="372400" cy="372400"/>
              </a:xfrm>
              <a:custGeom>
                <a:avLst/>
                <a:gdLst>
                  <a:gd name="connsiteX0" fmla="*/ 3912031 w 4972050"/>
                  <a:gd name="connsiteY0" fmla="*/ 107163 h 4972050"/>
                  <a:gd name="connsiteX1" fmla="*/ 3912031 w 4972050"/>
                  <a:gd name="connsiteY1" fmla="*/ 107182 h 4972050"/>
                  <a:gd name="connsiteX2" fmla="*/ 3866540 w 4972050"/>
                  <a:gd name="connsiteY2" fmla="*/ 126422 h 4972050"/>
                  <a:gd name="connsiteX3" fmla="*/ 3539016 w 4972050"/>
                  <a:gd name="connsiteY3" fmla="*/ 453945 h 4972050"/>
                  <a:gd name="connsiteX4" fmla="*/ 3828624 w 4972050"/>
                  <a:gd name="connsiteY4" fmla="*/ 743552 h 4972050"/>
                  <a:gd name="connsiteX5" fmla="*/ 3829968 w 4972050"/>
                  <a:gd name="connsiteY5" fmla="*/ 836424 h 4972050"/>
                  <a:gd name="connsiteX6" fmla="*/ 3735697 w 4972050"/>
                  <a:gd name="connsiteY6" fmla="*/ 836482 h 4972050"/>
                  <a:gd name="connsiteX7" fmla="*/ 3446089 w 4972050"/>
                  <a:gd name="connsiteY7" fmla="*/ 546856 h 4972050"/>
                  <a:gd name="connsiteX8" fmla="*/ 3164983 w 4972050"/>
                  <a:gd name="connsiteY8" fmla="*/ 827961 h 4972050"/>
                  <a:gd name="connsiteX9" fmla="*/ 3454609 w 4972050"/>
                  <a:gd name="connsiteY9" fmla="*/ 1117569 h 4972050"/>
                  <a:gd name="connsiteX10" fmla="*/ 3455972 w 4972050"/>
                  <a:gd name="connsiteY10" fmla="*/ 1210441 h 4972050"/>
                  <a:gd name="connsiteX11" fmla="*/ 3361683 w 4972050"/>
                  <a:gd name="connsiteY11" fmla="*/ 1210498 h 4972050"/>
                  <a:gd name="connsiteX12" fmla="*/ 3072074 w 4972050"/>
                  <a:gd name="connsiteY12" fmla="*/ 920872 h 4972050"/>
                  <a:gd name="connsiteX13" fmla="*/ 2790987 w 4972050"/>
                  <a:gd name="connsiteY13" fmla="*/ 1201977 h 4972050"/>
                  <a:gd name="connsiteX14" fmla="*/ 3080595 w 4972050"/>
                  <a:gd name="connsiteY14" fmla="*/ 1491585 h 4972050"/>
                  <a:gd name="connsiteX15" fmla="*/ 3081957 w 4972050"/>
                  <a:gd name="connsiteY15" fmla="*/ 1584457 h 4972050"/>
                  <a:gd name="connsiteX16" fmla="*/ 2987686 w 4972050"/>
                  <a:gd name="connsiteY16" fmla="*/ 1584514 h 4972050"/>
                  <a:gd name="connsiteX17" fmla="*/ 2698060 w 4972050"/>
                  <a:gd name="connsiteY17" fmla="*/ 1294898 h 4972050"/>
                  <a:gd name="connsiteX18" fmla="*/ 2437047 w 4972050"/>
                  <a:gd name="connsiteY18" fmla="*/ 1555892 h 4972050"/>
                  <a:gd name="connsiteX19" fmla="*/ 3420927 w 4972050"/>
                  <a:gd name="connsiteY19" fmla="*/ 2539769 h 4972050"/>
                  <a:gd name="connsiteX20" fmla="*/ 4850420 w 4972050"/>
                  <a:gd name="connsiteY20" fmla="*/ 1110280 h 4972050"/>
                  <a:gd name="connsiteX21" fmla="*/ 4850420 w 4972050"/>
                  <a:gd name="connsiteY21" fmla="*/ 1017372 h 4972050"/>
                  <a:gd name="connsiteX22" fmla="*/ 3959448 w 4972050"/>
                  <a:gd name="connsiteY22" fmla="*/ 126403 h 4972050"/>
                  <a:gd name="connsiteX23" fmla="*/ 3912031 w 4972050"/>
                  <a:gd name="connsiteY23" fmla="*/ 107163 h 4972050"/>
                  <a:gd name="connsiteX24" fmla="*/ 917497 w 4972050"/>
                  <a:gd name="connsiteY24" fmla="*/ 442044 h 4972050"/>
                  <a:gd name="connsiteX25" fmla="*/ 578891 w 4972050"/>
                  <a:gd name="connsiteY25" fmla="*/ 576029 h 4972050"/>
                  <a:gd name="connsiteX26" fmla="*/ 577402 w 4972050"/>
                  <a:gd name="connsiteY26" fmla="*/ 577374 h 4972050"/>
                  <a:gd name="connsiteX27" fmla="*/ 587884 w 4972050"/>
                  <a:gd name="connsiteY27" fmla="*/ 1258545 h 4972050"/>
                  <a:gd name="connsiteX28" fmla="*/ 588138 w 4972050"/>
                  <a:gd name="connsiteY28" fmla="*/ 1258781 h 4972050"/>
                  <a:gd name="connsiteX29" fmla="*/ 620495 w 4972050"/>
                  <a:gd name="connsiteY29" fmla="*/ 1287994 h 4972050"/>
                  <a:gd name="connsiteX30" fmla="*/ 631068 w 4972050"/>
                  <a:gd name="connsiteY30" fmla="*/ 1301729 h 4972050"/>
                  <a:gd name="connsiteX31" fmla="*/ 2152108 w 4972050"/>
                  <a:gd name="connsiteY31" fmla="*/ 2822764 h 4972050"/>
                  <a:gd name="connsiteX32" fmla="*/ 3615283 w 4972050"/>
                  <a:gd name="connsiteY32" fmla="*/ 4285935 h 4972050"/>
                  <a:gd name="connsiteX33" fmla="*/ 3626075 w 4972050"/>
                  <a:gd name="connsiteY33" fmla="*/ 4294783 h 4972050"/>
                  <a:gd name="connsiteX34" fmla="*/ 3664553 w 4972050"/>
                  <a:gd name="connsiteY34" fmla="*/ 4321380 h 4972050"/>
                  <a:gd name="connsiteX35" fmla="*/ 4447319 w 4972050"/>
                  <a:gd name="connsiteY35" fmla="*/ 4532468 h 4972050"/>
                  <a:gd name="connsiteX36" fmla="*/ 4532488 w 4972050"/>
                  <a:gd name="connsiteY36" fmla="*/ 4447299 h 4972050"/>
                  <a:gd name="connsiteX37" fmla="*/ 4321437 w 4972050"/>
                  <a:gd name="connsiteY37" fmla="*/ 3664517 h 4972050"/>
                  <a:gd name="connsiteX38" fmla="*/ 4294730 w 4972050"/>
                  <a:gd name="connsiteY38" fmla="*/ 3626002 h 4972050"/>
                  <a:gd name="connsiteX39" fmla="*/ 4285955 w 4972050"/>
                  <a:gd name="connsiteY39" fmla="*/ 3615265 h 4972050"/>
                  <a:gd name="connsiteX40" fmla="*/ 2822362 w 4972050"/>
                  <a:gd name="connsiteY40" fmla="*/ 2151676 h 4972050"/>
                  <a:gd name="connsiteX41" fmla="*/ 1301740 w 4972050"/>
                  <a:gd name="connsiteY41" fmla="*/ 631059 h 4972050"/>
                  <a:gd name="connsiteX42" fmla="*/ 1288369 w 4972050"/>
                  <a:gd name="connsiteY42" fmla="*/ 620703 h 4972050"/>
                  <a:gd name="connsiteX43" fmla="*/ 1258629 w 4972050"/>
                  <a:gd name="connsiteY43" fmla="*/ 587947 h 4972050"/>
                  <a:gd name="connsiteX44" fmla="*/ 1258534 w 4972050"/>
                  <a:gd name="connsiteY44" fmla="*/ 587871 h 4972050"/>
                  <a:gd name="connsiteX45" fmla="*/ 917493 w 4972050"/>
                  <a:gd name="connsiteY45" fmla="*/ 442041 h 4972050"/>
                  <a:gd name="connsiteX46" fmla="*/ 911175 w 4972050"/>
                  <a:gd name="connsiteY46" fmla="*/ 578718 h 4972050"/>
                  <a:gd name="connsiteX47" fmla="*/ 1155001 w 4972050"/>
                  <a:gd name="connsiteY47" fmla="*/ 679148 h 4972050"/>
                  <a:gd name="connsiteX48" fmla="*/ 679194 w 4972050"/>
                  <a:gd name="connsiteY48" fmla="*/ 1154954 h 4972050"/>
                  <a:gd name="connsiteX49" fmla="*/ 674688 w 4972050"/>
                  <a:gd name="connsiteY49" fmla="*/ 674661 h 4972050"/>
                  <a:gd name="connsiteX50" fmla="*/ 911175 w 4972050"/>
                  <a:gd name="connsiteY50" fmla="*/ 578718 h 4972050"/>
                  <a:gd name="connsiteX51" fmla="*/ 1073157 w 4972050"/>
                  <a:gd name="connsiteY51" fmla="*/ 969700 h 4972050"/>
                  <a:gd name="connsiteX52" fmla="*/ 3952109 w 4972050"/>
                  <a:gd name="connsiteY52" fmla="*/ 3848590 h 4972050"/>
                  <a:gd name="connsiteX53" fmla="*/ 3853441 w 4972050"/>
                  <a:gd name="connsiteY53" fmla="*/ 3947258 h 4972050"/>
                  <a:gd name="connsiteX54" fmla="*/ 974507 w 4972050"/>
                  <a:gd name="connsiteY54" fmla="*/ 1068349 h 4972050"/>
                  <a:gd name="connsiteX55" fmla="*/ 1073157 w 4972050"/>
                  <a:gd name="connsiteY55" fmla="*/ 969700 h 4972050"/>
                  <a:gd name="connsiteX56" fmla="*/ 1555904 w 4972050"/>
                  <a:gd name="connsiteY56" fmla="*/ 2437032 h 4972050"/>
                  <a:gd name="connsiteX57" fmla="*/ 1294909 w 4972050"/>
                  <a:gd name="connsiteY57" fmla="*/ 2698026 h 4972050"/>
                  <a:gd name="connsiteX58" fmla="*/ 1584554 w 4972050"/>
                  <a:gd name="connsiteY58" fmla="*/ 2987652 h 4972050"/>
                  <a:gd name="connsiteX59" fmla="*/ 1585899 w 4972050"/>
                  <a:gd name="connsiteY59" fmla="*/ 3080542 h 4972050"/>
                  <a:gd name="connsiteX60" fmla="*/ 1491627 w 4972050"/>
                  <a:gd name="connsiteY60" fmla="*/ 3080580 h 4972050"/>
                  <a:gd name="connsiteX61" fmla="*/ 1202001 w 4972050"/>
                  <a:gd name="connsiteY61" fmla="*/ 2790936 h 4972050"/>
                  <a:gd name="connsiteX62" fmla="*/ 920895 w 4972050"/>
                  <a:gd name="connsiteY62" fmla="*/ 3072041 h 4972050"/>
                  <a:gd name="connsiteX63" fmla="*/ 1210539 w 4972050"/>
                  <a:gd name="connsiteY63" fmla="*/ 3361685 h 4972050"/>
                  <a:gd name="connsiteX64" fmla="*/ 1211884 w 4972050"/>
                  <a:gd name="connsiteY64" fmla="*/ 3454557 h 4972050"/>
                  <a:gd name="connsiteX65" fmla="*/ 1117613 w 4972050"/>
                  <a:gd name="connsiteY65" fmla="*/ 3454615 h 4972050"/>
                  <a:gd name="connsiteX66" fmla="*/ 827968 w 4972050"/>
                  <a:gd name="connsiteY66" fmla="*/ 3164971 h 4972050"/>
                  <a:gd name="connsiteX67" fmla="*/ 546880 w 4972050"/>
                  <a:gd name="connsiteY67" fmla="*/ 3446058 h 4972050"/>
                  <a:gd name="connsiteX68" fmla="*/ 836525 w 4972050"/>
                  <a:gd name="connsiteY68" fmla="*/ 3735702 h 4972050"/>
                  <a:gd name="connsiteX69" fmla="*/ 837869 w 4972050"/>
                  <a:gd name="connsiteY69" fmla="*/ 3828573 h 4972050"/>
                  <a:gd name="connsiteX70" fmla="*/ 743598 w 4972050"/>
                  <a:gd name="connsiteY70" fmla="*/ 3828631 h 4972050"/>
                  <a:gd name="connsiteX71" fmla="*/ 453953 w 4972050"/>
                  <a:gd name="connsiteY71" fmla="*/ 3538987 h 4972050"/>
                  <a:gd name="connsiteX72" fmla="*/ 126393 w 4972050"/>
                  <a:gd name="connsiteY72" fmla="*/ 3866546 h 4972050"/>
                  <a:gd name="connsiteX73" fmla="*/ 126393 w 4972050"/>
                  <a:gd name="connsiteY73" fmla="*/ 3959454 h 4972050"/>
                  <a:gd name="connsiteX74" fmla="*/ 1017364 w 4972050"/>
                  <a:gd name="connsiteY74" fmla="*/ 4850424 h 4972050"/>
                  <a:gd name="connsiteX75" fmla="*/ 1110273 w 4972050"/>
                  <a:gd name="connsiteY75" fmla="*/ 4850424 h 4972050"/>
                  <a:gd name="connsiteX76" fmla="*/ 2539784 w 4972050"/>
                  <a:gd name="connsiteY76" fmla="*/ 3420909 h 4972050"/>
                  <a:gd name="connsiteX77" fmla="*/ 2479250 w 4972050"/>
                  <a:gd name="connsiteY77" fmla="*/ 3360376 h 4972050"/>
                  <a:gd name="connsiteX78" fmla="*/ 1614640 w 4972050"/>
                  <a:gd name="connsiteY78" fmla="*/ 2495768 h 4972050"/>
                  <a:gd name="connsiteX79" fmla="*/ 1555904 w 4972050"/>
                  <a:gd name="connsiteY79" fmla="*/ 2437032 h 4972050"/>
                  <a:gd name="connsiteX80" fmla="*/ 4218372 w 4972050"/>
                  <a:gd name="connsiteY80" fmla="*/ 3816924 h 4972050"/>
                  <a:gd name="connsiteX81" fmla="*/ 4366546 w 4972050"/>
                  <a:gd name="connsiteY81" fmla="*/ 4366508 h 4972050"/>
                  <a:gd name="connsiteX82" fmla="*/ 3816961 w 4972050"/>
                  <a:gd name="connsiteY82" fmla="*/ 4218334 h 4972050"/>
                  <a:gd name="connsiteX83" fmla="*/ 4218372 w 4972050"/>
                  <a:gd name="connsiteY83" fmla="*/ 3816924 h 49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4972050" h="4972050">
                    <a:moveTo>
                      <a:pt x="3912031" y="107163"/>
                    </a:moveTo>
                    <a:lnTo>
                      <a:pt x="3912031" y="107182"/>
                    </a:lnTo>
                    <a:cubicBezTo>
                      <a:pt x="3894942" y="107436"/>
                      <a:pt x="3878625" y="114337"/>
                      <a:pt x="3866540" y="126422"/>
                    </a:cubicBezTo>
                    <a:lnTo>
                      <a:pt x="3539016" y="453945"/>
                    </a:lnTo>
                    <a:lnTo>
                      <a:pt x="3828624" y="743552"/>
                    </a:lnTo>
                    <a:cubicBezTo>
                      <a:pt x="3854624" y="768835"/>
                      <a:pt x="3855225" y="810400"/>
                      <a:pt x="3829968" y="836424"/>
                    </a:cubicBezTo>
                    <a:cubicBezTo>
                      <a:pt x="3804177" y="863010"/>
                      <a:pt x="3761520" y="863033"/>
                      <a:pt x="3735697" y="836482"/>
                    </a:cubicBezTo>
                    <a:lnTo>
                      <a:pt x="3446089" y="546856"/>
                    </a:lnTo>
                    <a:lnTo>
                      <a:pt x="3164983" y="827961"/>
                    </a:lnTo>
                    <a:lnTo>
                      <a:pt x="3454609" y="1117569"/>
                    </a:lnTo>
                    <a:cubicBezTo>
                      <a:pt x="3480614" y="1142846"/>
                      <a:pt x="3481224" y="1184412"/>
                      <a:pt x="3455972" y="1210441"/>
                    </a:cubicBezTo>
                    <a:cubicBezTo>
                      <a:pt x="3430179" y="1237038"/>
                      <a:pt x="3387507" y="1237061"/>
                      <a:pt x="3361683" y="1210498"/>
                    </a:cubicBezTo>
                    <a:lnTo>
                      <a:pt x="3072074" y="920872"/>
                    </a:lnTo>
                    <a:lnTo>
                      <a:pt x="2790987" y="1201977"/>
                    </a:lnTo>
                    <a:lnTo>
                      <a:pt x="3080595" y="1491585"/>
                    </a:lnTo>
                    <a:cubicBezTo>
                      <a:pt x="3106600" y="1516862"/>
                      <a:pt x="3107209" y="1558428"/>
                      <a:pt x="3081957" y="1584457"/>
                    </a:cubicBezTo>
                    <a:cubicBezTo>
                      <a:pt x="3056166" y="1611043"/>
                      <a:pt x="3013509" y="1611065"/>
                      <a:pt x="2987686" y="1584514"/>
                    </a:cubicBezTo>
                    <a:lnTo>
                      <a:pt x="2698060" y="1294898"/>
                    </a:lnTo>
                    <a:lnTo>
                      <a:pt x="2437047" y="1555892"/>
                    </a:lnTo>
                    <a:lnTo>
                      <a:pt x="3420927" y="2539769"/>
                    </a:lnTo>
                    <a:lnTo>
                      <a:pt x="4850420" y="1110280"/>
                    </a:lnTo>
                    <a:cubicBezTo>
                      <a:pt x="4876068" y="1084621"/>
                      <a:pt x="4876068" y="1043031"/>
                      <a:pt x="4850420" y="1017372"/>
                    </a:cubicBezTo>
                    <a:lnTo>
                      <a:pt x="3959448" y="126403"/>
                    </a:lnTo>
                    <a:cubicBezTo>
                      <a:pt x="3946892" y="113846"/>
                      <a:pt x="3929787" y="106906"/>
                      <a:pt x="3912031" y="107163"/>
                    </a:cubicBezTo>
                    <a:close/>
                    <a:moveTo>
                      <a:pt x="917497" y="442044"/>
                    </a:moveTo>
                    <a:cubicBezTo>
                      <a:pt x="794425" y="439694"/>
                      <a:pt x="671755" y="483977"/>
                      <a:pt x="578891" y="576029"/>
                    </a:cubicBezTo>
                    <a:cubicBezTo>
                      <a:pt x="578388" y="576470"/>
                      <a:pt x="577891" y="576919"/>
                      <a:pt x="577402" y="577374"/>
                    </a:cubicBezTo>
                    <a:cubicBezTo>
                      <a:pt x="391820" y="762960"/>
                      <a:pt x="398401" y="1069058"/>
                      <a:pt x="587884" y="1258545"/>
                    </a:cubicBezTo>
                    <a:lnTo>
                      <a:pt x="588138" y="1258781"/>
                    </a:lnTo>
                    <a:cubicBezTo>
                      <a:pt x="598490" y="1269001"/>
                      <a:pt x="609324" y="1278708"/>
                      <a:pt x="620495" y="1287994"/>
                    </a:cubicBezTo>
                    <a:cubicBezTo>
                      <a:pt x="623401" y="1292883"/>
                      <a:pt x="626863" y="1297522"/>
                      <a:pt x="631068" y="1301729"/>
                    </a:cubicBezTo>
                    <a:lnTo>
                      <a:pt x="2152108" y="2822764"/>
                    </a:lnTo>
                    <a:lnTo>
                      <a:pt x="3615283" y="4285935"/>
                    </a:lnTo>
                    <a:cubicBezTo>
                      <a:pt x="3618644" y="4289295"/>
                      <a:pt x="3622263" y="4292252"/>
                      <a:pt x="3626075" y="4294783"/>
                    </a:cubicBezTo>
                    <a:cubicBezTo>
                      <a:pt x="3635475" y="4307800"/>
                      <a:pt x="3649065" y="4317194"/>
                      <a:pt x="3664553" y="4321380"/>
                    </a:cubicBezTo>
                    <a:lnTo>
                      <a:pt x="4447319" y="4532468"/>
                    </a:lnTo>
                    <a:cubicBezTo>
                      <a:pt x="4499148" y="4546446"/>
                      <a:pt x="4546466" y="4499127"/>
                      <a:pt x="4532488" y="4447299"/>
                    </a:cubicBezTo>
                    <a:lnTo>
                      <a:pt x="4321437" y="3664517"/>
                    </a:lnTo>
                    <a:cubicBezTo>
                      <a:pt x="4317230" y="3649000"/>
                      <a:pt x="4307795" y="3635394"/>
                      <a:pt x="4294730" y="3626002"/>
                    </a:cubicBezTo>
                    <a:cubicBezTo>
                      <a:pt x="4292209" y="3622218"/>
                      <a:pt x="4289293" y="3618604"/>
                      <a:pt x="4285955" y="3615265"/>
                    </a:cubicBezTo>
                    <a:lnTo>
                      <a:pt x="2822362" y="2151676"/>
                    </a:lnTo>
                    <a:lnTo>
                      <a:pt x="1301740" y="631059"/>
                    </a:lnTo>
                    <a:cubicBezTo>
                      <a:pt x="1297640" y="626960"/>
                      <a:pt x="1293121" y="623567"/>
                      <a:pt x="1288369" y="620703"/>
                    </a:cubicBezTo>
                    <a:cubicBezTo>
                      <a:pt x="1278918" y="609393"/>
                      <a:pt x="1269052" y="598404"/>
                      <a:pt x="1258629" y="587947"/>
                    </a:cubicBezTo>
                    <a:lnTo>
                      <a:pt x="1258534" y="587871"/>
                    </a:lnTo>
                    <a:cubicBezTo>
                      <a:pt x="1164040" y="493378"/>
                      <a:pt x="1040565" y="444391"/>
                      <a:pt x="917493" y="442041"/>
                    </a:cubicBezTo>
                    <a:close/>
                    <a:moveTo>
                      <a:pt x="911175" y="578718"/>
                    </a:moveTo>
                    <a:cubicBezTo>
                      <a:pt x="997742" y="579391"/>
                      <a:pt x="1085525" y="612788"/>
                      <a:pt x="1155001" y="679148"/>
                    </a:cubicBezTo>
                    <a:lnTo>
                      <a:pt x="679194" y="1154954"/>
                    </a:lnTo>
                    <a:cubicBezTo>
                      <a:pt x="546474" y="1016002"/>
                      <a:pt x="545549" y="803803"/>
                      <a:pt x="674688" y="674661"/>
                    </a:cubicBezTo>
                    <a:cubicBezTo>
                      <a:pt x="739261" y="610091"/>
                      <a:pt x="824609" y="578045"/>
                      <a:pt x="911175" y="578718"/>
                    </a:cubicBezTo>
                    <a:close/>
                    <a:moveTo>
                      <a:pt x="1073157" y="969700"/>
                    </a:moveTo>
                    <a:lnTo>
                      <a:pt x="3952109" y="3848590"/>
                    </a:lnTo>
                    <a:lnTo>
                      <a:pt x="3853441" y="3947258"/>
                    </a:lnTo>
                    <a:lnTo>
                      <a:pt x="974507" y="1068349"/>
                    </a:lnTo>
                    <a:lnTo>
                      <a:pt x="1073157" y="969700"/>
                    </a:lnTo>
                    <a:close/>
                    <a:moveTo>
                      <a:pt x="1555904" y="2437032"/>
                    </a:moveTo>
                    <a:lnTo>
                      <a:pt x="1294909" y="2698026"/>
                    </a:lnTo>
                    <a:lnTo>
                      <a:pt x="1584554" y="2987652"/>
                    </a:lnTo>
                    <a:cubicBezTo>
                      <a:pt x="1610566" y="3012936"/>
                      <a:pt x="1611168" y="3054516"/>
                      <a:pt x="1585899" y="3080542"/>
                    </a:cubicBezTo>
                    <a:cubicBezTo>
                      <a:pt x="1560102" y="3107122"/>
                      <a:pt x="1517445" y="3107137"/>
                      <a:pt x="1491627" y="3080580"/>
                    </a:cubicBezTo>
                    <a:lnTo>
                      <a:pt x="1202001" y="2790936"/>
                    </a:lnTo>
                    <a:lnTo>
                      <a:pt x="920895" y="3072041"/>
                    </a:lnTo>
                    <a:lnTo>
                      <a:pt x="1210539" y="3361685"/>
                    </a:lnTo>
                    <a:cubicBezTo>
                      <a:pt x="1236539" y="3386968"/>
                      <a:pt x="1237141" y="3428533"/>
                      <a:pt x="1211884" y="3454557"/>
                    </a:cubicBezTo>
                    <a:cubicBezTo>
                      <a:pt x="1186092" y="3481143"/>
                      <a:pt x="1143436" y="3481166"/>
                      <a:pt x="1117613" y="3454615"/>
                    </a:cubicBezTo>
                    <a:lnTo>
                      <a:pt x="827968" y="3164971"/>
                    </a:lnTo>
                    <a:lnTo>
                      <a:pt x="546880" y="3446058"/>
                    </a:lnTo>
                    <a:lnTo>
                      <a:pt x="836525" y="3735702"/>
                    </a:lnTo>
                    <a:cubicBezTo>
                      <a:pt x="862524" y="3760984"/>
                      <a:pt x="863126" y="3802550"/>
                      <a:pt x="837869" y="3828573"/>
                    </a:cubicBezTo>
                    <a:cubicBezTo>
                      <a:pt x="812078" y="3855159"/>
                      <a:pt x="769421" y="3855182"/>
                      <a:pt x="743598" y="3828631"/>
                    </a:cubicBezTo>
                    <a:lnTo>
                      <a:pt x="453953" y="3538987"/>
                    </a:lnTo>
                    <a:lnTo>
                      <a:pt x="126393" y="3866546"/>
                    </a:lnTo>
                    <a:cubicBezTo>
                      <a:pt x="100744" y="3892206"/>
                      <a:pt x="100744" y="3933796"/>
                      <a:pt x="126393" y="3959454"/>
                    </a:cubicBezTo>
                    <a:lnTo>
                      <a:pt x="1017364" y="4850424"/>
                    </a:lnTo>
                    <a:cubicBezTo>
                      <a:pt x="1043023" y="4876072"/>
                      <a:pt x="1084614" y="4876072"/>
                      <a:pt x="1110273" y="4850424"/>
                    </a:cubicBezTo>
                    <a:lnTo>
                      <a:pt x="2539784" y="3420909"/>
                    </a:lnTo>
                    <a:lnTo>
                      <a:pt x="2479250" y="3360376"/>
                    </a:lnTo>
                    <a:lnTo>
                      <a:pt x="1614640" y="2495768"/>
                    </a:lnTo>
                    <a:lnTo>
                      <a:pt x="1555904" y="2437032"/>
                    </a:lnTo>
                    <a:close/>
                    <a:moveTo>
                      <a:pt x="4218372" y="3816924"/>
                    </a:moveTo>
                    <a:lnTo>
                      <a:pt x="4366546" y="4366508"/>
                    </a:lnTo>
                    <a:lnTo>
                      <a:pt x="3816961" y="4218334"/>
                    </a:lnTo>
                    <a:lnTo>
                      <a:pt x="4218372" y="381692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42875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C96A76C7-49DF-4DD4-839A-507B141206C6}"/>
                  </a:ext>
                </a:extLst>
              </p:cNvPr>
              <p:cNvGrpSpPr/>
              <p:nvPr/>
            </p:nvGrpSpPr>
            <p:grpSpPr>
              <a:xfrm>
                <a:off x="3950481" y="2078276"/>
                <a:ext cx="1244465" cy="1241251"/>
                <a:chOff x="5383767" y="1470467"/>
                <a:chExt cx="1426101" cy="1422419"/>
              </a:xfrm>
            </p:grpSpPr>
            <p:sp>
              <p:nvSpPr>
                <p:cNvPr id="155" name="Octagon 154">
                  <a:extLst>
                    <a:ext uri="{FF2B5EF4-FFF2-40B4-BE49-F238E27FC236}">
                      <a16:creationId xmlns:a16="http://schemas.microsoft.com/office/drawing/2014/main" id="{AFA24980-F310-4D27-A2F6-6A7B295A73D6}"/>
                    </a:ext>
                  </a:extLst>
                </p:cNvPr>
                <p:cNvSpPr/>
                <p:nvPr/>
              </p:nvSpPr>
              <p:spPr>
                <a:xfrm rot="10560000" flipH="1" flipV="1">
                  <a:off x="5537509" y="1622368"/>
                  <a:ext cx="1118617" cy="1118616"/>
                </a:xfrm>
                <a:prstGeom prst="octagon">
                  <a:avLst/>
                </a:prstGeom>
                <a:solidFill>
                  <a:srgbClr val="7CCF3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Circle: Hollow 155">
                  <a:extLst>
                    <a:ext uri="{FF2B5EF4-FFF2-40B4-BE49-F238E27FC236}">
                      <a16:creationId xmlns:a16="http://schemas.microsoft.com/office/drawing/2014/main" id="{3FEB236D-716B-453D-A3D9-F764467A8AEA}"/>
                    </a:ext>
                  </a:extLst>
                </p:cNvPr>
                <p:cNvSpPr/>
                <p:nvPr/>
              </p:nvSpPr>
              <p:spPr>
                <a:xfrm rot="10560000" flipH="1" flipV="1">
                  <a:off x="5616517" y="1701377"/>
                  <a:ext cx="960600" cy="960599"/>
                </a:xfrm>
                <a:prstGeom prst="donut">
                  <a:avLst>
                    <a:gd name="adj" fmla="val 565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189">
                  <a:extLst>
                    <a:ext uri="{FF2B5EF4-FFF2-40B4-BE49-F238E27FC236}">
                      <a16:creationId xmlns:a16="http://schemas.microsoft.com/office/drawing/2014/main" id="{0BC8BD6F-1902-4E12-87D2-B2B46DC55DCC}"/>
                    </a:ext>
                  </a:extLst>
                </p:cNvPr>
                <p:cNvSpPr/>
                <p:nvPr/>
              </p:nvSpPr>
              <p:spPr>
                <a:xfrm rot="10560000" flipH="1" flipV="1">
                  <a:off x="5383767" y="1470467"/>
                  <a:ext cx="1426101" cy="1422419"/>
                </a:xfrm>
                <a:prstGeom prst="wedgeEllipseCallout">
                  <a:avLst/>
                </a:prstGeom>
                <a:noFill/>
                <a:ln w="6350" cap="flat" cmpd="sng" algn="ctr">
                  <a:solidFill>
                    <a:srgbClr val="7CCF33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400E3C63-8D8F-4578-A78A-08236B0D4BC1}"/>
                  </a:ext>
                </a:extLst>
              </p:cNvPr>
              <p:cNvGrpSpPr/>
              <p:nvPr/>
            </p:nvGrpSpPr>
            <p:grpSpPr>
              <a:xfrm>
                <a:off x="4352581" y="2479714"/>
                <a:ext cx="440266" cy="438375"/>
                <a:chOff x="5855789" y="1941202"/>
                <a:chExt cx="504525" cy="502358"/>
              </a:xfrm>
              <a:solidFill>
                <a:sysClr val="windowText" lastClr="000000">
                  <a:lumMod val="65000"/>
                  <a:lumOff val="35000"/>
                </a:sysClr>
              </a:solidFill>
            </p:grpSpPr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30189532-2996-41F9-BD98-57842EBB9E44}"/>
                    </a:ext>
                  </a:extLst>
                </p:cNvPr>
                <p:cNvSpPr/>
                <p:nvPr/>
              </p:nvSpPr>
              <p:spPr>
                <a:xfrm>
                  <a:off x="6076027" y="2019776"/>
                  <a:ext cx="74710" cy="24903"/>
                </a:xfrm>
                <a:custGeom>
                  <a:avLst/>
                  <a:gdLst>
                    <a:gd name="connsiteX0" fmla="*/ 7144 w 85725"/>
                    <a:gd name="connsiteY0" fmla="*/ 7144 h 28575"/>
                    <a:gd name="connsiteX1" fmla="*/ 83344 w 85725"/>
                    <a:gd name="connsiteY1" fmla="*/ 7144 h 28575"/>
                    <a:gd name="connsiteX2" fmla="*/ 83344 w 85725"/>
                    <a:gd name="connsiteY2" fmla="*/ 26194 h 28575"/>
                    <a:gd name="connsiteX3" fmla="*/ 7144 w 85725"/>
                    <a:gd name="connsiteY3" fmla="*/ 26194 h 28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5725" h="28575">
                      <a:moveTo>
                        <a:pt x="7144" y="7144"/>
                      </a:moveTo>
                      <a:lnTo>
                        <a:pt x="83344" y="7144"/>
                      </a:lnTo>
                      <a:lnTo>
                        <a:pt x="83344" y="26194"/>
                      </a:lnTo>
                      <a:lnTo>
                        <a:pt x="7144" y="26194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F5DA43B0-6BAF-40EA-82CE-DA6686B8C57C}"/>
                    </a:ext>
                  </a:extLst>
                </p:cNvPr>
                <p:cNvSpPr/>
                <p:nvPr/>
              </p:nvSpPr>
              <p:spPr>
                <a:xfrm>
                  <a:off x="5891328" y="2158819"/>
                  <a:ext cx="190924" cy="174322"/>
                </a:xfrm>
                <a:custGeom>
                  <a:avLst/>
                  <a:gdLst>
                    <a:gd name="connsiteX0" fmla="*/ 220447 w 228600"/>
                    <a:gd name="connsiteY0" fmla="*/ 160315 h 209550"/>
                    <a:gd name="connsiteX1" fmla="*/ 153772 w 228600"/>
                    <a:gd name="connsiteY1" fmla="*/ 131740 h 209550"/>
                    <a:gd name="connsiteX2" fmla="*/ 144770 w 228600"/>
                    <a:gd name="connsiteY2" fmla="*/ 132540 h 209550"/>
                    <a:gd name="connsiteX3" fmla="*/ 140494 w 228600"/>
                    <a:gd name="connsiteY3" fmla="*/ 140494 h 209550"/>
                    <a:gd name="connsiteX4" fmla="*/ 140494 w 228600"/>
                    <a:gd name="connsiteY4" fmla="*/ 159544 h 209550"/>
                    <a:gd name="connsiteX5" fmla="*/ 26194 w 228600"/>
                    <a:gd name="connsiteY5" fmla="*/ 159544 h 209550"/>
                    <a:gd name="connsiteX6" fmla="*/ 26194 w 228600"/>
                    <a:gd name="connsiteY6" fmla="*/ 7144 h 209550"/>
                    <a:gd name="connsiteX7" fmla="*/ 7144 w 228600"/>
                    <a:gd name="connsiteY7" fmla="*/ 7144 h 209550"/>
                    <a:gd name="connsiteX8" fmla="*/ 7144 w 228600"/>
                    <a:gd name="connsiteY8" fmla="*/ 169069 h 209550"/>
                    <a:gd name="connsiteX9" fmla="*/ 16669 w 228600"/>
                    <a:gd name="connsiteY9" fmla="*/ 178594 h 209550"/>
                    <a:gd name="connsiteX10" fmla="*/ 140494 w 228600"/>
                    <a:gd name="connsiteY10" fmla="*/ 178594 h 209550"/>
                    <a:gd name="connsiteX11" fmla="*/ 140494 w 228600"/>
                    <a:gd name="connsiteY11" fmla="*/ 197644 h 209550"/>
                    <a:gd name="connsiteX12" fmla="*/ 150019 w 228600"/>
                    <a:gd name="connsiteY12" fmla="*/ 207169 h 209550"/>
                    <a:gd name="connsiteX13" fmla="*/ 153772 w 228600"/>
                    <a:gd name="connsiteY13" fmla="*/ 206397 h 209550"/>
                    <a:gd name="connsiteX14" fmla="*/ 220447 w 228600"/>
                    <a:gd name="connsiteY14" fmla="*/ 177822 h 209550"/>
                    <a:gd name="connsiteX15" fmla="*/ 225444 w 228600"/>
                    <a:gd name="connsiteY15" fmla="*/ 165313 h 209550"/>
                    <a:gd name="connsiteX16" fmla="*/ 220447 w 228600"/>
                    <a:gd name="connsiteY16" fmla="*/ 160315 h 209550"/>
                    <a:gd name="connsiteX17" fmla="*/ 159544 w 228600"/>
                    <a:gd name="connsiteY17" fmla="*/ 183194 h 209550"/>
                    <a:gd name="connsiteX18" fmla="*/ 159544 w 228600"/>
                    <a:gd name="connsiteY18" fmla="*/ 154943 h 209550"/>
                    <a:gd name="connsiteX19" fmla="*/ 192510 w 228600"/>
                    <a:gd name="connsiteY19" fmla="*/ 169069 h 209550"/>
                    <a:gd name="connsiteX0" fmla="*/ 213303 w 219074"/>
                    <a:gd name="connsiteY0" fmla="*/ 153171 h 200025"/>
                    <a:gd name="connsiteX1" fmla="*/ 146628 w 219074"/>
                    <a:gd name="connsiteY1" fmla="*/ 124596 h 200025"/>
                    <a:gd name="connsiteX2" fmla="*/ 137626 w 219074"/>
                    <a:gd name="connsiteY2" fmla="*/ 125396 h 200025"/>
                    <a:gd name="connsiteX3" fmla="*/ 133350 w 219074"/>
                    <a:gd name="connsiteY3" fmla="*/ 133350 h 200025"/>
                    <a:gd name="connsiteX4" fmla="*/ 133350 w 219074"/>
                    <a:gd name="connsiteY4" fmla="*/ 152400 h 200025"/>
                    <a:gd name="connsiteX5" fmla="*/ 19050 w 219074"/>
                    <a:gd name="connsiteY5" fmla="*/ 152400 h 200025"/>
                    <a:gd name="connsiteX6" fmla="*/ 19050 w 219074"/>
                    <a:gd name="connsiteY6" fmla="*/ 0 h 200025"/>
                    <a:gd name="connsiteX7" fmla="*/ 0 w 219074"/>
                    <a:gd name="connsiteY7" fmla="*/ 0 h 200025"/>
                    <a:gd name="connsiteX8" fmla="*/ 0 w 219074"/>
                    <a:gd name="connsiteY8" fmla="*/ 161925 h 200025"/>
                    <a:gd name="connsiteX9" fmla="*/ 9525 w 219074"/>
                    <a:gd name="connsiteY9" fmla="*/ 171450 h 200025"/>
                    <a:gd name="connsiteX10" fmla="*/ 133350 w 219074"/>
                    <a:gd name="connsiteY10" fmla="*/ 171450 h 200025"/>
                    <a:gd name="connsiteX11" fmla="*/ 133350 w 219074"/>
                    <a:gd name="connsiteY11" fmla="*/ 190500 h 200025"/>
                    <a:gd name="connsiteX12" fmla="*/ 142875 w 219074"/>
                    <a:gd name="connsiteY12" fmla="*/ 200025 h 200025"/>
                    <a:gd name="connsiteX13" fmla="*/ 146628 w 219074"/>
                    <a:gd name="connsiteY13" fmla="*/ 199253 h 200025"/>
                    <a:gd name="connsiteX14" fmla="*/ 213303 w 219074"/>
                    <a:gd name="connsiteY14" fmla="*/ 170678 h 200025"/>
                    <a:gd name="connsiteX15" fmla="*/ 218300 w 219074"/>
                    <a:gd name="connsiteY15" fmla="*/ 158169 h 200025"/>
                    <a:gd name="connsiteX16" fmla="*/ 213303 w 219074"/>
                    <a:gd name="connsiteY16" fmla="*/ 153171 h 200025"/>
                    <a:gd name="connsiteX17" fmla="*/ 152400 w 219074"/>
                    <a:gd name="connsiteY17" fmla="*/ 176050 h 200025"/>
                    <a:gd name="connsiteX18" fmla="*/ 152400 w 219074"/>
                    <a:gd name="connsiteY18" fmla="*/ 147799 h 200025"/>
                    <a:gd name="connsiteX19" fmla="*/ 152400 w 219074"/>
                    <a:gd name="connsiteY19" fmla="*/ 176050 h 200025"/>
                    <a:gd name="connsiteX0" fmla="*/ 213303 w 219074"/>
                    <a:gd name="connsiteY0" fmla="*/ 153171 h 200025"/>
                    <a:gd name="connsiteX1" fmla="*/ 146628 w 219074"/>
                    <a:gd name="connsiteY1" fmla="*/ 124596 h 200025"/>
                    <a:gd name="connsiteX2" fmla="*/ 137626 w 219074"/>
                    <a:gd name="connsiteY2" fmla="*/ 125396 h 200025"/>
                    <a:gd name="connsiteX3" fmla="*/ 133350 w 219074"/>
                    <a:gd name="connsiteY3" fmla="*/ 133350 h 200025"/>
                    <a:gd name="connsiteX4" fmla="*/ 133350 w 219074"/>
                    <a:gd name="connsiteY4" fmla="*/ 152400 h 200025"/>
                    <a:gd name="connsiteX5" fmla="*/ 19050 w 219074"/>
                    <a:gd name="connsiteY5" fmla="*/ 152400 h 200025"/>
                    <a:gd name="connsiteX6" fmla="*/ 19050 w 219074"/>
                    <a:gd name="connsiteY6" fmla="*/ 0 h 200025"/>
                    <a:gd name="connsiteX7" fmla="*/ 0 w 219074"/>
                    <a:gd name="connsiteY7" fmla="*/ 0 h 200025"/>
                    <a:gd name="connsiteX8" fmla="*/ 0 w 219074"/>
                    <a:gd name="connsiteY8" fmla="*/ 161925 h 200025"/>
                    <a:gd name="connsiteX9" fmla="*/ 9525 w 219074"/>
                    <a:gd name="connsiteY9" fmla="*/ 171450 h 200025"/>
                    <a:gd name="connsiteX10" fmla="*/ 133350 w 219074"/>
                    <a:gd name="connsiteY10" fmla="*/ 171450 h 200025"/>
                    <a:gd name="connsiteX11" fmla="*/ 133350 w 219074"/>
                    <a:gd name="connsiteY11" fmla="*/ 190500 h 200025"/>
                    <a:gd name="connsiteX12" fmla="*/ 142875 w 219074"/>
                    <a:gd name="connsiteY12" fmla="*/ 200025 h 200025"/>
                    <a:gd name="connsiteX13" fmla="*/ 146628 w 219074"/>
                    <a:gd name="connsiteY13" fmla="*/ 199253 h 200025"/>
                    <a:gd name="connsiteX14" fmla="*/ 213303 w 219074"/>
                    <a:gd name="connsiteY14" fmla="*/ 170678 h 200025"/>
                    <a:gd name="connsiteX15" fmla="*/ 218300 w 219074"/>
                    <a:gd name="connsiteY15" fmla="*/ 158169 h 200025"/>
                    <a:gd name="connsiteX16" fmla="*/ 213303 w 219074"/>
                    <a:gd name="connsiteY16" fmla="*/ 153171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9074" h="200025">
                      <a:moveTo>
                        <a:pt x="213303" y="153171"/>
                      </a:moveTo>
                      <a:lnTo>
                        <a:pt x="146628" y="124596"/>
                      </a:lnTo>
                      <a:cubicBezTo>
                        <a:pt x="143686" y="123316"/>
                        <a:pt x="140296" y="123617"/>
                        <a:pt x="137626" y="125396"/>
                      </a:cubicBezTo>
                      <a:cubicBezTo>
                        <a:pt x="134955" y="127160"/>
                        <a:pt x="133348" y="130148"/>
                        <a:pt x="133350" y="133350"/>
                      </a:cubicBezTo>
                      <a:lnTo>
                        <a:pt x="133350" y="152400"/>
                      </a:lnTo>
                      <a:lnTo>
                        <a:pt x="19050" y="152400"/>
                      </a:lnTo>
                      <a:lnTo>
                        <a:pt x="19050" y="0"/>
                      </a:lnTo>
                      <a:lnTo>
                        <a:pt x="0" y="0"/>
                      </a:lnTo>
                      <a:lnTo>
                        <a:pt x="0" y="161925"/>
                      </a:lnTo>
                      <a:cubicBezTo>
                        <a:pt x="0" y="167185"/>
                        <a:pt x="4264" y="171450"/>
                        <a:pt x="9525" y="171450"/>
                      </a:cubicBezTo>
                      <a:lnTo>
                        <a:pt x="133350" y="171450"/>
                      </a:lnTo>
                      <a:lnTo>
                        <a:pt x="133350" y="190500"/>
                      </a:lnTo>
                      <a:cubicBezTo>
                        <a:pt x="133350" y="195760"/>
                        <a:pt x="137614" y="200025"/>
                        <a:pt x="142875" y="200025"/>
                      </a:cubicBezTo>
                      <a:cubicBezTo>
                        <a:pt x="144165" y="200030"/>
                        <a:pt x="145444" y="199767"/>
                        <a:pt x="146628" y="199253"/>
                      </a:cubicBezTo>
                      <a:lnTo>
                        <a:pt x="213303" y="170678"/>
                      </a:lnTo>
                      <a:cubicBezTo>
                        <a:pt x="218137" y="168605"/>
                        <a:pt x="220375" y="163004"/>
                        <a:pt x="218300" y="158169"/>
                      </a:cubicBezTo>
                      <a:cubicBezTo>
                        <a:pt x="217337" y="155924"/>
                        <a:pt x="215548" y="154134"/>
                        <a:pt x="213303" y="153171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BDCFD997-5DC5-4247-B4C9-15A0C36321B4}"/>
                    </a:ext>
                  </a:extLst>
                </p:cNvPr>
                <p:cNvGrpSpPr/>
                <p:nvPr/>
              </p:nvGrpSpPr>
              <p:grpSpPr>
                <a:xfrm>
                  <a:off x="6094720" y="2178050"/>
                  <a:ext cx="265594" cy="265510"/>
                  <a:chOff x="6094720" y="2178050"/>
                  <a:chExt cx="265594" cy="265510"/>
                </a:xfrm>
                <a:grpFill/>
              </p:grpSpPr>
              <p:sp>
                <p:nvSpPr>
                  <p:cNvPr id="152" name="Freeform: Shape 151">
                    <a:extLst>
                      <a:ext uri="{FF2B5EF4-FFF2-40B4-BE49-F238E27FC236}">
                        <a16:creationId xmlns:a16="http://schemas.microsoft.com/office/drawing/2014/main" id="{2534A1B4-EF55-4B18-B3CD-FA0DF2EB4662}"/>
                      </a:ext>
                    </a:extLst>
                  </p:cNvPr>
                  <p:cNvSpPr/>
                  <p:nvPr/>
                </p:nvSpPr>
                <p:spPr>
                  <a:xfrm>
                    <a:off x="6142435" y="2227303"/>
                    <a:ext cx="157720" cy="157720"/>
                  </a:xfrm>
                  <a:custGeom>
                    <a:avLst/>
                    <a:gdLst>
                      <a:gd name="connsiteX0" fmla="*/ 92869 w 180975"/>
                      <a:gd name="connsiteY0" fmla="*/ 7144 h 180975"/>
                      <a:gd name="connsiteX1" fmla="*/ 7144 w 180975"/>
                      <a:gd name="connsiteY1" fmla="*/ 92869 h 180975"/>
                      <a:gd name="connsiteX2" fmla="*/ 92869 w 180975"/>
                      <a:gd name="connsiteY2" fmla="*/ 178594 h 180975"/>
                      <a:gd name="connsiteX3" fmla="*/ 178594 w 180975"/>
                      <a:gd name="connsiteY3" fmla="*/ 92869 h 180975"/>
                      <a:gd name="connsiteX4" fmla="*/ 92869 w 180975"/>
                      <a:gd name="connsiteY4" fmla="*/ 7144 h 180975"/>
                      <a:gd name="connsiteX5" fmla="*/ 92869 w 180975"/>
                      <a:gd name="connsiteY5" fmla="*/ 159544 h 180975"/>
                      <a:gd name="connsiteX6" fmla="*/ 26194 w 180975"/>
                      <a:gd name="connsiteY6" fmla="*/ 92869 h 180975"/>
                      <a:gd name="connsiteX7" fmla="*/ 92869 w 180975"/>
                      <a:gd name="connsiteY7" fmla="*/ 26194 h 180975"/>
                      <a:gd name="connsiteX8" fmla="*/ 159544 w 180975"/>
                      <a:gd name="connsiteY8" fmla="*/ 92869 h 180975"/>
                      <a:gd name="connsiteX9" fmla="*/ 92869 w 180975"/>
                      <a:gd name="connsiteY9" fmla="*/ 159544 h 180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0975" h="180975">
                        <a:moveTo>
                          <a:pt x="92869" y="7144"/>
                        </a:moveTo>
                        <a:cubicBezTo>
                          <a:pt x="45524" y="7144"/>
                          <a:pt x="7144" y="45524"/>
                          <a:pt x="7144" y="92869"/>
                        </a:cubicBezTo>
                        <a:cubicBezTo>
                          <a:pt x="7144" y="140214"/>
                          <a:pt x="45524" y="178594"/>
                          <a:pt x="92869" y="178594"/>
                        </a:cubicBezTo>
                        <a:cubicBezTo>
                          <a:pt x="140214" y="178594"/>
                          <a:pt x="178594" y="140214"/>
                          <a:pt x="178594" y="92869"/>
                        </a:cubicBezTo>
                        <a:cubicBezTo>
                          <a:pt x="178541" y="45546"/>
                          <a:pt x="140192" y="7196"/>
                          <a:pt x="92869" y="7144"/>
                        </a:cubicBezTo>
                        <a:close/>
                        <a:moveTo>
                          <a:pt x="92869" y="159544"/>
                        </a:moveTo>
                        <a:cubicBezTo>
                          <a:pt x="56045" y="159544"/>
                          <a:pt x="26194" y="129692"/>
                          <a:pt x="26194" y="92869"/>
                        </a:cubicBezTo>
                        <a:cubicBezTo>
                          <a:pt x="26194" y="56045"/>
                          <a:pt x="56045" y="26194"/>
                          <a:pt x="92869" y="26194"/>
                        </a:cubicBezTo>
                        <a:cubicBezTo>
                          <a:pt x="129692" y="26194"/>
                          <a:pt x="159544" y="56045"/>
                          <a:pt x="159544" y="92869"/>
                        </a:cubicBezTo>
                        <a:cubicBezTo>
                          <a:pt x="159496" y="129672"/>
                          <a:pt x="129672" y="159496"/>
                          <a:pt x="92869" y="15954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id="{65D9D143-D91C-4E36-8BDC-68A523B7EC44}"/>
                      </a:ext>
                    </a:extLst>
                  </p:cNvPr>
                  <p:cNvSpPr/>
                  <p:nvPr/>
                </p:nvSpPr>
                <p:spPr>
                  <a:xfrm>
                    <a:off x="6186012" y="2273451"/>
                    <a:ext cx="83011" cy="74709"/>
                  </a:xfrm>
                  <a:custGeom>
                    <a:avLst/>
                    <a:gdLst>
                      <a:gd name="connsiteX0" fmla="*/ 41815 w 95250"/>
                      <a:gd name="connsiteY0" fmla="*/ 56283 h 85725"/>
                      <a:gd name="connsiteX1" fmla="*/ 20612 w 95250"/>
                      <a:gd name="connsiteY1" fmla="*/ 35081 h 85725"/>
                      <a:gd name="connsiteX2" fmla="*/ 7144 w 95250"/>
                      <a:gd name="connsiteY2" fmla="*/ 48549 h 85725"/>
                      <a:gd name="connsiteX3" fmla="*/ 35719 w 95250"/>
                      <a:gd name="connsiteY3" fmla="*/ 77124 h 85725"/>
                      <a:gd name="connsiteX4" fmla="*/ 42453 w 95250"/>
                      <a:gd name="connsiteY4" fmla="*/ 79915 h 85725"/>
                      <a:gd name="connsiteX5" fmla="*/ 42882 w 95250"/>
                      <a:gd name="connsiteY5" fmla="*/ 79915 h 85725"/>
                      <a:gd name="connsiteX6" fmla="*/ 49778 w 95250"/>
                      <a:gd name="connsiteY6" fmla="*/ 76505 h 85725"/>
                      <a:gd name="connsiteX7" fmla="*/ 97403 w 95250"/>
                      <a:gd name="connsiteY7" fmla="*/ 19355 h 85725"/>
                      <a:gd name="connsiteX8" fmla="*/ 82753 w 95250"/>
                      <a:gd name="connsiteY8" fmla="*/ 7144 h 85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5250" h="85725">
                        <a:moveTo>
                          <a:pt x="41815" y="56283"/>
                        </a:moveTo>
                        <a:lnTo>
                          <a:pt x="20612" y="35081"/>
                        </a:lnTo>
                        <a:lnTo>
                          <a:pt x="7144" y="48549"/>
                        </a:lnTo>
                        <a:lnTo>
                          <a:pt x="35719" y="77124"/>
                        </a:lnTo>
                        <a:cubicBezTo>
                          <a:pt x="37501" y="78917"/>
                          <a:pt x="39925" y="79921"/>
                          <a:pt x="42453" y="79915"/>
                        </a:cubicBezTo>
                        <a:lnTo>
                          <a:pt x="42882" y="79915"/>
                        </a:lnTo>
                        <a:cubicBezTo>
                          <a:pt x="45555" y="79790"/>
                          <a:pt x="48056" y="78554"/>
                          <a:pt x="49778" y="76505"/>
                        </a:cubicBezTo>
                        <a:lnTo>
                          <a:pt x="97403" y="19355"/>
                        </a:lnTo>
                        <a:lnTo>
                          <a:pt x="82753" y="7144"/>
                        </a:ln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4" name="Freeform: Shape 153">
                    <a:extLst>
                      <a:ext uri="{FF2B5EF4-FFF2-40B4-BE49-F238E27FC236}">
                        <a16:creationId xmlns:a16="http://schemas.microsoft.com/office/drawing/2014/main" id="{4D04582E-8909-4B40-96BE-1E55C4B375E0}"/>
                      </a:ext>
                    </a:extLst>
                  </p:cNvPr>
                  <p:cNvSpPr/>
                  <p:nvPr/>
                </p:nvSpPr>
                <p:spPr>
                  <a:xfrm>
                    <a:off x="6094720" y="2178050"/>
                    <a:ext cx="265594" cy="265510"/>
                  </a:xfrm>
                  <a:custGeom>
                    <a:avLst/>
                    <a:gdLst>
                      <a:gd name="connsiteX0" fmla="*/ 289695 w 511978"/>
                      <a:gd name="connsiteY0" fmla="*/ 478 h 511818"/>
                      <a:gd name="connsiteX1" fmla="*/ 313040 w 511978"/>
                      <a:gd name="connsiteY1" fmla="*/ 5945 h 511818"/>
                      <a:gd name="connsiteX2" fmla="*/ 336386 w 511978"/>
                      <a:gd name="connsiteY2" fmla="*/ 11412 h 511818"/>
                      <a:gd name="connsiteX3" fmla="*/ 350559 w 511978"/>
                      <a:gd name="connsiteY3" fmla="*/ 30481 h 511818"/>
                      <a:gd name="connsiteX4" fmla="*/ 347559 w 511978"/>
                      <a:gd name="connsiteY4" fmla="*/ 78364 h 511818"/>
                      <a:gd name="connsiteX5" fmla="*/ 394174 w 511978"/>
                      <a:gd name="connsiteY5" fmla="*/ 111453 h 511818"/>
                      <a:gd name="connsiteX6" fmla="*/ 439066 w 511978"/>
                      <a:gd name="connsiteY6" fmla="*/ 93118 h 511818"/>
                      <a:gd name="connsiteX7" fmla="*/ 461554 w 511978"/>
                      <a:gd name="connsiteY7" fmla="*/ 100376 h 511818"/>
                      <a:gd name="connsiteX8" fmla="*/ 474118 w 511978"/>
                      <a:gd name="connsiteY8" fmla="*/ 120626 h 511818"/>
                      <a:gd name="connsiteX9" fmla="*/ 486681 w 511978"/>
                      <a:gd name="connsiteY9" fmla="*/ 140876 h 511818"/>
                      <a:gd name="connsiteX10" fmla="*/ 483205 w 511978"/>
                      <a:gd name="connsiteY10" fmla="*/ 164250 h 511818"/>
                      <a:gd name="connsiteX11" fmla="*/ 446857 w 511978"/>
                      <a:gd name="connsiteY11" fmla="*/ 196340 h 511818"/>
                      <a:gd name="connsiteX12" fmla="*/ 455915 w 511978"/>
                      <a:gd name="connsiteY12" fmla="*/ 251480 h 511818"/>
                      <a:gd name="connsiteX13" fmla="*/ 500578 w 511978"/>
                      <a:gd name="connsiteY13" fmla="*/ 270140 h 511818"/>
                      <a:gd name="connsiteX14" fmla="*/ 511675 w 511978"/>
                      <a:gd name="connsiteY14" fmla="*/ 290971 h 511818"/>
                      <a:gd name="connsiteX15" fmla="*/ 506207 w 511978"/>
                      <a:gd name="connsiteY15" fmla="*/ 314317 h 511818"/>
                      <a:gd name="connsiteX16" fmla="*/ 500740 w 511978"/>
                      <a:gd name="connsiteY16" fmla="*/ 337663 h 511818"/>
                      <a:gd name="connsiteX17" fmla="*/ 481671 w 511978"/>
                      <a:gd name="connsiteY17" fmla="*/ 351836 h 511818"/>
                      <a:gd name="connsiteX18" fmla="*/ 433360 w 511978"/>
                      <a:gd name="connsiteY18" fmla="*/ 348740 h 511818"/>
                      <a:gd name="connsiteX19" fmla="*/ 400775 w 511978"/>
                      <a:gd name="connsiteY19" fmla="*/ 394136 h 511818"/>
                      <a:gd name="connsiteX20" fmla="*/ 419111 w 511978"/>
                      <a:gd name="connsiteY20" fmla="*/ 439028 h 511818"/>
                      <a:gd name="connsiteX21" fmla="*/ 411853 w 511978"/>
                      <a:gd name="connsiteY21" fmla="*/ 461516 h 511818"/>
                      <a:gd name="connsiteX22" fmla="*/ 391603 w 511978"/>
                      <a:gd name="connsiteY22" fmla="*/ 474080 h 511818"/>
                      <a:gd name="connsiteX23" fmla="*/ 371353 w 511978"/>
                      <a:gd name="connsiteY23" fmla="*/ 486643 h 511818"/>
                      <a:gd name="connsiteX24" fmla="*/ 347978 w 511978"/>
                      <a:gd name="connsiteY24" fmla="*/ 483167 h 511818"/>
                      <a:gd name="connsiteX25" fmla="*/ 315888 w 511978"/>
                      <a:gd name="connsiteY25" fmla="*/ 446819 h 511818"/>
                      <a:gd name="connsiteX26" fmla="*/ 260748 w 511978"/>
                      <a:gd name="connsiteY26" fmla="*/ 455877 h 511818"/>
                      <a:gd name="connsiteX27" fmla="*/ 242089 w 511978"/>
                      <a:gd name="connsiteY27" fmla="*/ 500540 h 511818"/>
                      <a:gd name="connsiteX28" fmla="*/ 220924 w 511978"/>
                      <a:gd name="connsiteY28" fmla="*/ 511341 h 511818"/>
                      <a:gd name="connsiteX29" fmla="*/ 197578 w 511978"/>
                      <a:gd name="connsiteY29" fmla="*/ 505874 h 511818"/>
                      <a:gd name="connsiteX30" fmla="*/ 174233 w 511978"/>
                      <a:gd name="connsiteY30" fmla="*/ 500407 h 511818"/>
                      <a:gd name="connsiteX31" fmla="*/ 160059 w 511978"/>
                      <a:gd name="connsiteY31" fmla="*/ 481338 h 511818"/>
                      <a:gd name="connsiteX32" fmla="*/ 163155 w 511978"/>
                      <a:gd name="connsiteY32" fmla="*/ 433027 h 511818"/>
                      <a:gd name="connsiteX33" fmla="*/ 118873 w 511978"/>
                      <a:gd name="connsiteY33" fmla="*/ 401366 h 511818"/>
                      <a:gd name="connsiteX34" fmla="*/ 73725 w 511978"/>
                      <a:gd name="connsiteY34" fmla="*/ 419863 h 511818"/>
                      <a:gd name="connsiteX35" fmla="*/ 51236 w 511978"/>
                      <a:gd name="connsiteY35" fmla="*/ 412605 h 511818"/>
                      <a:gd name="connsiteX36" fmla="*/ 38673 w 511978"/>
                      <a:gd name="connsiteY36" fmla="*/ 392355 h 511818"/>
                      <a:gd name="connsiteX37" fmla="*/ 26109 w 511978"/>
                      <a:gd name="connsiteY37" fmla="*/ 372105 h 511818"/>
                      <a:gd name="connsiteX38" fmla="*/ 29586 w 511978"/>
                      <a:gd name="connsiteY38" fmla="*/ 348731 h 511818"/>
                      <a:gd name="connsiteX39" fmla="*/ 65629 w 511978"/>
                      <a:gd name="connsiteY39" fmla="*/ 317012 h 511818"/>
                      <a:gd name="connsiteX40" fmla="*/ 56313 w 511978"/>
                      <a:gd name="connsiteY40" fmla="*/ 262025 h 511818"/>
                      <a:gd name="connsiteX41" fmla="*/ 11279 w 511978"/>
                      <a:gd name="connsiteY41" fmla="*/ 243051 h 511818"/>
                      <a:gd name="connsiteX42" fmla="*/ 478 w 511978"/>
                      <a:gd name="connsiteY42" fmla="*/ 221886 h 511818"/>
                      <a:gd name="connsiteX43" fmla="*/ 5945 w 511978"/>
                      <a:gd name="connsiteY43" fmla="*/ 198540 h 511818"/>
                      <a:gd name="connsiteX44" fmla="*/ 11412 w 511978"/>
                      <a:gd name="connsiteY44" fmla="*/ 175195 h 511818"/>
                      <a:gd name="connsiteX45" fmla="*/ 30481 w 511978"/>
                      <a:gd name="connsiteY45" fmla="*/ 161021 h 511818"/>
                      <a:gd name="connsiteX46" fmla="*/ 78364 w 511978"/>
                      <a:gd name="connsiteY46" fmla="*/ 164022 h 511818"/>
                      <a:gd name="connsiteX47" fmla="*/ 110529 w 511978"/>
                      <a:gd name="connsiteY47" fmla="*/ 118521 h 511818"/>
                      <a:gd name="connsiteX48" fmla="*/ 92032 w 511978"/>
                      <a:gd name="connsiteY48" fmla="*/ 73372 h 511818"/>
                      <a:gd name="connsiteX49" fmla="*/ 99290 w 511978"/>
                      <a:gd name="connsiteY49" fmla="*/ 50884 h 511818"/>
                      <a:gd name="connsiteX50" fmla="*/ 119540 w 511978"/>
                      <a:gd name="connsiteY50" fmla="*/ 38320 h 511818"/>
                      <a:gd name="connsiteX51" fmla="*/ 139790 w 511978"/>
                      <a:gd name="connsiteY51" fmla="*/ 25747 h 511818"/>
                      <a:gd name="connsiteX52" fmla="*/ 163155 w 511978"/>
                      <a:gd name="connsiteY52" fmla="*/ 29224 h 511818"/>
                      <a:gd name="connsiteX53" fmla="*/ 194569 w 511978"/>
                      <a:gd name="connsiteY53" fmla="*/ 65638 h 511818"/>
                      <a:gd name="connsiteX54" fmla="*/ 249556 w 511978"/>
                      <a:gd name="connsiteY54" fmla="*/ 56323 h 511818"/>
                      <a:gd name="connsiteX55" fmla="*/ 268530 w 511978"/>
                      <a:gd name="connsiteY55" fmla="*/ 11279 h 511818"/>
                      <a:gd name="connsiteX56" fmla="*/ 289695 w 511978"/>
                      <a:gd name="connsiteY56" fmla="*/ 478 h 511818"/>
                      <a:gd name="connsiteX57" fmla="*/ 240043 w 511978"/>
                      <a:gd name="connsiteY57" fmla="*/ 152863 h 511818"/>
                      <a:gd name="connsiteX58" fmla="*/ 155468 w 511978"/>
                      <a:gd name="connsiteY58" fmla="*/ 232535 h 511818"/>
                      <a:gd name="connsiteX59" fmla="*/ 233859 w 511978"/>
                      <a:gd name="connsiteY59" fmla="*/ 358827 h 511818"/>
                      <a:gd name="connsiteX60" fmla="*/ 360151 w 511978"/>
                      <a:gd name="connsiteY60" fmla="*/ 280436 h 511818"/>
                      <a:gd name="connsiteX61" fmla="*/ 281760 w 511978"/>
                      <a:gd name="connsiteY61" fmla="*/ 154144 h 511818"/>
                      <a:gd name="connsiteX62" fmla="*/ 240043 w 511978"/>
                      <a:gd name="connsiteY62" fmla="*/ 152863 h 511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</a:cxnLst>
                    <a:rect l="l" t="t" r="r" b="b"/>
                    <a:pathLst>
                      <a:path w="511978" h="511818">
                        <a:moveTo>
                          <a:pt x="289695" y="478"/>
                        </a:moveTo>
                        <a:lnTo>
                          <a:pt x="313040" y="5945"/>
                        </a:lnTo>
                        <a:lnTo>
                          <a:pt x="336386" y="11412"/>
                        </a:lnTo>
                        <a:cubicBezTo>
                          <a:pt x="345216" y="13479"/>
                          <a:pt x="351102" y="21509"/>
                          <a:pt x="350559" y="30481"/>
                        </a:cubicBezTo>
                        <a:lnTo>
                          <a:pt x="347559" y="78364"/>
                        </a:lnTo>
                        <a:cubicBezTo>
                          <a:pt x="365037" y="87107"/>
                          <a:pt x="380611" y="98299"/>
                          <a:pt x="394174" y="111453"/>
                        </a:cubicBezTo>
                        <a:lnTo>
                          <a:pt x="439066" y="93118"/>
                        </a:lnTo>
                        <a:cubicBezTo>
                          <a:pt x="447400" y="89746"/>
                          <a:pt x="456878" y="92851"/>
                          <a:pt x="461554" y="100376"/>
                        </a:cubicBezTo>
                        <a:lnTo>
                          <a:pt x="474118" y="120626"/>
                        </a:lnTo>
                        <a:lnTo>
                          <a:pt x="486681" y="140876"/>
                        </a:lnTo>
                        <a:cubicBezTo>
                          <a:pt x="491348" y="148410"/>
                          <a:pt x="489929" y="158278"/>
                          <a:pt x="483205" y="164250"/>
                        </a:cubicBezTo>
                        <a:lnTo>
                          <a:pt x="446857" y="196340"/>
                        </a:lnTo>
                        <a:cubicBezTo>
                          <a:pt x="452467" y="214066"/>
                          <a:pt x="455468" y="232516"/>
                          <a:pt x="455915" y="251480"/>
                        </a:cubicBezTo>
                        <a:lnTo>
                          <a:pt x="500578" y="270140"/>
                        </a:lnTo>
                        <a:cubicBezTo>
                          <a:pt x="508646" y="273588"/>
                          <a:pt x="513237" y="282427"/>
                          <a:pt x="511675" y="290971"/>
                        </a:cubicBezTo>
                        <a:lnTo>
                          <a:pt x="506207" y="314317"/>
                        </a:lnTo>
                        <a:lnTo>
                          <a:pt x="500740" y="337663"/>
                        </a:lnTo>
                        <a:cubicBezTo>
                          <a:pt x="498673" y="346492"/>
                          <a:pt x="490644" y="352379"/>
                          <a:pt x="481671" y="351836"/>
                        </a:cubicBezTo>
                        <a:lnTo>
                          <a:pt x="433360" y="348740"/>
                        </a:lnTo>
                        <a:cubicBezTo>
                          <a:pt x="424550" y="365533"/>
                          <a:pt x="413672" y="380735"/>
                          <a:pt x="400775" y="394136"/>
                        </a:cubicBezTo>
                        <a:lnTo>
                          <a:pt x="419111" y="439028"/>
                        </a:lnTo>
                        <a:cubicBezTo>
                          <a:pt x="422483" y="447362"/>
                          <a:pt x="419378" y="456839"/>
                          <a:pt x="411853" y="461516"/>
                        </a:cubicBezTo>
                        <a:lnTo>
                          <a:pt x="391603" y="474080"/>
                        </a:lnTo>
                        <a:lnTo>
                          <a:pt x="371353" y="486643"/>
                        </a:lnTo>
                        <a:cubicBezTo>
                          <a:pt x="363818" y="491310"/>
                          <a:pt x="353950" y="489891"/>
                          <a:pt x="347978" y="483167"/>
                        </a:cubicBezTo>
                        <a:lnTo>
                          <a:pt x="315888" y="446819"/>
                        </a:lnTo>
                        <a:cubicBezTo>
                          <a:pt x="298162" y="452429"/>
                          <a:pt x="279712" y="455430"/>
                          <a:pt x="260748" y="455877"/>
                        </a:cubicBezTo>
                        <a:lnTo>
                          <a:pt x="242089" y="500540"/>
                        </a:lnTo>
                        <a:cubicBezTo>
                          <a:pt x="238593" y="508817"/>
                          <a:pt x="229544" y="513361"/>
                          <a:pt x="220924" y="511341"/>
                        </a:cubicBezTo>
                        <a:lnTo>
                          <a:pt x="197578" y="505874"/>
                        </a:lnTo>
                        <a:lnTo>
                          <a:pt x="174233" y="500407"/>
                        </a:lnTo>
                        <a:cubicBezTo>
                          <a:pt x="165403" y="498340"/>
                          <a:pt x="159517" y="490310"/>
                          <a:pt x="160059" y="481338"/>
                        </a:cubicBezTo>
                        <a:lnTo>
                          <a:pt x="163155" y="433027"/>
                        </a:lnTo>
                        <a:cubicBezTo>
                          <a:pt x="146944" y="424578"/>
                          <a:pt x="131951" y="413748"/>
                          <a:pt x="118873" y="401366"/>
                        </a:cubicBezTo>
                        <a:lnTo>
                          <a:pt x="73725" y="419863"/>
                        </a:lnTo>
                        <a:cubicBezTo>
                          <a:pt x="65390" y="423235"/>
                          <a:pt x="55913" y="420130"/>
                          <a:pt x="51236" y="412605"/>
                        </a:cubicBezTo>
                        <a:lnTo>
                          <a:pt x="38673" y="392355"/>
                        </a:lnTo>
                        <a:lnTo>
                          <a:pt x="26109" y="372105"/>
                        </a:lnTo>
                        <a:cubicBezTo>
                          <a:pt x="21442" y="364571"/>
                          <a:pt x="22861" y="354703"/>
                          <a:pt x="29586" y="348731"/>
                        </a:cubicBezTo>
                        <a:lnTo>
                          <a:pt x="65629" y="317012"/>
                        </a:lnTo>
                        <a:cubicBezTo>
                          <a:pt x="60180" y="299534"/>
                          <a:pt x="56761" y="280989"/>
                          <a:pt x="56313" y="262025"/>
                        </a:cubicBezTo>
                        <a:lnTo>
                          <a:pt x="11279" y="243051"/>
                        </a:lnTo>
                        <a:cubicBezTo>
                          <a:pt x="3002" y="239555"/>
                          <a:pt x="-1542" y="230506"/>
                          <a:pt x="478" y="221886"/>
                        </a:cubicBezTo>
                        <a:lnTo>
                          <a:pt x="5945" y="198540"/>
                        </a:lnTo>
                        <a:lnTo>
                          <a:pt x="11412" y="175195"/>
                        </a:lnTo>
                        <a:cubicBezTo>
                          <a:pt x="13479" y="166365"/>
                          <a:pt x="21509" y="160479"/>
                          <a:pt x="30481" y="161021"/>
                        </a:cubicBezTo>
                        <a:lnTo>
                          <a:pt x="78364" y="164022"/>
                        </a:lnTo>
                        <a:cubicBezTo>
                          <a:pt x="86965" y="147172"/>
                          <a:pt x="97842" y="131970"/>
                          <a:pt x="110529" y="118521"/>
                        </a:cubicBezTo>
                        <a:lnTo>
                          <a:pt x="92032" y="73372"/>
                        </a:lnTo>
                        <a:cubicBezTo>
                          <a:pt x="88660" y="65038"/>
                          <a:pt x="91765" y="55561"/>
                          <a:pt x="99290" y="50884"/>
                        </a:cubicBezTo>
                        <a:lnTo>
                          <a:pt x="119540" y="38320"/>
                        </a:lnTo>
                        <a:lnTo>
                          <a:pt x="139790" y="25747"/>
                        </a:lnTo>
                        <a:cubicBezTo>
                          <a:pt x="147315" y="21080"/>
                          <a:pt x="157183" y="22499"/>
                          <a:pt x="163155" y="29224"/>
                        </a:cubicBezTo>
                        <a:lnTo>
                          <a:pt x="194569" y="65638"/>
                        </a:lnTo>
                        <a:cubicBezTo>
                          <a:pt x="212047" y="60190"/>
                          <a:pt x="230592" y="56770"/>
                          <a:pt x="249556" y="56323"/>
                        </a:cubicBezTo>
                        <a:lnTo>
                          <a:pt x="268530" y="11279"/>
                        </a:lnTo>
                        <a:cubicBezTo>
                          <a:pt x="272026" y="3002"/>
                          <a:pt x="281075" y="-1542"/>
                          <a:pt x="289695" y="478"/>
                        </a:cubicBezTo>
                        <a:close/>
                        <a:moveTo>
                          <a:pt x="240043" y="152863"/>
                        </a:moveTo>
                        <a:cubicBezTo>
                          <a:pt x="199676" y="159803"/>
                          <a:pt x="165391" y="190144"/>
                          <a:pt x="155468" y="232535"/>
                        </a:cubicBezTo>
                        <a:cubicBezTo>
                          <a:pt x="142238" y="289057"/>
                          <a:pt x="177338" y="345597"/>
                          <a:pt x="233859" y="358827"/>
                        </a:cubicBezTo>
                        <a:cubicBezTo>
                          <a:pt x="290380" y="372057"/>
                          <a:pt x="346921" y="336958"/>
                          <a:pt x="360151" y="280436"/>
                        </a:cubicBezTo>
                        <a:cubicBezTo>
                          <a:pt x="373381" y="223915"/>
                          <a:pt x="338282" y="167375"/>
                          <a:pt x="281760" y="154144"/>
                        </a:cubicBezTo>
                        <a:cubicBezTo>
                          <a:pt x="267630" y="150837"/>
                          <a:pt x="253499" y="150550"/>
                          <a:pt x="240043" y="152863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1447CFBE-5387-4282-9FF5-93E2D6C25F6D}"/>
                    </a:ext>
                  </a:extLst>
                </p:cNvPr>
                <p:cNvSpPr/>
                <p:nvPr/>
              </p:nvSpPr>
              <p:spPr>
                <a:xfrm>
                  <a:off x="6181879" y="1954828"/>
                  <a:ext cx="153056" cy="153010"/>
                </a:xfrm>
                <a:custGeom>
                  <a:avLst/>
                  <a:gdLst>
                    <a:gd name="connsiteX0" fmla="*/ 289695 w 511978"/>
                    <a:gd name="connsiteY0" fmla="*/ 478 h 511818"/>
                    <a:gd name="connsiteX1" fmla="*/ 313040 w 511978"/>
                    <a:gd name="connsiteY1" fmla="*/ 5945 h 511818"/>
                    <a:gd name="connsiteX2" fmla="*/ 336386 w 511978"/>
                    <a:gd name="connsiteY2" fmla="*/ 11412 h 511818"/>
                    <a:gd name="connsiteX3" fmla="*/ 350559 w 511978"/>
                    <a:gd name="connsiteY3" fmla="*/ 30481 h 511818"/>
                    <a:gd name="connsiteX4" fmla="*/ 347559 w 511978"/>
                    <a:gd name="connsiteY4" fmla="*/ 78364 h 511818"/>
                    <a:gd name="connsiteX5" fmla="*/ 394174 w 511978"/>
                    <a:gd name="connsiteY5" fmla="*/ 111453 h 511818"/>
                    <a:gd name="connsiteX6" fmla="*/ 439066 w 511978"/>
                    <a:gd name="connsiteY6" fmla="*/ 93118 h 511818"/>
                    <a:gd name="connsiteX7" fmla="*/ 461554 w 511978"/>
                    <a:gd name="connsiteY7" fmla="*/ 100376 h 511818"/>
                    <a:gd name="connsiteX8" fmla="*/ 474118 w 511978"/>
                    <a:gd name="connsiteY8" fmla="*/ 120626 h 511818"/>
                    <a:gd name="connsiteX9" fmla="*/ 486681 w 511978"/>
                    <a:gd name="connsiteY9" fmla="*/ 140876 h 511818"/>
                    <a:gd name="connsiteX10" fmla="*/ 483205 w 511978"/>
                    <a:gd name="connsiteY10" fmla="*/ 164250 h 511818"/>
                    <a:gd name="connsiteX11" fmla="*/ 446857 w 511978"/>
                    <a:gd name="connsiteY11" fmla="*/ 196340 h 511818"/>
                    <a:gd name="connsiteX12" fmla="*/ 455915 w 511978"/>
                    <a:gd name="connsiteY12" fmla="*/ 251480 h 511818"/>
                    <a:gd name="connsiteX13" fmla="*/ 500578 w 511978"/>
                    <a:gd name="connsiteY13" fmla="*/ 270140 h 511818"/>
                    <a:gd name="connsiteX14" fmla="*/ 511675 w 511978"/>
                    <a:gd name="connsiteY14" fmla="*/ 290971 h 511818"/>
                    <a:gd name="connsiteX15" fmla="*/ 506207 w 511978"/>
                    <a:gd name="connsiteY15" fmla="*/ 314317 h 511818"/>
                    <a:gd name="connsiteX16" fmla="*/ 500740 w 511978"/>
                    <a:gd name="connsiteY16" fmla="*/ 337663 h 511818"/>
                    <a:gd name="connsiteX17" fmla="*/ 481671 w 511978"/>
                    <a:gd name="connsiteY17" fmla="*/ 351836 h 511818"/>
                    <a:gd name="connsiteX18" fmla="*/ 433360 w 511978"/>
                    <a:gd name="connsiteY18" fmla="*/ 348740 h 511818"/>
                    <a:gd name="connsiteX19" fmla="*/ 400775 w 511978"/>
                    <a:gd name="connsiteY19" fmla="*/ 394136 h 511818"/>
                    <a:gd name="connsiteX20" fmla="*/ 419111 w 511978"/>
                    <a:gd name="connsiteY20" fmla="*/ 439028 h 511818"/>
                    <a:gd name="connsiteX21" fmla="*/ 411853 w 511978"/>
                    <a:gd name="connsiteY21" fmla="*/ 461516 h 511818"/>
                    <a:gd name="connsiteX22" fmla="*/ 391603 w 511978"/>
                    <a:gd name="connsiteY22" fmla="*/ 474080 h 511818"/>
                    <a:gd name="connsiteX23" fmla="*/ 371353 w 511978"/>
                    <a:gd name="connsiteY23" fmla="*/ 486643 h 511818"/>
                    <a:gd name="connsiteX24" fmla="*/ 347978 w 511978"/>
                    <a:gd name="connsiteY24" fmla="*/ 483167 h 511818"/>
                    <a:gd name="connsiteX25" fmla="*/ 315888 w 511978"/>
                    <a:gd name="connsiteY25" fmla="*/ 446819 h 511818"/>
                    <a:gd name="connsiteX26" fmla="*/ 260748 w 511978"/>
                    <a:gd name="connsiteY26" fmla="*/ 455877 h 511818"/>
                    <a:gd name="connsiteX27" fmla="*/ 242089 w 511978"/>
                    <a:gd name="connsiteY27" fmla="*/ 500540 h 511818"/>
                    <a:gd name="connsiteX28" fmla="*/ 220924 w 511978"/>
                    <a:gd name="connsiteY28" fmla="*/ 511341 h 511818"/>
                    <a:gd name="connsiteX29" fmla="*/ 197578 w 511978"/>
                    <a:gd name="connsiteY29" fmla="*/ 505874 h 511818"/>
                    <a:gd name="connsiteX30" fmla="*/ 174233 w 511978"/>
                    <a:gd name="connsiteY30" fmla="*/ 500407 h 511818"/>
                    <a:gd name="connsiteX31" fmla="*/ 160059 w 511978"/>
                    <a:gd name="connsiteY31" fmla="*/ 481338 h 511818"/>
                    <a:gd name="connsiteX32" fmla="*/ 163155 w 511978"/>
                    <a:gd name="connsiteY32" fmla="*/ 433027 h 511818"/>
                    <a:gd name="connsiteX33" fmla="*/ 118873 w 511978"/>
                    <a:gd name="connsiteY33" fmla="*/ 401366 h 511818"/>
                    <a:gd name="connsiteX34" fmla="*/ 73725 w 511978"/>
                    <a:gd name="connsiteY34" fmla="*/ 419863 h 511818"/>
                    <a:gd name="connsiteX35" fmla="*/ 51236 w 511978"/>
                    <a:gd name="connsiteY35" fmla="*/ 412605 h 511818"/>
                    <a:gd name="connsiteX36" fmla="*/ 38673 w 511978"/>
                    <a:gd name="connsiteY36" fmla="*/ 392355 h 511818"/>
                    <a:gd name="connsiteX37" fmla="*/ 26109 w 511978"/>
                    <a:gd name="connsiteY37" fmla="*/ 372105 h 511818"/>
                    <a:gd name="connsiteX38" fmla="*/ 29586 w 511978"/>
                    <a:gd name="connsiteY38" fmla="*/ 348731 h 511818"/>
                    <a:gd name="connsiteX39" fmla="*/ 65629 w 511978"/>
                    <a:gd name="connsiteY39" fmla="*/ 317012 h 511818"/>
                    <a:gd name="connsiteX40" fmla="*/ 56313 w 511978"/>
                    <a:gd name="connsiteY40" fmla="*/ 262025 h 511818"/>
                    <a:gd name="connsiteX41" fmla="*/ 11279 w 511978"/>
                    <a:gd name="connsiteY41" fmla="*/ 243051 h 511818"/>
                    <a:gd name="connsiteX42" fmla="*/ 478 w 511978"/>
                    <a:gd name="connsiteY42" fmla="*/ 221886 h 511818"/>
                    <a:gd name="connsiteX43" fmla="*/ 5945 w 511978"/>
                    <a:gd name="connsiteY43" fmla="*/ 198540 h 511818"/>
                    <a:gd name="connsiteX44" fmla="*/ 11412 w 511978"/>
                    <a:gd name="connsiteY44" fmla="*/ 175195 h 511818"/>
                    <a:gd name="connsiteX45" fmla="*/ 30481 w 511978"/>
                    <a:gd name="connsiteY45" fmla="*/ 161021 h 511818"/>
                    <a:gd name="connsiteX46" fmla="*/ 78364 w 511978"/>
                    <a:gd name="connsiteY46" fmla="*/ 164022 h 511818"/>
                    <a:gd name="connsiteX47" fmla="*/ 110529 w 511978"/>
                    <a:gd name="connsiteY47" fmla="*/ 118521 h 511818"/>
                    <a:gd name="connsiteX48" fmla="*/ 92032 w 511978"/>
                    <a:gd name="connsiteY48" fmla="*/ 73372 h 511818"/>
                    <a:gd name="connsiteX49" fmla="*/ 99290 w 511978"/>
                    <a:gd name="connsiteY49" fmla="*/ 50884 h 511818"/>
                    <a:gd name="connsiteX50" fmla="*/ 119540 w 511978"/>
                    <a:gd name="connsiteY50" fmla="*/ 38320 h 511818"/>
                    <a:gd name="connsiteX51" fmla="*/ 139790 w 511978"/>
                    <a:gd name="connsiteY51" fmla="*/ 25747 h 511818"/>
                    <a:gd name="connsiteX52" fmla="*/ 163155 w 511978"/>
                    <a:gd name="connsiteY52" fmla="*/ 29224 h 511818"/>
                    <a:gd name="connsiteX53" fmla="*/ 194569 w 511978"/>
                    <a:gd name="connsiteY53" fmla="*/ 65638 h 511818"/>
                    <a:gd name="connsiteX54" fmla="*/ 249556 w 511978"/>
                    <a:gd name="connsiteY54" fmla="*/ 56323 h 511818"/>
                    <a:gd name="connsiteX55" fmla="*/ 268530 w 511978"/>
                    <a:gd name="connsiteY55" fmla="*/ 11279 h 511818"/>
                    <a:gd name="connsiteX56" fmla="*/ 289695 w 511978"/>
                    <a:gd name="connsiteY56" fmla="*/ 478 h 511818"/>
                    <a:gd name="connsiteX57" fmla="*/ 240043 w 511978"/>
                    <a:gd name="connsiteY57" fmla="*/ 152863 h 511818"/>
                    <a:gd name="connsiteX58" fmla="*/ 155468 w 511978"/>
                    <a:gd name="connsiteY58" fmla="*/ 232535 h 511818"/>
                    <a:gd name="connsiteX59" fmla="*/ 233859 w 511978"/>
                    <a:gd name="connsiteY59" fmla="*/ 358827 h 511818"/>
                    <a:gd name="connsiteX60" fmla="*/ 360151 w 511978"/>
                    <a:gd name="connsiteY60" fmla="*/ 280436 h 511818"/>
                    <a:gd name="connsiteX61" fmla="*/ 281760 w 511978"/>
                    <a:gd name="connsiteY61" fmla="*/ 154144 h 511818"/>
                    <a:gd name="connsiteX62" fmla="*/ 240043 w 511978"/>
                    <a:gd name="connsiteY62" fmla="*/ 152863 h 511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11978" h="511818">
                      <a:moveTo>
                        <a:pt x="289695" y="478"/>
                      </a:moveTo>
                      <a:lnTo>
                        <a:pt x="313040" y="5945"/>
                      </a:lnTo>
                      <a:lnTo>
                        <a:pt x="336386" y="11412"/>
                      </a:lnTo>
                      <a:cubicBezTo>
                        <a:pt x="345216" y="13479"/>
                        <a:pt x="351102" y="21509"/>
                        <a:pt x="350559" y="30481"/>
                      </a:cubicBezTo>
                      <a:lnTo>
                        <a:pt x="347559" y="78364"/>
                      </a:lnTo>
                      <a:cubicBezTo>
                        <a:pt x="365037" y="87107"/>
                        <a:pt x="380611" y="98299"/>
                        <a:pt x="394174" y="111453"/>
                      </a:cubicBezTo>
                      <a:lnTo>
                        <a:pt x="439066" y="93118"/>
                      </a:lnTo>
                      <a:cubicBezTo>
                        <a:pt x="447400" y="89746"/>
                        <a:pt x="456878" y="92851"/>
                        <a:pt x="461554" y="100376"/>
                      </a:cubicBezTo>
                      <a:lnTo>
                        <a:pt x="474118" y="120626"/>
                      </a:lnTo>
                      <a:lnTo>
                        <a:pt x="486681" y="140876"/>
                      </a:lnTo>
                      <a:cubicBezTo>
                        <a:pt x="491348" y="148410"/>
                        <a:pt x="489929" y="158278"/>
                        <a:pt x="483205" y="164250"/>
                      </a:cubicBezTo>
                      <a:lnTo>
                        <a:pt x="446857" y="196340"/>
                      </a:lnTo>
                      <a:cubicBezTo>
                        <a:pt x="452467" y="214066"/>
                        <a:pt x="455468" y="232516"/>
                        <a:pt x="455915" y="251480"/>
                      </a:cubicBezTo>
                      <a:lnTo>
                        <a:pt x="500578" y="270140"/>
                      </a:lnTo>
                      <a:cubicBezTo>
                        <a:pt x="508646" y="273588"/>
                        <a:pt x="513237" y="282427"/>
                        <a:pt x="511675" y="290971"/>
                      </a:cubicBezTo>
                      <a:lnTo>
                        <a:pt x="506207" y="314317"/>
                      </a:lnTo>
                      <a:lnTo>
                        <a:pt x="500740" y="337663"/>
                      </a:lnTo>
                      <a:cubicBezTo>
                        <a:pt x="498673" y="346492"/>
                        <a:pt x="490644" y="352379"/>
                        <a:pt x="481671" y="351836"/>
                      </a:cubicBezTo>
                      <a:lnTo>
                        <a:pt x="433360" y="348740"/>
                      </a:lnTo>
                      <a:cubicBezTo>
                        <a:pt x="424550" y="365533"/>
                        <a:pt x="413672" y="380735"/>
                        <a:pt x="400775" y="394136"/>
                      </a:cubicBezTo>
                      <a:lnTo>
                        <a:pt x="419111" y="439028"/>
                      </a:lnTo>
                      <a:cubicBezTo>
                        <a:pt x="422483" y="447362"/>
                        <a:pt x="419378" y="456839"/>
                        <a:pt x="411853" y="461516"/>
                      </a:cubicBezTo>
                      <a:lnTo>
                        <a:pt x="391603" y="474080"/>
                      </a:lnTo>
                      <a:lnTo>
                        <a:pt x="371353" y="486643"/>
                      </a:lnTo>
                      <a:cubicBezTo>
                        <a:pt x="363818" y="491310"/>
                        <a:pt x="353950" y="489891"/>
                        <a:pt x="347978" y="483167"/>
                      </a:cubicBezTo>
                      <a:lnTo>
                        <a:pt x="315888" y="446819"/>
                      </a:lnTo>
                      <a:cubicBezTo>
                        <a:pt x="298162" y="452429"/>
                        <a:pt x="279712" y="455430"/>
                        <a:pt x="260748" y="455877"/>
                      </a:cubicBezTo>
                      <a:lnTo>
                        <a:pt x="242089" y="500540"/>
                      </a:lnTo>
                      <a:cubicBezTo>
                        <a:pt x="238593" y="508817"/>
                        <a:pt x="229544" y="513361"/>
                        <a:pt x="220924" y="511341"/>
                      </a:cubicBezTo>
                      <a:lnTo>
                        <a:pt x="197578" y="505874"/>
                      </a:lnTo>
                      <a:lnTo>
                        <a:pt x="174233" y="500407"/>
                      </a:lnTo>
                      <a:cubicBezTo>
                        <a:pt x="165403" y="498340"/>
                        <a:pt x="159517" y="490310"/>
                        <a:pt x="160059" y="481338"/>
                      </a:cubicBezTo>
                      <a:lnTo>
                        <a:pt x="163155" y="433027"/>
                      </a:lnTo>
                      <a:cubicBezTo>
                        <a:pt x="146944" y="424578"/>
                        <a:pt x="131951" y="413748"/>
                        <a:pt x="118873" y="401366"/>
                      </a:cubicBezTo>
                      <a:lnTo>
                        <a:pt x="73725" y="419863"/>
                      </a:lnTo>
                      <a:cubicBezTo>
                        <a:pt x="65390" y="423235"/>
                        <a:pt x="55913" y="420130"/>
                        <a:pt x="51236" y="412605"/>
                      </a:cubicBezTo>
                      <a:lnTo>
                        <a:pt x="38673" y="392355"/>
                      </a:lnTo>
                      <a:lnTo>
                        <a:pt x="26109" y="372105"/>
                      </a:lnTo>
                      <a:cubicBezTo>
                        <a:pt x="21442" y="364571"/>
                        <a:pt x="22861" y="354703"/>
                        <a:pt x="29586" y="348731"/>
                      </a:cubicBezTo>
                      <a:lnTo>
                        <a:pt x="65629" y="317012"/>
                      </a:lnTo>
                      <a:cubicBezTo>
                        <a:pt x="60180" y="299534"/>
                        <a:pt x="56761" y="280989"/>
                        <a:pt x="56313" y="262025"/>
                      </a:cubicBezTo>
                      <a:lnTo>
                        <a:pt x="11279" y="243051"/>
                      </a:lnTo>
                      <a:cubicBezTo>
                        <a:pt x="3002" y="239555"/>
                        <a:pt x="-1542" y="230506"/>
                        <a:pt x="478" y="221886"/>
                      </a:cubicBezTo>
                      <a:lnTo>
                        <a:pt x="5945" y="198540"/>
                      </a:lnTo>
                      <a:lnTo>
                        <a:pt x="11412" y="175195"/>
                      </a:lnTo>
                      <a:cubicBezTo>
                        <a:pt x="13479" y="166365"/>
                        <a:pt x="21509" y="160479"/>
                        <a:pt x="30481" y="161021"/>
                      </a:cubicBezTo>
                      <a:lnTo>
                        <a:pt x="78364" y="164022"/>
                      </a:lnTo>
                      <a:cubicBezTo>
                        <a:pt x="86965" y="147172"/>
                        <a:pt x="97842" y="131970"/>
                        <a:pt x="110529" y="118521"/>
                      </a:cubicBezTo>
                      <a:lnTo>
                        <a:pt x="92032" y="73372"/>
                      </a:lnTo>
                      <a:cubicBezTo>
                        <a:pt x="88660" y="65038"/>
                        <a:pt x="91765" y="55561"/>
                        <a:pt x="99290" y="50884"/>
                      </a:cubicBezTo>
                      <a:lnTo>
                        <a:pt x="119540" y="38320"/>
                      </a:lnTo>
                      <a:lnTo>
                        <a:pt x="139790" y="25747"/>
                      </a:lnTo>
                      <a:cubicBezTo>
                        <a:pt x="147315" y="21080"/>
                        <a:pt x="157183" y="22499"/>
                        <a:pt x="163155" y="29224"/>
                      </a:cubicBezTo>
                      <a:lnTo>
                        <a:pt x="194569" y="65638"/>
                      </a:lnTo>
                      <a:cubicBezTo>
                        <a:pt x="212047" y="60190"/>
                        <a:pt x="230592" y="56770"/>
                        <a:pt x="249556" y="56323"/>
                      </a:cubicBezTo>
                      <a:lnTo>
                        <a:pt x="268530" y="11279"/>
                      </a:lnTo>
                      <a:cubicBezTo>
                        <a:pt x="272026" y="3002"/>
                        <a:pt x="281075" y="-1542"/>
                        <a:pt x="289695" y="478"/>
                      </a:cubicBezTo>
                      <a:close/>
                      <a:moveTo>
                        <a:pt x="240043" y="152863"/>
                      </a:moveTo>
                      <a:cubicBezTo>
                        <a:pt x="199676" y="159803"/>
                        <a:pt x="165391" y="190144"/>
                        <a:pt x="155468" y="232535"/>
                      </a:cubicBezTo>
                      <a:cubicBezTo>
                        <a:pt x="142238" y="289057"/>
                        <a:pt x="177338" y="345597"/>
                        <a:pt x="233859" y="358827"/>
                      </a:cubicBezTo>
                      <a:cubicBezTo>
                        <a:pt x="290380" y="372057"/>
                        <a:pt x="346921" y="336958"/>
                        <a:pt x="360151" y="280436"/>
                      </a:cubicBezTo>
                      <a:cubicBezTo>
                        <a:pt x="373381" y="223915"/>
                        <a:pt x="338282" y="167375"/>
                        <a:pt x="281760" y="154144"/>
                      </a:cubicBezTo>
                      <a:cubicBezTo>
                        <a:pt x="267630" y="150837"/>
                        <a:pt x="253499" y="150550"/>
                        <a:pt x="240043" y="152863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C8D2B048-73D4-4D21-8D3D-481D9AA4C6AA}"/>
                    </a:ext>
                  </a:extLst>
                </p:cNvPr>
                <p:cNvSpPr/>
                <p:nvPr/>
              </p:nvSpPr>
              <p:spPr>
                <a:xfrm>
                  <a:off x="5855789" y="1941202"/>
                  <a:ext cx="198700" cy="198638"/>
                </a:xfrm>
                <a:custGeom>
                  <a:avLst/>
                  <a:gdLst>
                    <a:gd name="connsiteX0" fmla="*/ 289695 w 511978"/>
                    <a:gd name="connsiteY0" fmla="*/ 478 h 511818"/>
                    <a:gd name="connsiteX1" fmla="*/ 313040 w 511978"/>
                    <a:gd name="connsiteY1" fmla="*/ 5945 h 511818"/>
                    <a:gd name="connsiteX2" fmla="*/ 336386 w 511978"/>
                    <a:gd name="connsiteY2" fmla="*/ 11412 h 511818"/>
                    <a:gd name="connsiteX3" fmla="*/ 350559 w 511978"/>
                    <a:gd name="connsiteY3" fmla="*/ 30481 h 511818"/>
                    <a:gd name="connsiteX4" fmla="*/ 347559 w 511978"/>
                    <a:gd name="connsiteY4" fmla="*/ 78364 h 511818"/>
                    <a:gd name="connsiteX5" fmla="*/ 394174 w 511978"/>
                    <a:gd name="connsiteY5" fmla="*/ 111453 h 511818"/>
                    <a:gd name="connsiteX6" fmla="*/ 439066 w 511978"/>
                    <a:gd name="connsiteY6" fmla="*/ 93118 h 511818"/>
                    <a:gd name="connsiteX7" fmla="*/ 461554 w 511978"/>
                    <a:gd name="connsiteY7" fmla="*/ 100376 h 511818"/>
                    <a:gd name="connsiteX8" fmla="*/ 474118 w 511978"/>
                    <a:gd name="connsiteY8" fmla="*/ 120626 h 511818"/>
                    <a:gd name="connsiteX9" fmla="*/ 486681 w 511978"/>
                    <a:gd name="connsiteY9" fmla="*/ 140876 h 511818"/>
                    <a:gd name="connsiteX10" fmla="*/ 483205 w 511978"/>
                    <a:gd name="connsiteY10" fmla="*/ 164250 h 511818"/>
                    <a:gd name="connsiteX11" fmla="*/ 446857 w 511978"/>
                    <a:gd name="connsiteY11" fmla="*/ 196340 h 511818"/>
                    <a:gd name="connsiteX12" fmla="*/ 455915 w 511978"/>
                    <a:gd name="connsiteY12" fmla="*/ 251480 h 511818"/>
                    <a:gd name="connsiteX13" fmla="*/ 500578 w 511978"/>
                    <a:gd name="connsiteY13" fmla="*/ 270140 h 511818"/>
                    <a:gd name="connsiteX14" fmla="*/ 511675 w 511978"/>
                    <a:gd name="connsiteY14" fmla="*/ 290971 h 511818"/>
                    <a:gd name="connsiteX15" fmla="*/ 506207 w 511978"/>
                    <a:gd name="connsiteY15" fmla="*/ 314317 h 511818"/>
                    <a:gd name="connsiteX16" fmla="*/ 500740 w 511978"/>
                    <a:gd name="connsiteY16" fmla="*/ 337663 h 511818"/>
                    <a:gd name="connsiteX17" fmla="*/ 481671 w 511978"/>
                    <a:gd name="connsiteY17" fmla="*/ 351836 h 511818"/>
                    <a:gd name="connsiteX18" fmla="*/ 433360 w 511978"/>
                    <a:gd name="connsiteY18" fmla="*/ 348740 h 511818"/>
                    <a:gd name="connsiteX19" fmla="*/ 400775 w 511978"/>
                    <a:gd name="connsiteY19" fmla="*/ 394136 h 511818"/>
                    <a:gd name="connsiteX20" fmla="*/ 419111 w 511978"/>
                    <a:gd name="connsiteY20" fmla="*/ 439028 h 511818"/>
                    <a:gd name="connsiteX21" fmla="*/ 411853 w 511978"/>
                    <a:gd name="connsiteY21" fmla="*/ 461516 h 511818"/>
                    <a:gd name="connsiteX22" fmla="*/ 391603 w 511978"/>
                    <a:gd name="connsiteY22" fmla="*/ 474080 h 511818"/>
                    <a:gd name="connsiteX23" fmla="*/ 371353 w 511978"/>
                    <a:gd name="connsiteY23" fmla="*/ 486643 h 511818"/>
                    <a:gd name="connsiteX24" fmla="*/ 347978 w 511978"/>
                    <a:gd name="connsiteY24" fmla="*/ 483167 h 511818"/>
                    <a:gd name="connsiteX25" fmla="*/ 315888 w 511978"/>
                    <a:gd name="connsiteY25" fmla="*/ 446819 h 511818"/>
                    <a:gd name="connsiteX26" fmla="*/ 260748 w 511978"/>
                    <a:gd name="connsiteY26" fmla="*/ 455877 h 511818"/>
                    <a:gd name="connsiteX27" fmla="*/ 242089 w 511978"/>
                    <a:gd name="connsiteY27" fmla="*/ 500540 h 511818"/>
                    <a:gd name="connsiteX28" fmla="*/ 220924 w 511978"/>
                    <a:gd name="connsiteY28" fmla="*/ 511341 h 511818"/>
                    <a:gd name="connsiteX29" fmla="*/ 197578 w 511978"/>
                    <a:gd name="connsiteY29" fmla="*/ 505874 h 511818"/>
                    <a:gd name="connsiteX30" fmla="*/ 174233 w 511978"/>
                    <a:gd name="connsiteY30" fmla="*/ 500407 h 511818"/>
                    <a:gd name="connsiteX31" fmla="*/ 160059 w 511978"/>
                    <a:gd name="connsiteY31" fmla="*/ 481338 h 511818"/>
                    <a:gd name="connsiteX32" fmla="*/ 163155 w 511978"/>
                    <a:gd name="connsiteY32" fmla="*/ 433027 h 511818"/>
                    <a:gd name="connsiteX33" fmla="*/ 118873 w 511978"/>
                    <a:gd name="connsiteY33" fmla="*/ 401366 h 511818"/>
                    <a:gd name="connsiteX34" fmla="*/ 73725 w 511978"/>
                    <a:gd name="connsiteY34" fmla="*/ 419863 h 511818"/>
                    <a:gd name="connsiteX35" fmla="*/ 51236 w 511978"/>
                    <a:gd name="connsiteY35" fmla="*/ 412605 h 511818"/>
                    <a:gd name="connsiteX36" fmla="*/ 38673 w 511978"/>
                    <a:gd name="connsiteY36" fmla="*/ 392355 h 511818"/>
                    <a:gd name="connsiteX37" fmla="*/ 26109 w 511978"/>
                    <a:gd name="connsiteY37" fmla="*/ 372105 h 511818"/>
                    <a:gd name="connsiteX38" fmla="*/ 29586 w 511978"/>
                    <a:gd name="connsiteY38" fmla="*/ 348731 h 511818"/>
                    <a:gd name="connsiteX39" fmla="*/ 65629 w 511978"/>
                    <a:gd name="connsiteY39" fmla="*/ 317012 h 511818"/>
                    <a:gd name="connsiteX40" fmla="*/ 56313 w 511978"/>
                    <a:gd name="connsiteY40" fmla="*/ 262025 h 511818"/>
                    <a:gd name="connsiteX41" fmla="*/ 11279 w 511978"/>
                    <a:gd name="connsiteY41" fmla="*/ 243051 h 511818"/>
                    <a:gd name="connsiteX42" fmla="*/ 478 w 511978"/>
                    <a:gd name="connsiteY42" fmla="*/ 221886 h 511818"/>
                    <a:gd name="connsiteX43" fmla="*/ 5945 w 511978"/>
                    <a:gd name="connsiteY43" fmla="*/ 198540 h 511818"/>
                    <a:gd name="connsiteX44" fmla="*/ 11412 w 511978"/>
                    <a:gd name="connsiteY44" fmla="*/ 175195 h 511818"/>
                    <a:gd name="connsiteX45" fmla="*/ 30481 w 511978"/>
                    <a:gd name="connsiteY45" fmla="*/ 161021 h 511818"/>
                    <a:gd name="connsiteX46" fmla="*/ 78364 w 511978"/>
                    <a:gd name="connsiteY46" fmla="*/ 164022 h 511818"/>
                    <a:gd name="connsiteX47" fmla="*/ 110529 w 511978"/>
                    <a:gd name="connsiteY47" fmla="*/ 118521 h 511818"/>
                    <a:gd name="connsiteX48" fmla="*/ 92032 w 511978"/>
                    <a:gd name="connsiteY48" fmla="*/ 73372 h 511818"/>
                    <a:gd name="connsiteX49" fmla="*/ 99290 w 511978"/>
                    <a:gd name="connsiteY49" fmla="*/ 50884 h 511818"/>
                    <a:gd name="connsiteX50" fmla="*/ 119540 w 511978"/>
                    <a:gd name="connsiteY50" fmla="*/ 38320 h 511818"/>
                    <a:gd name="connsiteX51" fmla="*/ 139790 w 511978"/>
                    <a:gd name="connsiteY51" fmla="*/ 25747 h 511818"/>
                    <a:gd name="connsiteX52" fmla="*/ 163155 w 511978"/>
                    <a:gd name="connsiteY52" fmla="*/ 29224 h 511818"/>
                    <a:gd name="connsiteX53" fmla="*/ 194569 w 511978"/>
                    <a:gd name="connsiteY53" fmla="*/ 65638 h 511818"/>
                    <a:gd name="connsiteX54" fmla="*/ 249556 w 511978"/>
                    <a:gd name="connsiteY54" fmla="*/ 56323 h 511818"/>
                    <a:gd name="connsiteX55" fmla="*/ 268530 w 511978"/>
                    <a:gd name="connsiteY55" fmla="*/ 11279 h 511818"/>
                    <a:gd name="connsiteX56" fmla="*/ 289695 w 511978"/>
                    <a:gd name="connsiteY56" fmla="*/ 478 h 511818"/>
                    <a:gd name="connsiteX57" fmla="*/ 240043 w 511978"/>
                    <a:gd name="connsiteY57" fmla="*/ 152863 h 511818"/>
                    <a:gd name="connsiteX58" fmla="*/ 155468 w 511978"/>
                    <a:gd name="connsiteY58" fmla="*/ 232535 h 511818"/>
                    <a:gd name="connsiteX59" fmla="*/ 233859 w 511978"/>
                    <a:gd name="connsiteY59" fmla="*/ 358827 h 511818"/>
                    <a:gd name="connsiteX60" fmla="*/ 360151 w 511978"/>
                    <a:gd name="connsiteY60" fmla="*/ 280436 h 511818"/>
                    <a:gd name="connsiteX61" fmla="*/ 281760 w 511978"/>
                    <a:gd name="connsiteY61" fmla="*/ 154144 h 511818"/>
                    <a:gd name="connsiteX62" fmla="*/ 240043 w 511978"/>
                    <a:gd name="connsiteY62" fmla="*/ 152863 h 511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11978" h="511818">
                      <a:moveTo>
                        <a:pt x="289695" y="478"/>
                      </a:moveTo>
                      <a:lnTo>
                        <a:pt x="313040" y="5945"/>
                      </a:lnTo>
                      <a:lnTo>
                        <a:pt x="336386" y="11412"/>
                      </a:lnTo>
                      <a:cubicBezTo>
                        <a:pt x="345216" y="13479"/>
                        <a:pt x="351102" y="21509"/>
                        <a:pt x="350559" y="30481"/>
                      </a:cubicBezTo>
                      <a:lnTo>
                        <a:pt x="347559" y="78364"/>
                      </a:lnTo>
                      <a:cubicBezTo>
                        <a:pt x="365037" y="87107"/>
                        <a:pt x="380611" y="98299"/>
                        <a:pt x="394174" y="111453"/>
                      </a:cubicBezTo>
                      <a:lnTo>
                        <a:pt x="439066" y="93118"/>
                      </a:lnTo>
                      <a:cubicBezTo>
                        <a:pt x="447400" y="89746"/>
                        <a:pt x="456878" y="92851"/>
                        <a:pt x="461554" y="100376"/>
                      </a:cubicBezTo>
                      <a:lnTo>
                        <a:pt x="474118" y="120626"/>
                      </a:lnTo>
                      <a:lnTo>
                        <a:pt x="486681" y="140876"/>
                      </a:lnTo>
                      <a:cubicBezTo>
                        <a:pt x="491348" y="148410"/>
                        <a:pt x="489929" y="158278"/>
                        <a:pt x="483205" y="164250"/>
                      </a:cubicBezTo>
                      <a:lnTo>
                        <a:pt x="446857" y="196340"/>
                      </a:lnTo>
                      <a:cubicBezTo>
                        <a:pt x="452467" y="214066"/>
                        <a:pt x="455468" y="232516"/>
                        <a:pt x="455915" y="251480"/>
                      </a:cubicBezTo>
                      <a:lnTo>
                        <a:pt x="500578" y="270140"/>
                      </a:lnTo>
                      <a:cubicBezTo>
                        <a:pt x="508646" y="273588"/>
                        <a:pt x="513237" y="282427"/>
                        <a:pt x="511675" y="290971"/>
                      </a:cubicBezTo>
                      <a:lnTo>
                        <a:pt x="506207" y="314317"/>
                      </a:lnTo>
                      <a:lnTo>
                        <a:pt x="500740" y="337663"/>
                      </a:lnTo>
                      <a:cubicBezTo>
                        <a:pt x="498673" y="346492"/>
                        <a:pt x="490644" y="352379"/>
                        <a:pt x="481671" y="351836"/>
                      </a:cubicBezTo>
                      <a:lnTo>
                        <a:pt x="433360" y="348740"/>
                      </a:lnTo>
                      <a:cubicBezTo>
                        <a:pt x="424550" y="365533"/>
                        <a:pt x="413672" y="380735"/>
                        <a:pt x="400775" y="394136"/>
                      </a:cubicBezTo>
                      <a:lnTo>
                        <a:pt x="419111" y="439028"/>
                      </a:lnTo>
                      <a:cubicBezTo>
                        <a:pt x="422483" y="447362"/>
                        <a:pt x="419378" y="456839"/>
                        <a:pt x="411853" y="461516"/>
                      </a:cubicBezTo>
                      <a:lnTo>
                        <a:pt x="391603" y="474080"/>
                      </a:lnTo>
                      <a:lnTo>
                        <a:pt x="371353" y="486643"/>
                      </a:lnTo>
                      <a:cubicBezTo>
                        <a:pt x="363818" y="491310"/>
                        <a:pt x="353950" y="489891"/>
                        <a:pt x="347978" y="483167"/>
                      </a:cubicBezTo>
                      <a:lnTo>
                        <a:pt x="315888" y="446819"/>
                      </a:lnTo>
                      <a:cubicBezTo>
                        <a:pt x="298162" y="452429"/>
                        <a:pt x="279712" y="455430"/>
                        <a:pt x="260748" y="455877"/>
                      </a:cubicBezTo>
                      <a:lnTo>
                        <a:pt x="242089" y="500540"/>
                      </a:lnTo>
                      <a:cubicBezTo>
                        <a:pt x="238593" y="508817"/>
                        <a:pt x="229544" y="513361"/>
                        <a:pt x="220924" y="511341"/>
                      </a:cubicBezTo>
                      <a:lnTo>
                        <a:pt x="197578" y="505874"/>
                      </a:lnTo>
                      <a:lnTo>
                        <a:pt x="174233" y="500407"/>
                      </a:lnTo>
                      <a:cubicBezTo>
                        <a:pt x="165403" y="498340"/>
                        <a:pt x="159517" y="490310"/>
                        <a:pt x="160059" y="481338"/>
                      </a:cubicBezTo>
                      <a:lnTo>
                        <a:pt x="163155" y="433027"/>
                      </a:lnTo>
                      <a:cubicBezTo>
                        <a:pt x="146944" y="424578"/>
                        <a:pt x="131951" y="413748"/>
                        <a:pt x="118873" y="401366"/>
                      </a:cubicBezTo>
                      <a:lnTo>
                        <a:pt x="73725" y="419863"/>
                      </a:lnTo>
                      <a:cubicBezTo>
                        <a:pt x="65390" y="423235"/>
                        <a:pt x="55913" y="420130"/>
                        <a:pt x="51236" y="412605"/>
                      </a:cubicBezTo>
                      <a:lnTo>
                        <a:pt x="38673" y="392355"/>
                      </a:lnTo>
                      <a:lnTo>
                        <a:pt x="26109" y="372105"/>
                      </a:lnTo>
                      <a:cubicBezTo>
                        <a:pt x="21442" y="364571"/>
                        <a:pt x="22861" y="354703"/>
                        <a:pt x="29586" y="348731"/>
                      </a:cubicBezTo>
                      <a:lnTo>
                        <a:pt x="65629" y="317012"/>
                      </a:lnTo>
                      <a:cubicBezTo>
                        <a:pt x="60180" y="299534"/>
                        <a:pt x="56761" y="280989"/>
                        <a:pt x="56313" y="262025"/>
                      </a:cubicBezTo>
                      <a:lnTo>
                        <a:pt x="11279" y="243051"/>
                      </a:lnTo>
                      <a:cubicBezTo>
                        <a:pt x="3002" y="239555"/>
                        <a:pt x="-1542" y="230506"/>
                        <a:pt x="478" y="221886"/>
                      </a:cubicBezTo>
                      <a:lnTo>
                        <a:pt x="5945" y="198540"/>
                      </a:lnTo>
                      <a:lnTo>
                        <a:pt x="11412" y="175195"/>
                      </a:lnTo>
                      <a:cubicBezTo>
                        <a:pt x="13479" y="166365"/>
                        <a:pt x="21509" y="160479"/>
                        <a:pt x="30481" y="161021"/>
                      </a:cubicBezTo>
                      <a:lnTo>
                        <a:pt x="78364" y="164022"/>
                      </a:lnTo>
                      <a:cubicBezTo>
                        <a:pt x="86965" y="147172"/>
                        <a:pt x="97842" y="131970"/>
                        <a:pt x="110529" y="118521"/>
                      </a:cubicBezTo>
                      <a:lnTo>
                        <a:pt x="92032" y="73372"/>
                      </a:lnTo>
                      <a:cubicBezTo>
                        <a:pt x="88660" y="65038"/>
                        <a:pt x="91765" y="55561"/>
                        <a:pt x="99290" y="50884"/>
                      </a:cubicBezTo>
                      <a:lnTo>
                        <a:pt x="119540" y="38320"/>
                      </a:lnTo>
                      <a:lnTo>
                        <a:pt x="139790" y="25747"/>
                      </a:lnTo>
                      <a:cubicBezTo>
                        <a:pt x="147315" y="21080"/>
                        <a:pt x="157183" y="22499"/>
                        <a:pt x="163155" y="29224"/>
                      </a:cubicBezTo>
                      <a:lnTo>
                        <a:pt x="194569" y="65638"/>
                      </a:lnTo>
                      <a:cubicBezTo>
                        <a:pt x="212047" y="60190"/>
                        <a:pt x="230592" y="56770"/>
                        <a:pt x="249556" y="56323"/>
                      </a:cubicBezTo>
                      <a:lnTo>
                        <a:pt x="268530" y="11279"/>
                      </a:lnTo>
                      <a:cubicBezTo>
                        <a:pt x="272026" y="3002"/>
                        <a:pt x="281075" y="-1542"/>
                        <a:pt x="289695" y="478"/>
                      </a:cubicBezTo>
                      <a:close/>
                      <a:moveTo>
                        <a:pt x="240043" y="152863"/>
                      </a:moveTo>
                      <a:cubicBezTo>
                        <a:pt x="199676" y="159803"/>
                        <a:pt x="165391" y="190144"/>
                        <a:pt x="155468" y="232535"/>
                      </a:cubicBezTo>
                      <a:cubicBezTo>
                        <a:pt x="142238" y="289057"/>
                        <a:pt x="177338" y="345597"/>
                        <a:pt x="233859" y="358827"/>
                      </a:cubicBezTo>
                      <a:cubicBezTo>
                        <a:pt x="290380" y="372057"/>
                        <a:pt x="346921" y="336958"/>
                        <a:pt x="360151" y="280436"/>
                      </a:cubicBezTo>
                      <a:cubicBezTo>
                        <a:pt x="373381" y="223915"/>
                        <a:pt x="338282" y="167375"/>
                        <a:pt x="281760" y="154144"/>
                      </a:cubicBezTo>
                      <a:cubicBezTo>
                        <a:pt x="267630" y="150837"/>
                        <a:pt x="253499" y="150550"/>
                        <a:pt x="240043" y="152863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C2D1EBC-B957-48E2-884F-1E0DB2F10956}"/>
                  </a:ext>
                </a:extLst>
              </p:cNvPr>
              <p:cNvSpPr/>
              <p:nvPr/>
            </p:nvSpPr>
            <p:spPr>
              <a:xfrm>
                <a:off x="2879662" y="3219830"/>
                <a:ext cx="336890" cy="405644"/>
              </a:xfrm>
              <a:custGeom>
                <a:avLst/>
                <a:gdLst>
                  <a:gd name="connsiteX0" fmla="*/ 207821 w 385117"/>
                  <a:gd name="connsiteY0" fmla="*/ 397621 h 463715"/>
                  <a:gd name="connsiteX1" fmla="*/ 207821 w 385117"/>
                  <a:gd name="connsiteY1" fmla="*/ 446616 h 463715"/>
                  <a:gd name="connsiteX2" fmla="*/ 368124 w 385117"/>
                  <a:gd name="connsiteY2" fmla="*/ 446616 h 463715"/>
                  <a:gd name="connsiteX3" fmla="*/ 368129 w 385117"/>
                  <a:gd name="connsiteY3" fmla="*/ 446616 h 463715"/>
                  <a:gd name="connsiteX4" fmla="*/ 368129 w 385117"/>
                  <a:gd name="connsiteY4" fmla="*/ 397621 h 463715"/>
                  <a:gd name="connsiteX5" fmla="*/ 339379 w 385117"/>
                  <a:gd name="connsiteY5" fmla="*/ 397621 h 463715"/>
                  <a:gd name="connsiteX6" fmla="*/ 339379 w 385117"/>
                  <a:gd name="connsiteY6" fmla="*/ 400940 h 463715"/>
                  <a:gd name="connsiteX7" fmla="*/ 284701 w 385117"/>
                  <a:gd name="connsiteY7" fmla="*/ 400940 h 463715"/>
                  <a:gd name="connsiteX8" fmla="*/ 284701 w 385117"/>
                  <a:gd name="connsiteY8" fmla="*/ 397621 h 463715"/>
                  <a:gd name="connsiteX9" fmla="*/ 339374 w 385117"/>
                  <a:gd name="connsiteY9" fmla="*/ 314175 h 463715"/>
                  <a:gd name="connsiteX10" fmla="*/ 339374 w 385117"/>
                  <a:gd name="connsiteY10" fmla="*/ 380628 h 463715"/>
                  <a:gd name="connsiteX11" fmla="*/ 368124 w 385117"/>
                  <a:gd name="connsiteY11" fmla="*/ 380628 h 463715"/>
                  <a:gd name="connsiteX12" fmla="*/ 368124 w 385117"/>
                  <a:gd name="connsiteY12" fmla="*/ 314175 h 463715"/>
                  <a:gd name="connsiteX13" fmla="*/ 207826 w 385117"/>
                  <a:gd name="connsiteY13" fmla="*/ 314175 h 463715"/>
                  <a:gd name="connsiteX14" fmla="*/ 207826 w 385117"/>
                  <a:gd name="connsiteY14" fmla="*/ 380628 h 463715"/>
                  <a:gd name="connsiteX15" fmla="*/ 235629 w 385117"/>
                  <a:gd name="connsiteY15" fmla="*/ 380628 h 463715"/>
                  <a:gd name="connsiteX16" fmla="*/ 235629 w 385117"/>
                  <a:gd name="connsiteY16" fmla="*/ 357436 h 463715"/>
                  <a:gd name="connsiteX17" fmla="*/ 255865 w 385117"/>
                  <a:gd name="connsiteY17" fmla="*/ 357436 h 463715"/>
                  <a:gd name="connsiteX18" fmla="*/ 255865 w 385117"/>
                  <a:gd name="connsiteY18" fmla="*/ 380628 h 463715"/>
                  <a:gd name="connsiteX19" fmla="*/ 284701 w 385117"/>
                  <a:gd name="connsiteY19" fmla="*/ 380628 h 463715"/>
                  <a:gd name="connsiteX20" fmla="*/ 284701 w 385117"/>
                  <a:gd name="connsiteY20" fmla="*/ 314175 h 463715"/>
                  <a:gd name="connsiteX21" fmla="*/ 267516 w 385117"/>
                  <a:gd name="connsiteY21" fmla="*/ 248890 h 463715"/>
                  <a:gd name="connsiteX22" fmla="*/ 267492 w 385117"/>
                  <a:gd name="connsiteY22" fmla="*/ 297187 h 463715"/>
                  <a:gd name="connsiteX23" fmla="*/ 284701 w 385117"/>
                  <a:gd name="connsiteY23" fmla="*/ 297187 h 463715"/>
                  <a:gd name="connsiteX24" fmla="*/ 284701 w 385117"/>
                  <a:gd name="connsiteY24" fmla="*/ 248890 h 463715"/>
                  <a:gd name="connsiteX25" fmla="*/ 167831 w 385117"/>
                  <a:gd name="connsiteY25" fmla="*/ 153510 h 463715"/>
                  <a:gd name="connsiteX26" fmla="*/ 188890 w 385117"/>
                  <a:gd name="connsiteY26" fmla="*/ 174569 h 463715"/>
                  <a:gd name="connsiteX27" fmla="*/ 167831 w 385117"/>
                  <a:gd name="connsiteY27" fmla="*/ 195628 h 463715"/>
                  <a:gd name="connsiteX28" fmla="*/ 146772 w 385117"/>
                  <a:gd name="connsiteY28" fmla="*/ 174569 h 463715"/>
                  <a:gd name="connsiteX29" fmla="*/ 167831 w 385117"/>
                  <a:gd name="connsiteY29" fmla="*/ 153510 h 463715"/>
                  <a:gd name="connsiteX30" fmla="*/ 88713 w 385117"/>
                  <a:gd name="connsiteY30" fmla="*/ 152540 h 463715"/>
                  <a:gd name="connsiteX31" fmla="*/ 112331 w 385117"/>
                  <a:gd name="connsiteY31" fmla="*/ 152540 h 463715"/>
                  <a:gd name="connsiteX32" fmla="*/ 168042 w 385117"/>
                  <a:gd name="connsiteY32" fmla="*/ 276372 h 463715"/>
                  <a:gd name="connsiteX33" fmla="*/ 223743 w 385117"/>
                  <a:gd name="connsiteY33" fmla="*/ 152540 h 463715"/>
                  <a:gd name="connsiteX34" fmla="*/ 250666 w 385117"/>
                  <a:gd name="connsiteY34" fmla="*/ 152540 h 463715"/>
                  <a:gd name="connsiteX35" fmla="*/ 339379 w 385117"/>
                  <a:gd name="connsiteY35" fmla="*/ 244442 h 463715"/>
                  <a:gd name="connsiteX36" fmla="*/ 339379 w 385117"/>
                  <a:gd name="connsiteY36" fmla="*/ 297182 h 463715"/>
                  <a:gd name="connsiteX37" fmla="*/ 385117 w 385117"/>
                  <a:gd name="connsiteY37" fmla="*/ 297182 h 463715"/>
                  <a:gd name="connsiteX38" fmla="*/ 385117 w 385117"/>
                  <a:gd name="connsiteY38" fmla="*/ 463614 h 463715"/>
                  <a:gd name="connsiteX39" fmla="*/ 201584 w 385117"/>
                  <a:gd name="connsiteY39" fmla="*/ 463614 h 463715"/>
                  <a:gd name="connsiteX40" fmla="*/ 201584 w 385117"/>
                  <a:gd name="connsiteY40" fmla="*/ 463715 h 463715"/>
                  <a:gd name="connsiteX41" fmla="*/ 106209 w 385117"/>
                  <a:gd name="connsiteY41" fmla="*/ 463715 h 463715"/>
                  <a:gd name="connsiteX42" fmla="*/ 106209 w 385117"/>
                  <a:gd name="connsiteY42" fmla="*/ 463634 h 463715"/>
                  <a:gd name="connsiteX43" fmla="*/ 71858 w 385117"/>
                  <a:gd name="connsiteY43" fmla="*/ 463610 h 463715"/>
                  <a:gd name="connsiteX44" fmla="*/ 71858 w 385117"/>
                  <a:gd name="connsiteY44" fmla="*/ 248890 h 463715"/>
                  <a:gd name="connsiteX45" fmla="*/ 54678 w 385117"/>
                  <a:gd name="connsiteY45" fmla="*/ 248890 h 463715"/>
                  <a:gd name="connsiteX46" fmla="*/ 54678 w 385117"/>
                  <a:gd name="connsiteY46" fmla="*/ 432105 h 463715"/>
                  <a:gd name="connsiteX47" fmla="*/ 0 w 385117"/>
                  <a:gd name="connsiteY47" fmla="*/ 432105 h 463715"/>
                  <a:gd name="connsiteX48" fmla="*/ 0 w 385117"/>
                  <a:gd name="connsiteY48" fmla="*/ 244442 h 463715"/>
                  <a:gd name="connsiteX49" fmla="*/ 88713 w 385117"/>
                  <a:gd name="connsiteY49" fmla="*/ 152540 h 463715"/>
                  <a:gd name="connsiteX50" fmla="*/ 161187 w 385117"/>
                  <a:gd name="connsiteY50" fmla="*/ 15 h 463715"/>
                  <a:gd name="connsiteX51" fmla="*/ 187389 w 385117"/>
                  <a:gd name="connsiteY51" fmla="*/ 6012 h 463715"/>
                  <a:gd name="connsiteX52" fmla="*/ 209620 w 385117"/>
                  <a:gd name="connsiteY52" fmla="*/ 22503 h 463715"/>
                  <a:gd name="connsiteX53" fmla="*/ 238169 w 385117"/>
                  <a:gd name="connsiteY53" fmla="*/ 46313 h 463715"/>
                  <a:gd name="connsiteX54" fmla="*/ 282214 w 385117"/>
                  <a:gd name="connsiteY54" fmla="*/ 42620 h 463715"/>
                  <a:gd name="connsiteX55" fmla="*/ 247912 w 385117"/>
                  <a:gd name="connsiteY55" fmla="*/ 102238 h 463715"/>
                  <a:gd name="connsiteX56" fmla="*/ 128330 w 385117"/>
                  <a:gd name="connsiteY56" fmla="*/ 129084 h 463715"/>
                  <a:gd name="connsiteX57" fmla="*/ 128215 w 385117"/>
                  <a:gd name="connsiteY57" fmla="*/ 129027 h 463715"/>
                  <a:gd name="connsiteX58" fmla="*/ 97677 w 385117"/>
                  <a:gd name="connsiteY58" fmla="*/ 40377 h 463715"/>
                  <a:gd name="connsiteX59" fmla="*/ 161187 w 385117"/>
                  <a:gd name="connsiteY59" fmla="*/ 15 h 46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85117" h="463715">
                    <a:moveTo>
                      <a:pt x="207821" y="397621"/>
                    </a:moveTo>
                    <a:lnTo>
                      <a:pt x="207821" y="446616"/>
                    </a:lnTo>
                    <a:lnTo>
                      <a:pt x="368124" y="446616"/>
                    </a:lnTo>
                    <a:lnTo>
                      <a:pt x="368129" y="446616"/>
                    </a:lnTo>
                    <a:lnTo>
                      <a:pt x="368129" y="397621"/>
                    </a:lnTo>
                    <a:lnTo>
                      <a:pt x="339379" y="397621"/>
                    </a:lnTo>
                    <a:lnTo>
                      <a:pt x="339379" y="400940"/>
                    </a:lnTo>
                    <a:cubicBezTo>
                      <a:pt x="339489" y="442972"/>
                      <a:pt x="284701" y="442972"/>
                      <a:pt x="284701" y="400940"/>
                    </a:cubicBezTo>
                    <a:lnTo>
                      <a:pt x="284701" y="397621"/>
                    </a:lnTo>
                    <a:close/>
                    <a:moveTo>
                      <a:pt x="339374" y="314175"/>
                    </a:moveTo>
                    <a:lnTo>
                      <a:pt x="339374" y="380628"/>
                    </a:lnTo>
                    <a:lnTo>
                      <a:pt x="368124" y="380628"/>
                    </a:lnTo>
                    <a:lnTo>
                      <a:pt x="368124" y="314175"/>
                    </a:lnTo>
                    <a:close/>
                    <a:moveTo>
                      <a:pt x="207826" y="314175"/>
                    </a:moveTo>
                    <a:lnTo>
                      <a:pt x="207826" y="380628"/>
                    </a:lnTo>
                    <a:lnTo>
                      <a:pt x="235629" y="380628"/>
                    </a:lnTo>
                    <a:lnTo>
                      <a:pt x="235629" y="357436"/>
                    </a:lnTo>
                    <a:lnTo>
                      <a:pt x="255865" y="357436"/>
                    </a:lnTo>
                    <a:lnTo>
                      <a:pt x="255865" y="380628"/>
                    </a:lnTo>
                    <a:lnTo>
                      <a:pt x="284701" y="380628"/>
                    </a:lnTo>
                    <a:lnTo>
                      <a:pt x="284701" y="314175"/>
                    </a:lnTo>
                    <a:close/>
                    <a:moveTo>
                      <a:pt x="267516" y="248890"/>
                    </a:moveTo>
                    <a:lnTo>
                      <a:pt x="267492" y="297187"/>
                    </a:lnTo>
                    <a:lnTo>
                      <a:pt x="284701" y="297187"/>
                    </a:lnTo>
                    <a:lnTo>
                      <a:pt x="284701" y="248890"/>
                    </a:lnTo>
                    <a:close/>
                    <a:moveTo>
                      <a:pt x="167831" y="153510"/>
                    </a:moveTo>
                    <a:cubicBezTo>
                      <a:pt x="179462" y="153510"/>
                      <a:pt x="188890" y="162939"/>
                      <a:pt x="188890" y="174569"/>
                    </a:cubicBezTo>
                    <a:cubicBezTo>
                      <a:pt x="188890" y="186200"/>
                      <a:pt x="179462" y="195628"/>
                      <a:pt x="167831" y="195628"/>
                    </a:cubicBezTo>
                    <a:cubicBezTo>
                      <a:pt x="156201" y="195628"/>
                      <a:pt x="146772" y="186200"/>
                      <a:pt x="146772" y="174569"/>
                    </a:cubicBezTo>
                    <a:cubicBezTo>
                      <a:pt x="146772" y="162939"/>
                      <a:pt x="156201" y="153510"/>
                      <a:pt x="167831" y="153510"/>
                    </a:cubicBezTo>
                    <a:close/>
                    <a:moveTo>
                      <a:pt x="88713" y="152540"/>
                    </a:moveTo>
                    <a:lnTo>
                      <a:pt x="112331" y="152540"/>
                    </a:lnTo>
                    <a:lnTo>
                      <a:pt x="168042" y="276372"/>
                    </a:lnTo>
                    <a:lnTo>
                      <a:pt x="223743" y="152540"/>
                    </a:lnTo>
                    <a:lnTo>
                      <a:pt x="250666" y="152540"/>
                    </a:lnTo>
                    <a:cubicBezTo>
                      <a:pt x="304995" y="152540"/>
                      <a:pt x="339379" y="198025"/>
                      <a:pt x="339379" y="244442"/>
                    </a:cubicBezTo>
                    <a:lnTo>
                      <a:pt x="339379" y="297182"/>
                    </a:lnTo>
                    <a:lnTo>
                      <a:pt x="385117" y="297182"/>
                    </a:lnTo>
                    <a:lnTo>
                      <a:pt x="385117" y="463614"/>
                    </a:lnTo>
                    <a:lnTo>
                      <a:pt x="201584" y="463614"/>
                    </a:lnTo>
                    <a:lnTo>
                      <a:pt x="201584" y="463715"/>
                    </a:lnTo>
                    <a:lnTo>
                      <a:pt x="106209" y="463715"/>
                    </a:lnTo>
                    <a:lnTo>
                      <a:pt x="106209" y="463634"/>
                    </a:lnTo>
                    <a:lnTo>
                      <a:pt x="71858" y="463610"/>
                    </a:lnTo>
                    <a:lnTo>
                      <a:pt x="71858" y="248890"/>
                    </a:lnTo>
                    <a:lnTo>
                      <a:pt x="54678" y="248890"/>
                    </a:lnTo>
                    <a:lnTo>
                      <a:pt x="54678" y="432105"/>
                    </a:lnTo>
                    <a:cubicBezTo>
                      <a:pt x="54678" y="474137"/>
                      <a:pt x="-115" y="474137"/>
                      <a:pt x="0" y="432105"/>
                    </a:cubicBezTo>
                    <a:lnTo>
                      <a:pt x="0" y="244442"/>
                    </a:lnTo>
                    <a:cubicBezTo>
                      <a:pt x="0" y="198025"/>
                      <a:pt x="34389" y="152540"/>
                      <a:pt x="88713" y="152540"/>
                    </a:cubicBezTo>
                    <a:close/>
                    <a:moveTo>
                      <a:pt x="161187" y="15"/>
                    </a:moveTo>
                    <a:cubicBezTo>
                      <a:pt x="169985" y="206"/>
                      <a:pt x="178881" y="2143"/>
                      <a:pt x="187389" y="6012"/>
                    </a:cubicBezTo>
                    <a:cubicBezTo>
                      <a:pt x="196127" y="9949"/>
                      <a:pt x="203598" y="15736"/>
                      <a:pt x="209620" y="22503"/>
                    </a:cubicBezTo>
                    <a:cubicBezTo>
                      <a:pt x="212112" y="25613"/>
                      <a:pt x="225107" y="41252"/>
                      <a:pt x="238169" y="46313"/>
                    </a:cubicBezTo>
                    <a:cubicBezTo>
                      <a:pt x="257473" y="53769"/>
                      <a:pt x="282214" y="42620"/>
                      <a:pt x="282214" y="42620"/>
                    </a:cubicBezTo>
                    <a:cubicBezTo>
                      <a:pt x="282214" y="42620"/>
                      <a:pt x="271209" y="78606"/>
                      <a:pt x="247912" y="102238"/>
                    </a:cubicBezTo>
                    <a:cubicBezTo>
                      <a:pt x="190053" y="156514"/>
                      <a:pt x="138345" y="135254"/>
                      <a:pt x="128330" y="129084"/>
                    </a:cubicBezTo>
                    <a:lnTo>
                      <a:pt x="128215" y="129027"/>
                    </a:lnTo>
                    <a:cubicBezTo>
                      <a:pt x="96347" y="112507"/>
                      <a:pt x="82625" y="73895"/>
                      <a:pt x="97677" y="40377"/>
                    </a:cubicBezTo>
                    <a:cubicBezTo>
                      <a:pt x="109270" y="14575"/>
                      <a:pt x="134792" y="-560"/>
                      <a:pt x="161187" y="1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C2FF62EC-9A47-41E2-8D16-139BF14D5B4A}"/>
                  </a:ext>
                </a:extLst>
              </p:cNvPr>
              <p:cNvSpPr/>
              <p:nvPr/>
            </p:nvSpPr>
            <p:spPr>
              <a:xfrm>
                <a:off x="3542809" y="4441953"/>
                <a:ext cx="2058382" cy="54559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</a:rPr>
                  <a:t>Requirements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</a:rPr>
                  <a:t>Rental Property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6DDB35A-BA82-453C-8E9D-3763D1B503F0}"/>
                </a:ext>
              </a:extLst>
            </p:cNvPr>
            <p:cNvGrpSpPr/>
            <p:nvPr/>
          </p:nvGrpSpPr>
          <p:grpSpPr>
            <a:xfrm>
              <a:off x="166792" y="1220233"/>
              <a:ext cx="8803308" cy="4637015"/>
              <a:chOff x="166792" y="798200"/>
              <a:chExt cx="8803308" cy="463701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CE9DBC1-7712-4984-88D8-6BBD0B452655}"/>
                  </a:ext>
                </a:extLst>
              </p:cNvPr>
              <p:cNvGrpSpPr/>
              <p:nvPr/>
            </p:nvGrpSpPr>
            <p:grpSpPr>
              <a:xfrm>
                <a:off x="7263395" y="4268888"/>
                <a:ext cx="1706705" cy="1166327"/>
                <a:chOff x="8828876" y="1615740"/>
                <a:chExt cx="1706705" cy="1166327"/>
              </a:xfrm>
            </p:grpSpPr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799C620-19BD-49BA-BDE3-9492AF3E8E5C}"/>
                    </a:ext>
                  </a:extLst>
                </p:cNvPr>
                <p:cNvSpPr txBox="1"/>
                <p:nvPr/>
              </p:nvSpPr>
              <p:spPr>
                <a:xfrm>
                  <a:off x="8828877" y="1615740"/>
                  <a:ext cx="1398730" cy="31586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Your Text Here</a:t>
                  </a:r>
                  <a:endParaRPr kumimoji="0" lang="en-I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5D3EB9F-38B3-4947-9442-2C8BA2807D97}"/>
                    </a:ext>
                  </a:extLst>
                </p:cNvPr>
                <p:cNvSpPr/>
                <p:nvPr/>
              </p:nvSpPr>
              <p:spPr>
                <a:xfrm>
                  <a:off x="8828876" y="2012626"/>
                  <a:ext cx="1706705" cy="769441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This slide is 100% editable. Adapt it to your needs and capture your audience's attention.</a:t>
                  </a:r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18D5B6F2-E2BA-4DA4-BD14-E9C8916074B7}"/>
                    </a:ext>
                  </a:extLst>
                </p:cNvPr>
                <p:cNvGrpSpPr/>
                <p:nvPr/>
              </p:nvGrpSpPr>
              <p:grpSpPr>
                <a:xfrm>
                  <a:off x="8928029" y="1961263"/>
                  <a:ext cx="458631" cy="0"/>
                  <a:chOff x="1926429" y="3807904"/>
                  <a:chExt cx="458631" cy="0"/>
                </a:xfrm>
              </p:grpSpPr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DA50E637-4009-434C-87E6-CCA930EC5E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7243" y="3807904"/>
                    <a:ext cx="137817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ysClr val="window" lastClr="FFFFFF">
                        <a:lumMod val="75000"/>
                      </a:sysClr>
                    </a:solidFill>
                    <a:prstDash val="dash"/>
                    <a:round/>
                  </a:ln>
                  <a:effectLst/>
                </p:spPr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4B3D900-6EC9-4336-B2BB-471D353A41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26429" y="3807904"/>
                    <a:ext cx="27432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7CCF33"/>
                    </a:solidFill>
                    <a:prstDash val="solid"/>
                    <a:round/>
                  </a:ln>
                  <a:effectLst/>
                </p:spPr>
              </p:cxnSp>
            </p:grp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0AD242C9-C47C-469C-8C51-9FB0F3103181}"/>
                  </a:ext>
                </a:extLst>
              </p:cNvPr>
              <p:cNvGrpSpPr/>
              <p:nvPr/>
            </p:nvGrpSpPr>
            <p:grpSpPr>
              <a:xfrm>
                <a:off x="6928285" y="2407925"/>
                <a:ext cx="1706705" cy="1166327"/>
                <a:chOff x="9080336" y="1615740"/>
                <a:chExt cx="1706705" cy="1166327"/>
              </a:xfrm>
            </p:grpSpPr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F99A84E-FB54-4F15-852A-1E182216CCDD}"/>
                    </a:ext>
                  </a:extLst>
                </p:cNvPr>
                <p:cNvSpPr txBox="1"/>
                <p:nvPr/>
              </p:nvSpPr>
              <p:spPr>
                <a:xfrm>
                  <a:off x="9080337" y="1615740"/>
                  <a:ext cx="1398730" cy="31586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Your Text Here</a:t>
                  </a:r>
                  <a:endParaRPr kumimoji="0" lang="en-I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40FA08C4-537A-411F-B4A6-9FD81AF7F5D9}"/>
                    </a:ext>
                  </a:extLst>
                </p:cNvPr>
                <p:cNvSpPr/>
                <p:nvPr/>
              </p:nvSpPr>
              <p:spPr>
                <a:xfrm>
                  <a:off x="9080336" y="2012626"/>
                  <a:ext cx="1706705" cy="769441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This slide is 100% editable. Adapt it to your needs and capture your audience's attention.</a:t>
                  </a: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A91E361B-AC80-41E9-9243-4814A2EF5291}"/>
                    </a:ext>
                  </a:extLst>
                </p:cNvPr>
                <p:cNvGrpSpPr/>
                <p:nvPr/>
              </p:nvGrpSpPr>
              <p:grpSpPr>
                <a:xfrm>
                  <a:off x="9179489" y="1961263"/>
                  <a:ext cx="458631" cy="0"/>
                  <a:chOff x="2177889" y="3807904"/>
                  <a:chExt cx="458631" cy="0"/>
                </a:xfrm>
              </p:grpSpPr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B3E2342D-B8AF-4623-B211-EAEB456E0B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8703" y="3807904"/>
                    <a:ext cx="137817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ysClr val="window" lastClr="FFFFFF">
                        <a:lumMod val="75000"/>
                      </a:sysClr>
                    </a:solidFill>
                    <a:prstDash val="dash"/>
                    <a:round/>
                  </a:ln>
                  <a:effectLst/>
                </p:spPr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FABEF16E-B6CE-47D0-9C53-21F8F47177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77889" y="3807904"/>
                    <a:ext cx="27432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01A394"/>
                    </a:solidFill>
                    <a:prstDash val="solid"/>
                    <a:round/>
                  </a:ln>
                  <a:effectLst/>
                </p:spPr>
              </p:cxnSp>
            </p:grp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21B3FD8-64A9-4EAD-B83C-45EB72BB7B4F}"/>
                  </a:ext>
                </a:extLst>
              </p:cNvPr>
              <p:cNvGrpSpPr/>
              <p:nvPr/>
            </p:nvGrpSpPr>
            <p:grpSpPr>
              <a:xfrm flipH="1">
                <a:off x="166792" y="4268888"/>
                <a:ext cx="1706705" cy="1166327"/>
                <a:chOff x="8828876" y="1615740"/>
                <a:chExt cx="1706705" cy="1166327"/>
              </a:xfrm>
            </p:grpSpPr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B3B749B7-8BD7-4406-8CCC-A294B6BA9635}"/>
                    </a:ext>
                  </a:extLst>
                </p:cNvPr>
                <p:cNvSpPr txBox="1"/>
                <p:nvPr/>
              </p:nvSpPr>
              <p:spPr>
                <a:xfrm>
                  <a:off x="8828876" y="1615740"/>
                  <a:ext cx="1398730" cy="31586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Your Text Here</a:t>
                  </a:r>
                  <a:endParaRPr kumimoji="0" lang="en-I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20421D02-CD6E-4DCE-B980-7493AB39B053}"/>
                    </a:ext>
                  </a:extLst>
                </p:cNvPr>
                <p:cNvSpPr/>
                <p:nvPr/>
              </p:nvSpPr>
              <p:spPr>
                <a:xfrm>
                  <a:off x="8828876" y="2012626"/>
                  <a:ext cx="1706705" cy="769441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This slide is 100% editable. Adapt it to your needs and capture your audience's attention.</a:t>
                  </a: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913E1B66-95B8-4AF1-88DC-222EC574C065}"/>
                    </a:ext>
                  </a:extLst>
                </p:cNvPr>
                <p:cNvGrpSpPr/>
                <p:nvPr/>
              </p:nvGrpSpPr>
              <p:grpSpPr>
                <a:xfrm>
                  <a:off x="8928029" y="1961263"/>
                  <a:ext cx="458631" cy="0"/>
                  <a:chOff x="1926429" y="3807904"/>
                  <a:chExt cx="458631" cy="0"/>
                </a:xfrm>
              </p:grpSpPr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74283BE7-A645-4937-B207-22693C68F7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7243" y="3807904"/>
                    <a:ext cx="137817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ysClr val="window" lastClr="FFFFFF">
                        <a:lumMod val="75000"/>
                      </a:sysClr>
                    </a:solidFill>
                    <a:prstDash val="dash"/>
                    <a:round/>
                  </a:ln>
                  <a:effectLst/>
                </p:spPr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A5462EFA-DC48-468F-A8D9-F66AD0DF52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26429" y="3807904"/>
                    <a:ext cx="27432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7CCF33"/>
                    </a:solidFill>
                    <a:prstDash val="solid"/>
                    <a:round/>
                  </a:ln>
                  <a:effectLst/>
                </p:spPr>
              </p:cxnSp>
            </p:grp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90BB4E-D3F9-4F0A-8C27-7A2D28EEEFAE}"/>
                  </a:ext>
                </a:extLst>
              </p:cNvPr>
              <p:cNvGrpSpPr/>
              <p:nvPr/>
            </p:nvGrpSpPr>
            <p:grpSpPr>
              <a:xfrm flipH="1">
                <a:off x="549925" y="2407925"/>
                <a:ext cx="1706705" cy="1166327"/>
                <a:chOff x="9080336" y="1615740"/>
                <a:chExt cx="1706705" cy="1166327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6743C54-FDEC-4A7E-9115-6EAB1F6F14ED}"/>
                    </a:ext>
                  </a:extLst>
                </p:cNvPr>
                <p:cNvSpPr txBox="1"/>
                <p:nvPr/>
              </p:nvSpPr>
              <p:spPr>
                <a:xfrm>
                  <a:off x="9080336" y="1615740"/>
                  <a:ext cx="1398730" cy="31586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Your Text Here</a:t>
                  </a:r>
                  <a:endParaRPr kumimoji="0" lang="en-I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83925BA-FD42-4A20-9450-28F77F1FA72B}"/>
                    </a:ext>
                  </a:extLst>
                </p:cNvPr>
                <p:cNvSpPr/>
                <p:nvPr/>
              </p:nvSpPr>
              <p:spPr>
                <a:xfrm>
                  <a:off x="9080336" y="2012626"/>
                  <a:ext cx="1706705" cy="769441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This slide is 100% editable. Adapt it to your needs and capture your audience's attention.</a:t>
                  </a: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D370D87F-594E-4D71-8514-65881C083616}"/>
                    </a:ext>
                  </a:extLst>
                </p:cNvPr>
                <p:cNvGrpSpPr/>
                <p:nvPr/>
              </p:nvGrpSpPr>
              <p:grpSpPr>
                <a:xfrm>
                  <a:off x="9179489" y="1961263"/>
                  <a:ext cx="458631" cy="0"/>
                  <a:chOff x="2177889" y="3807904"/>
                  <a:chExt cx="458631" cy="0"/>
                </a:xfrm>
              </p:grpSpPr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D4FA8B2F-C2FE-4B1F-AD3E-303122A28A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8703" y="3807904"/>
                    <a:ext cx="137817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ysClr val="window" lastClr="FFFFFF">
                        <a:lumMod val="75000"/>
                      </a:sysClr>
                    </a:solidFill>
                    <a:prstDash val="dash"/>
                    <a:round/>
                  </a:ln>
                  <a:effectLst/>
                </p:spPr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555E6C96-FFB6-4F53-8642-3F7617374D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77889" y="3807904"/>
                    <a:ext cx="27432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01A394"/>
                    </a:solidFill>
                    <a:prstDash val="solid"/>
                    <a:round/>
                  </a:ln>
                  <a:effectLst/>
                </p:spPr>
              </p:cxnSp>
            </p:grp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879F435-9357-4B3D-87F9-405BC61F7E86}"/>
                  </a:ext>
                </a:extLst>
              </p:cNvPr>
              <p:cNvGrpSpPr/>
              <p:nvPr/>
            </p:nvGrpSpPr>
            <p:grpSpPr>
              <a:xfrm>
                <a:off x="3748328" y="798200"/>
                <a:ext cx="1706705" cy="1166327"/>
                <a:chOff x="3719753" y="988700"/>
                <a:chExt cx="1706705" cy="1166327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76CB75B4-B749-4883-BBDC-FC8AB33128A4}"/>
                    </a:ext>
                  </a:extLst>
                </p:cNvPr>
                <p:cNvSpPr txBox="1"/>
                <p:nvPr/>
              </p:nvSpPr>
              <p:spPr>
                <a:xfrm flipH="1">
                  <a:off x="3873741" y="988700"/>
                  <a:ext cx="1398730" cy="31586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Your Text Here</a:t>
                  </a:r>
                  <a:endParaRPr kumimoji="0" lang="en-I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C605511-423C-4DD1-B47E-898EC1B1ECAD}"/>
                    </a:ext>
                  </a:extLst>
                </p:cNvPr>
                <p:cNvSpPr/>
                <p:nvPr/>
              </p:nvSpPr>
              <p:spPr>
                <a:xfrm flipH="1">
                  <a:off x="3719753" y="1385586"/>
                  <a:ext cx="1706705" cy="769441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This slide is 100% editable. Adapt it to your needs and capture your audience's attention.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D8E946A8-601A-481A-A7BB-3A0B88BC2533}"/>
                    </a:ext>
                  </a:extLst>
                </p:cNvPr>
                <p:cNvGrpSpPr/>
                <p:nvPr/>
              </p:nvGrpSpPr>
              <p:grpSpPr>
                <a:xfrm flipH="1">
                  <a:off x="4334338" y="1334223"/>
                  <a:ext cx="477534" cy="0"/>
                  <a:chOff x="2387103" y="3807904"/>
                  <a:chExt cx="477534" cy="0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C7CAE20F-BEFB-4DAE-99BE-A62D6E1965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26820" y="3807904"/>
                    <a:ext cx="137817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ysClr val="window" lastClr="FFFFFF">
                        <a:lumMod val="75000"/>
                      </a:sysClr>
                    </a:solidFill>
                    <a:prstDash val="dash"/>
                    <a:round/>
                  </a:ln>
                  <a:effectLst/>
                </p:spPr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1584DD4A-2A96-4B18-81FE-6D41B6E2DE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7103" y="3807904"/>
                    <a:ext cx="27432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7CCF33"/>
                    </a:solidFill>
                    <a:prstDash val="solid"/>
                    <a:round/>
                  </a:ln>
                  <a:effectLst/>
                </p:spPr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404129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111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 Cond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pc95</dc:creator>
  <cp:lastModifiedBy>pc31</cp:lastModifiedBy>
  <cp:revision>880</cp:revision>
  <dcterms:created xsi:type="dcterms:W3CDTF">2019-11-21T06:55:24Z</dcterms:created>
  <dcterms:modified xsi:type="dcterms:W3CDTF">2022-02-10T05:12:02Z</dcterms:modified>
</cp:coreProperties>
</file>