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1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7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3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97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83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5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08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AF4F-7416-428B-A4BF-C25062F97BF9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18EC-A2EA-495E-9787-F7F47C08B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96E3-91B4-41C9-92DA-643515EE46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95F1-569D-4E8B-982D-B3A436D186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bg1"/>
            </a:gs>
            <a:gs pos="21000">
              <a:schemeClr val="bg1">
                <a:lumMod val="9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880837" y="2193990"/>
            <a:ext cx="2154877" cy="3671455"/>
            <a:chOff x="6880837" y="2193990"/>
            <a:chExt cx="2154877" cy="3671455"/>
          </a:xfrm>
        </p:grpSpPr>
        <p:grpSp>
          <p:nvGrpSpPr>
            <p:cNvPr id="176" name="Group 175"/>
            <p:cNvGrpSpPr/>
            <p:nvPr/>
          </p:nvGrpSpPr>
          <p:grpSpPr>
            <a:xfrm>
              <a:off x="7192850" y="2619489"/>
              <a:ext cx="1842864" cy="3245956"/>
              <a:chOff x="412124" y="1698653"/>
              <a:chExt cx="1842864" cy="3245956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412124" y="1698653"/>
                <a:ext cx="1842864" cy="3245956"/>
              </a:xfrm>
              <a:prstGeom prst="rect">
                <a:avLst/>
              </a:prstGeom>
              <a:gradFill>
                <a:gsLst>
                  <a:gs pos="100000">
                    <a:srgbClr val="E4E4E4"/>
                  </a:gs>
                  <a:gs pos="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63542" y="2753704"/>
                <a:ext cx="172122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from over 10,000 icons on our site to complement your text.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880837" y="2193990"/>
              <a:ext cx="1216152" cy="1216152"/>
              <a:chOff x="6880837" y="2193990"/>
              <a:chExt cx="1216152" cy="121615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80837" y="2193990"/>
                <a:ext cx="1216152" cy="1216152"/>
                <a:chOff x="6880837" y="2193990"/>
                <a:chExt cx="1216152" cy="1216152"/>
              </a:xfrm>
              <a:effectLst>
                <a:outerShdw blurRad="50800" dist="25400" dir="2700000" algn="tl" rotWithShape="0">
                  <a:prstClr val="black">
                    <a:alpha val="26000"/>
                  </a:prstClr>
                </a:outerShdw>
              </a:effectLst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80837" y="2193990"/>
                  <a:ext cx="1216152" cy="12161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34376" y="2247529"/>
                  <a:ext cx="1109074" cy="1109074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7160307" y="2445819"/>
                <a:ext cx="657212" cy="712494"/>
                <a:chOff x="2234623" y="1297044"/>
                <a:chExt cx="4321961" cy="4685502"/>
              </a:xfrm>
              <a:solidFill>
                <a:srgbClr val="ED7D31"/>
              </a:solidFill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3634637" y="1297044"/>
                  <a:ext cx="2921947" cy="2922016"/>
                  <a:chOff x="3634637" y="1297044"/>
                  <a:chExt cx="2921947" cy="2922016"/>
                </a:xfrm>
                <a:grpFill/>
              </p:grpSpPr>
              <p:sp>
                <p:nvSpPr>
                  <p:cNvPr id="107" name="Freeform 106"/>
                  <p:cNvSpPr/>
                  <p:nvPr/>
                </p:nvSpPr>
                <p:spPr>
                  <a:xfrm rot="6709086">
                    <a:off x="3634603" y="1297078"/>
                    <a:ext cx="2922016" cy="2921947"/>
                  </a:xfrm>
                  <a:custGeom>
                    <a:avLst/>
                    <a:gdLst>
                      <a:gd name="connsiteX0" fmla="*/ 496650 w 2922016"/>
                      <a:gd name="connsiteY0" fmla="*/ 1847043 h 2921947"/>
                      <a:gd name="connsiteX1" fmla="*/ 1847077 w 2922016"/>
                      <a:gd name="connsiteY1" fmla="*/ 2425331 h 2921947"/>
                      <a:gd name="connsiteX2" fmla="*/ 2425365 w 2922016"/>
                      <a:gd name="connsiteY2" fmla="*/ 1074905 h 2921947"/>
                      <a:gd name="connsiteX3" fmla="*/ 1074939 w 2922016"/>
                      <a:gd name="connsiteY3" fmla="*/ 496616 h 2921947"/>
                      <a:gd name="connsiteX4" fmla="*/ 496650 w 2922016"/>
                      <a:gd name="connsiteY4" fmla="*/ 1847043 h 2921947"/>
                      <a:gd name="connsiteX5" fmla="*/ 4885 w 2922016"/>
                      <a:gd name="connsiteY5" fmla="*/ 1609297 h 2921947"/>
                      <a:gd name="connsiteX6" fmla="*/ 0 w 2922016"/>
                      <a:gd name="connsiteY6" fmla="*/ 1585065 h 2921947"/>
                      <a:gd name="connsiteX7" fmla="*/ 69 w 2922016"/>
                      <a:gd name="connsiteY7" fmla="*/ 1336075 h 2921947"/>
                      <a:gd name="connsiteX8" fmla="*/ 62335 w 2922016"/>
                      <a:gd name="connsiteY8" fmla="*/ 1273844 h 2921947"/>
                      <a:gd name="connsiteX9" fmla="*/ 226996 w 2922016"/>
                      <a:gd name="connsiteY9" fmla="*/ 1273889 h 2921947"/>
                      <a:gd name="connsiteX10" fmla="*/ 239719 w 2922016"/>
                      <a:gd name="connsiteY10" fmla="*/ 1197541 h 2921947"/>
                      <a:gd name="connsiteX11" fmla="*/ 410996 w 2922016"/>
                      <a:gd name="connsiteY11" fmla="*/ 783955 h 2921947"/>
                      <a:gd name="connsiteX12" fmla="*/ 458390 w 2922016"/>
                      <a:gd name="connsiteY12" fmla="*/ 719233 h 2921947"/>
                      <a:gd name="connsiteX13" fmla="*/ 341496 w 2922016"/>
                      <a:gd name="connsiteY13" fmla="*/ 601906 h 2921947"/>
                      <a:gd name="connsiteX14" fmla="*/ 341659 w 2922016"/>
                      <a:gd name="connsiteY14" fmla="*/ 513873 h 2921947"/>
                      <a:gd name="connsiteX15" fmla="*/ 518046 w 2922016"/>
                      <a:gd name="connsiteY15" fmla="*/ 338136 h 2921947"/>
                      <a:gd name="connsiteX16" fmla="*/ 606079 w 2922016"/>
                      <a:gd name="connsiteY16" fmla="*/ 338298 h 2921947"/>
                      <a:gd name="connsiteX17" fmla="*/ 721281 w 2922016"/>
                      <a:gd name="connsiteY17" fmla="*/ 453926 h 2921947"/>
                      <a:gd name="connsiteX18" fmla="*/ 721484 w 2922016"/>
                      <a:gd name="connsiteY18" fmla="*/ 453757 h 2921947"/>
                      <a:gd name="connsiteX19" fmla="*/ 996709 w 2922016"/>
                      <a:gd name="connsiteY19" fmla="*/ 301208 h 2921947"/>
                      <a:gd name="connsiteX20" fmla="*/ 1239875 w 2922016"/>
                      <a:gd name="connsiteY20" fmla="*/ 231199 h 2921947"/>
                      <a:gd name="connsiteX21" fmla="*/ 1274264 w 2922016"/>
                      <a:gd name="connsiteY21" fmla="*/ 226734 h 2921947"/>
                      <a:gd name="connsiteX22" fmla="*/ 1274264 w 2922016"/>
                      <a:gd name="connsiteY22" fmla="*/ 62249 h 2921947"/>
                      <a:gd name="connsiteX23" fmla="*/ 1336513 w 2922016"/>
                      <a:gd name="connsiteY23" fmla="*/ 0 h 2921947"/>
                      <a:gd name="connsiteX24" fmla="*/ 1585503 w 2922016"/>
                      <a:gd name="connsiteY24" fmla="*/ 0 h 2921947"/>
                      <a:gd name="connsiteX25" fmla="*/ 1647752 w 2922016"/>
                      <a:gd name="connsiteY25" fmla="*/ 62249 h 2921947"/>
                      <a:gd name="connsiteX26" fmla="*/ 1647752 w 2922016"/>
                      <a:gd name="connsiteY26" fmla="*/ 226905 h 2921947"/>
                      <a:gd name="connsiteX27" fmla="*/ 1724440 w 2922016"/>
                      <a:gd name="connsiteY27" fmla="*/ 239685 h 2921947"/>
                      <a:gd name="connsiteX28" fmla="*/ 2138026 w 2922016"/>
                      <a:gd name="connsiteY28" fmla="*/ 410963 h 2921947"/>
                      <a:gd name="connsiteX29" fmla="*/ 2191789 w 2922016"/>
                      <a:gd name="connsiteY29" fmla="*/ 450331 h 2921947"/>
                      <a:gd name="connsiteX30" fmla="*/ 2307831 w 2922016"/>
                      <a:gd name="connsiteY30" fmla="*/ 332171 h 2921947"/>
                      <a:gd name="connsiteX31" fmla="*/ 2395861 w 2922016"/>
                      <a:gd name="connsiteY31" fmla="*/ 331375 h 2921947"/>
                      <a:gd name="connsiteX32" fmla="*/ 2573509 w 2922016"/>
                      <a:gd name="connsiteY32" fmla="*/ 505837 h 2921947"/>
                      <a:gd name="connsiteX33" fmla="*/ 2574305 w 2922016"/>
                      <a:gd name="connsiteY33" fmla="*/ 593867 h 2921947"/>
                      <a:gd name="connsiteX34" fmla="*/ 2459407 w 2922016"/>
                      <a:gd name="connsiteY34" fmla="*/ 710863 h 2921947"/>
                      <a:gd name="connsiteX35" fmla="*/ 2468225 w 2922016"/>
                      <a:gd name="connsiteY35" fmla="*/ 721450 h 2921947"/>
                      <a:gd name="connsiteX36" fmla="*/ 2620773 w 2922016"/>
                      <a:gd name="connsiteY36" fmla="*/ 996676 h 2921947"/>
                      <a:gd name="connsiteX37" fmla="*/ 2690783 w 2922016"/>
                      <a:gd name="connsiteY37" fmla="*/ 1239842 h 2921947"/>
                      <a:gd name="connsiteX38" fmla="*/ 2695292 w 2922016"/>
                      <a:gd name="connsiteY38" fmla="*/ 1274570 h 2921947"/>
                      <a:gd name="connsiteX39" fmla="*/ 2859784 w 2922016"/>
                      <a:gd name="connsiteY39" fmla="*/ 1274616 h 2921947"/>
                      <a:gd name="connsiteX40" fmla="*/ 2922016 w 2922016"/>
                      <a:gd name="connsiteY40" fmla="*/ 1336882 h 2921947"/>
                      <a:gd name="connsiteX41" fmla="*/ 2921947 w 2922016"/>
                      <a:gd name="connsiteY41" fmla="*/ 1585872 h 2921947"/>
                      <a:gd name="connsiteX42" fmla="*/ 2859681 w 2922016"/>
                      <a:gd name="connsiteY42" fmla="*/ 1648104 h 2921947"/>
                      <a:gd name="connsiteX43" fmla="*/ 2695020 w 2922016"/>
                      <a:gd name="connsiteY43" fmla="*/ 1648058 h 2921947"/>
                      <a:gd name="connsiteX44" fmla="*/ 2682297 w 2922016"/>
                      <a:gd name="connsiteY44" fmla="*/ 1724406 h 2921947"/>
                      <a:gd name="connsiteX45" fmla="*/ 2511019 w 2922016"/>
                      <a:gd name="connsiteY45" fmla="*/ 2137992 h 2921947"/>
                      <a:gd name="connsiteX46" fmla="*/ 2463625 w 2922016"/>
                      <a:gd name="connsiteY46" fmla="*/ 2202714 h 2921947"/>
                      <a:gd name="connsiteX47" fmla="*/ 2580520 w 2922016"/>
                      <a:gd name="connsiteY47" fmla="*/ 2320041 h 2921947"/>
                      <a:gd name="connsiteX48" fmla="*/ 2580358 w 2922016"/>
                      <a:gd name="connsiteY48" fmla="*/ 2408074 h 2921947"/>
                      <a:gd name="connsiteX49" fmla="*/ 2403970 w 2922016"/>
                      <a:gd name="connsiteY49" fmla="*/ 2583812 h 2921947"/>
                      <a:gd name="connsiteX50" fmla="*/ 2315937 w 2922016"/>
                      <a:gd name="connsiteY50" fmla="*/ 2583649 h 2921947"/>
                      <a:gd name="connsiteX51" fmla="*/ 2200735 w 2922016"/>
                      <a:gd name="connsiteY51" fmla="*/ 2468021 h 2921947"/>
                      <a:gd name="connsiteX52" fmla="*/ 2200532 w 2922016"/>
                      <a:gd name="connsiteY52" fmla="*/ 2468191 h 2921947"/>
                      <a:gd name="connsiteX53" fmla="*/ 1925306 w 2922016"/>
                      <a:gd name="connsiteY53" fmla="*/ 2620739 h 2921947"/>
                      <a:gd name="connsiteX54" fmla="*/ 1682140 w 2922016"/>
                      <a:gd name="connsiteY54" fmla="*/ 2690749 h 2921947"/>
                      <a:gd name="connsiteX55" fmla="*/ 1647752 w 2922016"/>
                      <a:gd name="connsiteY55" fmla="*/ 2695214 h 2921947"/>
                      <a:gd name="connsiteX56" fmla="*/ 1647752 w 2922016"/>
                      <a:gd name="connsiteY56" fmla="*/ 2859698 h 2921947"/>
                      <a:gd name="connsiteX57" fmla="*/ 1585503 w 2922016"/>
                      <a:gd name="connsiteY57" fmla="*/ 2921947 h 2921947"/>
                      <a:gd name="connsiteX58" fmla="*/ 1336513 w 2922016"/>
                      <a:gd name="connsiteY58" fmla="*/ 2921947 h 2921947"/>
                      <a:gd name="connsiteX59" fmla="*/ 1274264 w 2922016"/>
                      <a:gd name="connsiteY59" fmla="*/ 2859698 h 2921947"/>
                      <a:gd name="connsiteX60" fmla="*/ 1274264 w 2922016"/>
                      <a:gd name="connsiteY60" fmla="*/ 2695043 h 2921947"/>
                      <a:gd name="connsiteX61" fmla="*/ 1197575 w 2922016"/>
                      <a:gd name="connsiteY61" fmla="*/ 2682263 h 2921947"/>
                      <a:gd name="connsiteX62" fmla="*/ 783989 w 2922016"/>
                      <a:gd name="connsiteY62" fmla="*/ 2510985 h 2921947"/>
                      <a:gd name="connsiteX63" fmla="*/ 730226 w 2922016"/>
                      <a:gd name="connsiteY63" fmla="*/ 2471616 h 2921947"/>
                      <a:gd name="connsiteX64" fmla="*/ 614185 w 2922016"/>
                      <a:gd name="connsiteY64" fmla="*/ 2589776 h 2921947"/>
                      <a:gd name="connsiteX65" fmla="*/ 526155 w 2922016"/>
                      <a:gd name="connsiteY65" fmla="*/ 2590572 h 2921947"/>
                      <a:gd name="connsiteX66" fmla="*/ 348507 w 2922016"/>
                      <a:gd name="connsiteY66" fmla="*/ 2416110 h 2921947"/>
                      <a:gd name="connsiteX67" fmla="*/ 334647 w 2922016"/>
                      <a:gd name="connsiteY67" fmla="*/ 2395642 h 2921947"/>
                      <a:gd name="connsiteX68" fmla="*/ 347711 w 2922016"/>
                      <a:gd name="connsiteY68" fmla="*/ 2328080 h 2921947"/>
                      <a:gd name="connsiteX69" fmla="*/ 462609 w 2922016"/>
                      <a:gd name="connsiteY69" fmla="*/ 2211084 h 2921947"/>
                      <a:gd name="connsiteX70" fmla="*/ 453790 w 2922016"/>
                      <a:gd name="connsiteY70" fmla="*/ 2200498 h 2921947"/>
                      <a:gd name="connsiteX71" fmla="*/ 301242 w 2922016"/>
                      <a:gd name="connsiteY71" fmla="*/ 1925272 h 2921947"/>
                      <a:gd name="connsiteX72" fmla="*/ 231232 w 2922016"/>
                      <a:gd name="connsiteY72" fmla="*/ 1682106 h 2921947"/>
                      <a:gd name="connsiteX73" fmla="*/ 226723 w 2922016"/>
                      <a:gd name="connsiteY73" fmla="*/ 1647377 h 2921947"/>
                      <a:gd name="connsiteX74" fmla="*/ 62232 w 2922016"/>
                      <a:gd name="connsiteY74" fmla="*/ 1647331 h 2921947"/>
                      <a:gd name="connsiteX75" fmla="*/ 4885 w 2922016"/>
                      <a:gd name="connsiteY75" fmla="*/ 1609297 h 2921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</a:cxnLst>
                    <a:rect l="l" t="t" r="r" b="b"/>
                    <a:pathLst>
                      <a:path w="2922016" h="2921947">
                        <a:moveTo>
                          <a:pt x="496650" y="1847043"/>
                        </a:moveTo>
                        <a:cubicBezTo>
                          <a:pt x="709870" y="2379643"/>
                          <a:pt x="1314476" y="2638552"/>
                          <a:pt x="1847077" y="2425331"/>
                        </a:cubicBezTo>
                        <a:cubicBezTo>
                          <a:pt x="2379677" y="2212111"/>
                          <a:pt x="2638585" y="1607505"/>
                          <a:pt x="2425365" y="1074905"/>
                        </a:cubicBezTo>
                        <a:cubicBezTo>
                          <a:pt x="2212145" y="542304"/>
                          <a:pt x="1607539" y="283396"/>
                          <a:pt x="1074939" y="496616"/>
                        </a:cubicBezTo>
                        <a:cubicBezTo>
                          <a:pt x="542338" y="709836"/>
                          <a:pt x="283430" y="1314442"/>
                          <a:pt x="496650" y="1847043"/>
                        </a:cubicBezTo>
                        <a:close/>
                        <a:moveTo>
                          <a:pt x="4885" y="1609297"/>
                        </a:moveTo>
                        <a:cubicBezTo>
                          <a:pt x="1737" y="1601848"/>
                          <a:pt x="-2" y="1593660"/>
                          <a:pt x="0" y="1585065"/>
                        </a:cubicBezTo>
                        <a:lnTo>
                          <a:pt x="69" y="1336075"/>
                        </a:lnTo>
                        <a:cubicBezTo>
                          <a:pt x="78" y="1301696"/>
                          <a:pt x="27956" y="1273834"/>
                          <a:pt x="62335" y="1273844"/>
                        </a:cubicBezTo>
                        <a:lnTo>
                          <a:pt x="226996" y="1273889"/>
                        </a:lnTo>
                        <a:lnTo>
                          <a:pt x="239719" y="1197541"/>
                        </a:lnTo>
                        <a:cubicBezTo>
                          <a:pt x="271562" y="1050565"/>
                          <a:pt x="329678" y="910311"/>
                          <a:pt x="410996" y="783955"/>
                        </a:cubicBezTo>
                        <a:lnTo>
                          <a:pt x="458390" y="719233"/>
                        </a:lnTo>
                        <a:lnTo>
                          <a:pt x="341496" y="601906"/>
                        </a:lnTo>
                        <a:cubicBezTo>
                          <a:pt x="317232" y="577552"/>
                          <a:pt x="317304" y="538138"/>
                          <a:pt x="341659" y="513873"/>
                        </a:cubicBezTo>
                        <a:lnTo>
                          <a:pt x="518046" y="338136"/>
                        </a:lnTo>
                        <a:cubicBezTo>
                          <a:pt x="542400" y="313871"/>
                          <a:pt x="581814" y="313944"/>
                          <a:pt x="606079" y="338298"/>
                        </a:cubicBezTo>
                        <a:lnTo>
                          <a:pt x="721281" y="453926"/>
                        </a:lnTo>
                        <a:lnTo>
                          <a:pt x="721484" y="453757"/>
                        </a:lnTo>
                        <a:cubicBezTo>
                          <a:pt x="804583" y="392833"/>
                          <a:pt x="896628" y="341275"/>
                          <a:pt x="996709" y="301208"/>
                        </a:cubicBezTo>
                        <a:cubicBezTo>
                          <a:pt x="1076775" y="269155"/>
                          <a:pt x="1158193" y="245974"/>
                          <a:pt x="1239875" y="231199"/>
                        </a:cubicBezTo>
                        <a:lnTo>
                          <a:pt x="1274264" y="226734"/>
                        </a:lnTo>
                        <a:lnTo>
                          <a:pt x="1274264" y="62249"/>
                        </a:lnTo>
                        <a:cubicBezTo>
                          <a:pt x="1274264" y="27870"/>
                          <a:pt x="1302134" y="0"/>
                          <a:pt x="1336513" y="0"/>
                        </a:cubicBezTo>
                        <a:lnTo>
                          <a:pt x="1585503" y="0"/>
                        </a:lnTo>
                        <a:cubicBezTo>
                          <a:pt x="1619882" y="0"/>
                          <a:pt x="1647752" y="27870"/>
                          <a:pt x="1647752" y="62249"/>
                        </a:cubicBezTo>
                        <a:lnTo>
                          <a:pt x="1647752" y="226905"/>
                        </a:lnTo>
                        <a:lnTo>
                          <a:pt x="1724440" y="239685"/>
                        </a:lnTo>
                        <a:cubicBezTo>
                          <a:pt x="1871416" y="271528"/>
                          <a:pt x="2011670" y="329644"/>
                          <a:pt x="2138026" y="410963"/>
                        </a:cubicBezTo>
                        <a:lnTo>
                          <a:pt x="2191789" y="450331"/>
                        </a:lnTo>
                        <a:lnTo>
                          <a:pt x="2307831" y="332171"/>
                        </a:lnTo>
                        <a:cubicBezTo>
                          <a:pt x="2331920" y="307643"/>
                          <a:pt x="2371332" y="307286"/>
                          <a:pt x="2395861" y="331375"/>
                        </a:cubicBezTo>
                        <a:lnTo>
                          <a:pt x="2573509" y="505837"/>
                        </a:lnTo>
                        <a:cubicBezTo>
                          <a:pt x="2598037" y="529926"/>
                          <a:pt x="2598394" y="569339"/>
                          <a:pt x="2574305" y="593867"/>
                        </a:cubicBezTo>
                        <a:lnTo>
                          <a:pt x="2459407" y="710863"/>
                        </a:lnTo>
                        <a:lnTo>
                          <a:pt x="2468225" y="721450"/>
                        </a:lnTo>
                        <a:cubicBezTo>
                          <a:pt x="2529149" y="804549"/>
                          <a:pt x="2580706" y="896594"/>
                          <a:pt x="2620773" y="996676"/>
                        </a:cubicBezTo>
                        <a:cubicBezTo>
                          <a:pt x="2652826" y="1076741"/>
                          <a:pt x="2676007" y="1158159"/>
                          <a:pt x="2690783" y="1239842"/>
                        </a:cubicBezTo>
                        <a:lnTo>
                          <a:pt x="2695292" y="1274570"/>
                        </a:lnTo>
                        <a:lnTo>
                          <a:pt x="2859784" y="1274616"/>
                        </a:lnTo>
                        <a:cubicBezTo>
                          <a:pt x="2894163" y="1274625"/>
                          <a:pt x="2922025" y="1302503"/>
                          <a:pt x="2922016" y="1336882"/>
                        </a:cubicBezTo>
                        <a:lnTo>
                          <a:pt x="2921947" y="1585872"/>
                        </a:lnTo>
                        <a:cubicBezTo>
                          <a:pt x="2921938" y="1620251"/>
                          <a:pt x="2894060" y="1648113"/>
                          <a:pt x="2859681" y="1648104"/>
                        </a:cubicBezTo>
                        <a:lnTo>
                          <a:pt x="2695020" y="1648058"/>
                        </a:lnTo>
                        <a:lnTo>
                          <a:pt x="2682297" y="1724406"/>
                        </a:lnTo>
                        <a:cubicBezTo>
                          <a:pt x="2650454" y="1871383"/>
                          <a:pt x="2592337" y="2011636"/>
                          <a:pt x="2511019" y="2137992"/>
                        </a:cubicBezTo>
                        <a:lnTo>
                          <a:pt x="2463625" y="2202714"/>
                        </a:lnTo>
                        <a:lnTo>
                          <a:pt x="2580520" y="2320041"/>
                        </a:lnTo>
                        <a:cubicBezTo>
                          <a:pt x="2604785" y="2344395"/>
                          <a:pt x="2604712" y="2383810"/>
                          <a:pt x="2580358" y="2408074"/>
                        </a:cubicBezTo>
                        <a:lnTo>
                          <a:pt x="2403970" y="2583812"/>
                        </a:lnTo>
                        <a:cubicBezTo>
                          <a:pt x="2379616" y="2608076"/>
                          <a:pt x="2340202" y="2608004"/>
                          <a:pt x="2315937" y="2583649"/>
                        </a:cubicBezTo>
                        <a:lnTo>
                          <a:pt x="2200735" y="2468021"/>
                        </a:lnTo>
                        <a:lnTo>
                          <a:pt x="2200532" y="2468191"/>
                        </a:lnTo>
                        <a:cubicBezTo>
                          <a:pt x="2117432" y="2529115"/>
                          <a:pt x="2025387" y="2580673"/>
                          <a:pt x="1925306" y="2620739"/>
                        </a:cubicBezTo>
                        <a:cubicBezTo>
                          <a:pt x="1845241" y="2652792"/>
                          <a:pt x="1763822" y="2675973"/>
                          <a:pt x="1682140" y="2690749"/>
                        </a:cubicBezTo>
                        <a:lnTo>
                          <a:pt x="1647752" y="2695214"/>
                        </a:lnTo>
                        <a:lnTo>
                          <a:pt x="1647752" y="2859698"/>
                        </a:lnTo>
                        <a:cubicBezTo>
                          <a:pt x="1647752" y="2894077"/>
                          <a:pt x="1619882" y="2921947"/>
                          <a:pt x="1585503" y="2921947"/>
                        </a:cubicBezTo>
                        <a:lnTo>
                          <a:pt x="1336513" y="2921947"/>
                        </a:lnTo>
                        <a:cubicBezTo>
                          <a:pt x="1302134" y="2921947"/>
                          <a:pt x="1274264" y="2894077"/>
                          <a:pt x="1274264" y="2859698"/>
                        </a:cubicBezTo>
                        <a:lnTo>
                          <a:pt x="1274264" y="2695043"/>
                        </a:lnTo>
                        <a:lnTo>
                          <a:pt x="1197575" y="2682263"/>
                        </a:lnTo>
                        <a:cubicBezTo>
                          <a:pt x="1050599" y="2650420"/>
                          <a:pt x="910345" y="2592303"/>
                          <a:pt x="783989" y="2510985"/>
                        </a:cubicBezTo>
                        <a:lnTo>
                          <a:pt x="730226" y="2471616"/>
                        </a:lnTo>
                        <a:lnTo>
                          <a:pt x="614185" y="2589776"/>
                        </a:lnTo>
                        <a:cubicBezTo>
                          <a:pt x="590096" y="2614304"/>
                          <a:pt x="550684" y="2614661"/>
                          <a:pt x="526155" y="2590572"/>
                        </a:cubicBezTo>
                        <a:lnTo>
                          <a:pt x="348507" y="2416110"/>
                        </a:lnTo>
                        <a:cubicBezTo>
                          <a:pt x="342375" y="2410087"/>
                          <a:pt x="337754" y="2403108"/>
                          <a:pt x="334647" y="2395642"/>
                        </a:cubicBezTo>
                        <a:cubicBezTo>
                          <a:pt x="325328" y="2373245"/>
                          <a:pt x="329644" y="2346476"/>
                          <a:pt x="347711" y="2328080"/>
                        </a:cubicBezTo>
                        <a:lnTo>
                          <a:pt x="462609" y="2211084"/>
                        </a:lnTo>
                        <a:lnTo>
                          <a:pt x="453790" y="2200498"/>
                        </a:lnTo>
                        <a:cubicBezTo>
                          <a:pt x="392866" y="2117399"/>
                          <a:pt x="341309" y="2025353"/>
                          <a:pt x="301242" y="1925272"/>
                        </a:cubicBezTo>
                        <a:cubicBezTo>
                          <a:pt x="269189" y="1845207"/>
                          <a:pt x="246008" y="1763788"/>
                          <a:pt x="231232" y="1682106"/>
                        </a:cubicBezTo>
                        <a:lnTo>
                          <a:pt x="226723" y="1647377"/>
                        </a:lnTo>
                        <a:lnTo>
                          <a:pt x="62232" y="1647331"/>
                        </a:lnTo>
                        <a:cubicBezTo>
                          <a:pt x="36448" y="1647324"/>
                          <a:pt x="14329" y="1631642"/>
                          <a:pt x="4885" y="160929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4484780" y="2147206"/>
                    <a:ext cx="1221662" cy="1221690"/>
                    <a:chOff x="4484780" y="2147206"/>
                    <a:chExt cx="1221662" cy="1221690"/>
                  </a:xfrm>
                  <a:grpFill/>
                </p:grpSpPr>
                <p:sp>
                  <p:nvSpPr>
                    <p:cNvPr id="109" name="Freeform 108"/>
                    <p:cNvSpPr/>
                    <p:nvPr/>
                  </p:nvSpPr>
                  <p:spPr>
                    <a:xfrm rot="6709086">
                      <a:off x="4484766" y="2147220"/>
                      <a:ext cx="1221690" cy="1221662"/>
                    </a:xfrm>
                    <a:custGeom>
                      <a:avLst/>
                      <a:gdLst>
                        <a:gd name="connsiteX0" fmla="*/ 247125 w 1221690"/>
                        <a:gd name="connsiteY0" fmla="*/ 764478 h 1221662"/>
                        <a:gd name="connsiteX1" fmla="*/ 610845 w 1221690"/>
                        <a:gd name="connsiteY1" fmla="*/ 1005561 h 1221662"/>
                        <a:gd name="connsiteX2" fmla="*/ 1005586 w 1221690"/>
                        <a:gd name="connsiteY2" fmla="*/ 610831 h 1221662"/>
                        <a:gd name="connsiteX3" fmla="*/ 610845 w 1221690"/>
                        <a:gd name="connsiteY3" fmla="*/ 216101 h 1221662"/>
                        <a:gd name="connsiteX4" fmla="*/ 216104 w 1221690"/>
                        <a:gd name="connsiteY4" fmla="*/ 610831 h 1221662"/>
                        <a:gd name="connsiteX5" fmla="*/ 247125 w 1221690"/>
                        <a:gd name="connsiteY5" fmla="*/ 764478 h 1221662"/>
                        <a:gd name="connsiteX6" fmla="*/ 2042 w 1221690"/>
                        <a:gd name="connsiteY6" fmla="*/ 672845 h 1221662"/>
                        <a:gd name="connsiteX7" fmla="*/ 0 w 1221690"/>
                        <a:gd name="connsiteY7" fmla="*/ 662713 h 1221662"/>
                        <a:gd name="connsiteX8" fmla="*/ 29 w 1221690"/>
                        <a:gd name="connsiteY8" fmla="*/ 558611 h 1221662"/>
                        <a:gd name="connsiteX9" fmla="*/ 26062 w 1221690"/>
                        <a:gd name="connsiteY9" fmla="*/ 532592 h 1221662"/>
                        <a:gd name="connsiteX10" fmla="*/ 94907 w 1221690"/>
                        <a:gd name="connsiteY10" fmla="*/ 532611 h 1221662"/>
                        <a:gd name="connsiteX11" fmla="*/ 100226 w 1221690"/>
                        <a:gd name="connsiteY11" fmla="*/ 500690 h 1221662"/>
                        <a:gd name="connsiteX12" fmla="*/ 171837 w 1221690"/>
                        <a:gd name="connsiteY12" fmla="*/ 327771 h 1221662"/>
                        <a:gd name="connsiteX13" fmla="*/ 191652 w 1221690"/>
                        <a:gd name="connsiteY13" fmla="*/ 300710 h 1221662"/>
                        <a:gd name="connsiteX14" fmla="*/ 142779 w 1221690"/>
                        <a:gd name="connsiteY14" fmla="*/ 251656 h 1221662"/>
                        <a:gd name="connsiteX15" fmla="*/ 142847 w 1221690"/>
                        <a:gd name="connsiteY15" fmla="*/ 214849 h 1221662"/>
                        <a:gd name="connsiteX16" fmla="*/ 216594 w 1221690"/>
                        <a:gd name="connsiteY16" fmla="*/ 141374 h 1221662"/>
                        <a:gd name="connsiteX17" fmla="*/ 253401 w 1221690"/>
                        <a:gd name="connsiteY17" fmla="*/ 141442 h 1221662"/>
                        <a:gd name="connsiteX18" fmla="*/ 301566 w 1221690"/>
                        <a:gd name="connsiteY18" fmla="*/ 189786 h 1221662"/>
                        <a:gd name="connsiteX19" fmla="*/ 301651 w 1221690"/>
                        <a:gd name="connsiteY19" fmla="*/ 189715 h 1221662"/>
                        <a:gd name="connsiteX20" fmla="*/ 416722 w 1221690"/>
                        <a:gd name="connsiteY20" fmla="*/ 125935 h 1221662"/>
                        <a:gd name="connsiteX21" fmla="*/ 518390 w 1221690"/>
                        <a:gd name="connsiteY21" fmla="*/ 96664 h 1221662"/>
                        <a:gd name="connsiteX22" fmla="*/ 532768 w 1221690"/>
                        <a:gd name="connsiteY22" fmla="*/ 94797 h 1221662"/>
                        <a:gd name="connsiteX23" fmla="*/ 532768 w 1221690"/>
                        <a:gd name="connsiteY23" fmla="*/ 26026 h 1221662"/>
                        <a:gd name="connsiteX24" fmla="*/ 558794 w 1221690"/>
                        <a:gd name="connsiteY24" fmla="*/ 0 h 1221662"/>
                        <a:gd name="connsiteX25" fmla="*/ 662896 w 1221690"/>
                        <a:gd name="connsiteY25" fmla="*/ 0 h 1221662"/>
                        <a:gd name="connsiteX26" fmla="*/ 688922 w 1221690"/>
                        <a:gd name="connsiteY26" fmla="*/ 26026 h 1221662"/>
                        <a:gd name="connsiteX27" fmla="*/ 688922 w 1221690"/>
                        <a:gd name="connsiteY27" fmla="*/ 94869 h 1221662"/>
                        <a:gd name="connsiteX28" fmla="*/ 720986 w 1221690"/>
                        <a:gd name="connsiteY28" fmla="*/ 100212 h 1221662"/>
                        <a:gd name="connsiteX29" fmla="*/ 893905 w 1221690"/>
                        <a:gd name="connsiteY29" fmla="*/ 171823 h 1221662"/>
                        <a:gd name="connsiteX30" fmla="*/ 916384 w 1221690"/>
                        <a:gd name="connsiteY30" fmla="*/ 188283 h 1221662"/>
                        <a:gd name="connsiteX31" fmla="*/ 964900 w 1221690"/>
                        <a:gd name="connsiteY31" fmla="*/ 138880 h 1221662"/>
                        <a:gd name="connsiteX32" fmla="*/ 1001706 w 1221690"/>
                        <a:gd name="connsiteY32" fmla="*/ 138547 h 1221662"/>
                        <a:gd name="connsiteX33" fmla="*/ 1075980 w 1221690"/>
                        <a:gd name="connsiteY33" fmla="*/ 211490 h 1221662"/>
                        <a:gd name="connsiteX34" fmla="*/ 1076313 w 1221690"/>
                        <a:gd name="connsiteY34" fmla="*/ 248295 h 1221662"/>
                        <a:gd name="connsiteX35" fmla="*/ 1028274 w 1221690"/>
                        <a:gd name="connsiteY35" fmla="*/ 297211 h 1221662"/>
                        <a:gd name="connsiteX36" fmla="*/ 1031961 w 1221690"/>
                        <a:gd name="connsiteY36" fmla="*/ 301637 h 1221662"/>
                        <a:gd name="connsiteX37" fmla="*/ 1095741 w 1221690"/>
                        <a:gd name="connsiteY37" fmla="*/ 416709 h 1221662"/>
                        <a:gd name="connsiteX38" fmla="*/ 1125012 w 1221690"/>
                        <a:gd name="connsiteY38" fmla="*/ 518376 h 1221662"/>
                        <a:gd name="connsiteX39" fmla="*/ 1126897 w 1221690"/>
                        <a:gd name="connsiteY39" fmla="*/ 532896 h 1221662"/>
                        <a:gd name="connsiteX40" fmla="*/ 1195671 w 1221690"/>
                        <a:gd name="connsiteY40" fmla="*/ 532915 h 1221662"/>
                        <a:gd name="connsiteX41" fmla="*/ 1221690 w 1221690"/>
                        <a:gd name="connsiteY41" fmla="*/ 558949 h 1221662"/>
                        <a:gd name="connsiteX42" fmla="*/ 1221661 w 1221690"/>
                        <a:gd name="connsiteY42" fmla="*/ 663051 h 1221662"/>
                        <a:gd name="connsiteX43" fmla="*/ 1195628 w 1221690"/>
                        <a:gd name="connsiteY43" fmla="*/ 689070 h 1221662"/>
                        <a:gd name="connsiteX44" fmla="*/ 1126784 w 1221690"/>
                        <a:gd name="connsiteY44" fmla="*/ 689051 h 1221662"/>
                        <a:gd name="connsiteX45" fmla="*/ 1121464 w 1221690"/>
                        <a:gd name="connsiteY45" fmla="*/ 720972 h 1221662"/>
                        <a:gd name="connsiteX46" fmla="*/ 1049853 w 1221690"/>
                        <a:gd name="connsiteY46" fmla="*/ 893891 h 1221662"/>
                        <a:gd name="connsiteX47" fmla="*/ 1030038 w 1221690"/>
                        <a:gd name="connsiteY47" fmla="*/ 920952 h 1221662"/>
                        <a:gd name="connsiteX48" fmla="*/ 1078911 w 1221690"/>
                        <a:gd name="connsiteY48" fmla="*/ 970006 h 1221662"/>
                        <a:gd name="connsiteX49" fmla="*/ 1078843 w 1221690"/>
                        <a:gd name="connsiteY49" fmla="*/ 1006812 h 1221662"/>
                        <a:gd name="connsiteX50" fmla="*/ 1005096 w 1221690"/>
                        <a:gd name="connsiteY50" fmla="*/ 1080288 h 1221662"/>
                        <a:gd name="connsiteX51" fmla="*/ 968289 w 1221690"/>
                        <a:gd name="connsiteY51" fmla="*/ 1080220 h 1221662"/>
                        <a:gd name="connsiteX52" fmla="*/ 920124 w 1221690"/>
                        <a:gd name="connsiteY52" fmla="*/ 1031876 h 1221662"/>
                        <a:gd name="connsiteX53" fmla="*/ 920039 w 1221690"/>
                        <a:gd name="connsiteY53" fmla="*/ 1031947 h 1221662"/>
                        <a:gd name="connsiteX54" fmla="*/ 804967 w 1221690"/>
                        <a:gd name="connsiteY54" fmla="*/ 1095727 h 1221662"/>
                        <a:gd name="connsiteX55" fmla="*/ 703300 w 1221690"/>
                        <a:gd name="connsiteY55" fmla="*/ 1124998 h 1221662"/>
                        <a:gd name="connsiteX56" fmla="*/ 688922 w 1221690"/>
                        <a:gd name="connsiteY56" fmla="*/ 1126865 h 1221662"/>
                        <a:gd name="connsiteX57" fmla="*/ 688922 w 1221690"/>
                        <a:gd name="connsiteY57" fmla="*/ 1195636 h 1221662"/>
                        <a:gd name="connsiteX58" fmla="*/ 662896 w 1221690"/>
                        <a:gd name="connsiteY58" fmla="*/ 1221662 h 1221662"/>
                        <a:gd name="connsiteX59" fmla="*/ 558794 w 1221690"/>
                        <a:gd name="connsiteY59" fmla="*/ 1221662 h 1221662"/>
                        <a:gd name="connsiteX60" fmla="*/ 532768 w 1221690"/>
                        <a:gd name="connsiteY60" fmla="*/ 1195636 h 1221662"/>
                        <a:gd name="connsiteX61" fmla="*/ 532768 w 1221690"/>
                        <a:gd name="connsiteY61" fmla="*/ 1126794 h 1221662"/>
                        <a:gd name="connsiteX62" fmla="*/ 500704 w 1221690"/>
                        <a:gd name="connsiteY62" fmla="*/ 1121451 h 1221662"/>
                        <a:gd name="connsiteX63" fmla="*/ 327785 w 1221690"/>
                        <a:gd name="connsiteY63" fmla="*/ 1049839 h 1221662"/>
                        <a:gd name="connsiteX64" fmla="*/ 305306 w 1221690"/>
                        <a:gd name="connsiteY64" fmla="*/ 1033379 h 1221662"/>
                        <a:gd name="connsiteX65" fmla="*/ 256790 w 1221690"/>
                        <a:gd name="connsiteY65" fmla="*/ 1082782 h 1221662"/>
                        <a:gd name="connsiteX66" fmla="*/ 219985 w 1221690"/>
                        <a:gd name="connsiteY66" fmla="*/ 1083115 h 1221662"/>
                        <a:gd name="connsiteX67" fmla="*/ 145710 w 1221690"/>
                        <a:gd name="connsiteY67" fmla="*/ 1010172 h 1221662"/>
                        <a:gd name="connsiteX68" fmla="*/ 139915 w 1221690"/>
                        <a:gd name="connsiteY68" fmla="*/ 1001615 h 1221662"/>
                        <a:gd name="connsiteX69" fmla="*/ 145377 w 1221690"/>
                        <a:gd name="connsiteY69" fmla="*/ 973367 h 1221662"/>
                        <a:gd name="connsiteX70" fmla="*/ 193416 w 1221690"/>
                        <a:gd name="connsiteY70" fmla="*/ 924451 h 1221662"/>
                        <a:gd name="connsiteX71" fmla="*/ 189729 w 1221690"/>
                        <a:gd name="connsiteY71" fmla="*/ 920025 h 1221662"/>
                        <a:gd name="connsiteX72" fmla="*/ 125949 w 1221690"/>
                        <a:gd name="connsiteY72" fmla="*/ 804953 h 1221662"/>
                        <a:gd name="connsiteX73" fmla="*/ 96678 w 1221690"/>
                        <a:gd name="connsiteY73" fmla="*/ 703286 h 1221662"/>
                        <a:gd name="connsiteX74" fmla="*/ 94793 w 1221690"/>
                        <a:gd name="connsiteY74" fmla="*/ 688766 h 1221662"/>
                        <a:gd name="connsiteX75" fmla="*/ 26019 w 1221690"/>
                        <a:gd name="connsiteY75" fmla="*/ 688747 h 1221662"/>
                        <a:gd name="connsiteX76" fmla="*/ 2042 w 1221690"/>
                        <a:gd name="connsiteY76" fmla="*/ 672845 h 12216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</a:cxnLst>
                      <a:rect l="l" t="t" r="r" b="b"/>
                      <a:pathLst>
                        <a:path w="1221690" h="1221662">
                          <a:moveTo>
                            <a:pt x="247125" y="764478"/>
                          </a:moveTo>
                          <a:cubicBezTo>
                            <a:pt x="307050" y="906152"/>
                            <a:pt x="447338" y="1005561"/>
                            <a:pt x="610845" y="1005561"/>
                          </a:cubicBezTo>
                          <a:cubicBezTo>
                            <a:pt x="828854" y="1005561"/>
                            <a:pt x="1005586" y="828834"/>
                            <a:pt x="1005586" y="610831"/>
                          </a:cubicBezTo>
                          <a:cubicBezTo>
                            <a:pt x="1005586" y="392828"/>
                            <a:pt x="828854" y="216101"/>
                            <a:pt x="610845" y="216101"/>
                          </a:cubicBezTo>
                          <a:cubicBezTo>
                            <a:pt x="392836" y="216101"/>
                            <a:pt x="216104" y="392828"/>
                            <a:pt x="216104" y="610831"/>
                          </a:cubicBezTo>
                          <a:cubicBezTo>
                            <a:pt x="216104" y="665331"/>
                            <a:pt x="227150" y="717253"/>
                            <a:pt x="247125" y="764478"/>
                          </a:cubicBezTo>
                          <a:close/>
                          <a:moveTo>
                            <a:pt x="2042" y="672845"/>
                          </a:moveTo>
                          <a:cubicBezTo>
                            <a:pt x="726" y="669731"/>
                            <a:pt x="-1" y="666307"/>
                            <a:pt x="0" y="662713"/>
                          </a:cubicBezTo>
                          <a:lnTo>
                            <a:pt x="29" y="558611"/>
                          </a:lnTo>
                          <a:cubicBezTo>
                            <a:pt x="33" y="544238"/>
                            <a:pt x="11688" y="532588"/>
                            <a:pt x="26062" y="532592"/>
                          </a:cubicBezTo>
                          <a:lnTo>
                            <a:pt x="94907" y="532611"/>
                          </a:lnTo>
                          <a:lnTo>
                            <a:pt x="100226" y="500690"/>
                          </a:lnTo>
                          <a:cubicBezTo>
                            <a:pt x="113540" y="439240"/>
                            <a:pt x="137838" y="380600"/>
                            <a:pt x="171837" y="327771"/>
                          </a:cubicBezTo>
                          <a:lnTo>
                            <a:pt x="191652" y="300710"/>
                          </a:lnTo>
                          <a:lnTo>
                            <a:pt x="142779" y="251656"/>
                          </a:lnTo>
                          <a:cubicBezTo>
                            <a:pt x="132634" y="241474"/>
                            <a:pt x="132664" y="224995"/>
                            <a:pt x="142847" y="214849"/>
                          </a:cubicBezTo>
                          <a:lnTo>
                            <a:pt x="216594" y="141374"/>
                          </a:lnTo>
                          <a:cubicBezTo>
                            <a:pt x="226777" y="131229"/>
                            <a:pt x="243255" y="131259"/>
                            <a:pt x="253401" y="141442"/>
                          </a:cubicBezTo>
                          <a:lnTo>
                            <a:pt x="301566" y="189786"/>
                          </a:lnTo>
                          <a:lnTo>
                            <a:pt x="301651" y="189715"/>
                          </a:lnTo>
                          <a:cubicBezTo>
                            <a:pt x="336395" y="164243"/>
                            <a:pt x="374879" y="142687"/>
                            <a:pt x="416722" y="125935"/>
                          </a:cubicBezTo>
                          <a:cubicBezTo>
                            <a:pt x="450198" y="112534"/>
                            <a:pt x="484239" y="102842"/>
                            <a:pt x="518390" y="96664"/>
                          </a:cubicBezTo>
                          <a:lnTo>
                            <a:pt x="532768" y="94797"/>
                          </a:lnTo>
                          <a:lnTo>
                            <a:pt x="532768" y="26026"/>
                          </a:lnTo>
                          <a:cubicBezTo>
                            <a:pt x="532768" y="11652"/>
                            <a:pt x="544420" y="0"/>
                            <a:pt x="558794" y="0"/>
                          </a:cubicBezTo>
                          <a:lnTo>
                            <a:pt x="662896" y="0"/>
                          </a:lnTo>
                          <a:cubicBezTo>
                            <a:pt x="677270" y="0"/>
                            <a:pt x="688923" y="11653"/>
                            <a:pt x="688922" y="26026"/>
                          </a:cubicBezTo>
                          <a:lnTo>
                            <a:pt x="688922" y="94869"/>
                          </a:lnTo>
                          <a:lnTo>
                            <a:pt x="720986" y="100212"/>
                          </a:lnTo>
                          <a:cubicBezTo>
                            <a:pt x="782436" y="113526"/>
                            <a:pt x="841076" y="137824"/>
                            <a:pt x="893905" y="171823"/>
                          </a:cubicBezTo>
                          <a:lnTo>
                            <a:pt x="916384" y="188283"/>
                          </a:lnTo>
                          <a:lnTo>
                            <a:pt x="964900" y="138880"/>
                          </a:lnTo>
                          <a:cubicBezTo>
                            <a:pt x="974972" y="128625"/>
                            <a:pt x="991450" y="128476"/>
                            <a:pt x="1001706" y="138547"/>
                          </a:cubicBezTo>
                          <a:lnTo>
                            <a:pt x="1075980" y="211490"/>
                          </a:lnTo>
                          <a:cubicBezTo>
                            <a:pt x="1086235" y="221562"/>
                            <a:pt x="1086384" y="238040"/>
                            <a:pt x="1076313" y="248295"/>
                          </a:cubicBezTo>
                          <a:lnTo>
                            <a:pt x="1028274" y="297211"/>
                          </a:lnTo>
                          <a:lnTo>
                            <a:pt x="1031961" y="301637"/>
                          </a:lnTo>
                          <a:cubicBezTo>
                            <a:pt x="1057433" y="336381"/>
                            <a:pt x="1078989" y="374865"/>
                            <a:pt x="1095741" y="416709"/>
                          </a:cubicBezTo>
                          <a:cubicBezTo>
                            <a:pt x="1109142" y="450184"/>
                            <a:pt x="1118834" y="484225"/>
                            <a:pt x="1125012" y="518376"/>
                          </a:cubicBezTo>
                          <a:lnTo>
                            <a:pt x="1126897" y="532896"/>
                          </a:lnTo>
                          <a:lnTo>
                            <a:pt x="1195671" y="532915"/>
                          </a:lnTo>
                          <a:cubicBezTo>
                            <a:pt x="1210045" y="532919"/>
                            <a:pt x="1221694" y="544575"/>
                            <a:pt x="1221690" y="558949"/>
                          </a:cubicBezTo>
                          <a:lnTo>
                            <a:pt x="1221661" y="663051"/>
                          </a:lnTo>
                          <a:cubicBezTo>
                            <a:pt x="1221657" y="677425"/>
                            <a:pt x="1210002" y="689074"/>
                            <a:pt x="1195628" y="689070"/>
                          </a:cubicBezTo>
                          <a:lnTo>
                            <a:pt x="1126784" y="689051"/>
                          </a:lnTo>
                          <a:lnTo>
                            <a:pt x="1121464" y="720972"/>
                          </a:lnTo>
                          <a:cubicBezTo>
                            <a:pt x="1108151" y="782423"/>
                            <a:pt x="1083852" y="841062"/>
                            <a:pt x="1049853" y="893891"/>
                          </a:cubicBezTo>
                          <a:lnTo>
                            <a:pt x="1030038" y="920952"/>
                          </a:lnTo>
                          <a:lnTo>
                            <a:pt x="1078911" y="970006"/>
                          </a:lnTo>
                          <a:cubicBezTo>
                            <a:pt x="1089056" y="980188"/>
                            <a:pt x="1089026" y="996668"/>
                            <a:pt x="1078843" y="1006812"/>
                          </a:cubicBezTo>
                          <a:lnTo>
                            <a:pt x="1005096" y="1080288"/>
                          </a:lnTo>
                          <a:cubicBezTo>
                            <a:pt x="994913" y="1090433"/>
                            <a:pt x="978434" y="1090403"/>
                            <a:pt x="968289" y="1080220"/>
                          </a:cubicBezTo>
                          <a:lnTo>
                            <a:pt x="920124" y="1031876"/>
                          </a:lnTo>
                          <a:lnTo>
                            <a:pt x="920039" y="1031947"/>
                          </a:lnTo>
                          <a:cubicBezTo>
                            <a:pt x="885295" y="1057420"/>
                            <a:pt x="846811" y="1078976"/>
                            <a:pt x="804967" y="1095727"/>
                          </a:cubicBezTo>
                          <a:cubicBezTo>
                            <a:pt x="771492" y="1109129"/>
                            <a:pt x="737451" y="1118821"/>
                            <a:pt x="703300" y="1124998"/>
                          </a:cubicBezTo>
                          <a:lnTo>
                            <a:pt x="688922" y="1126865"/>
                          </a:lnTo>
                          <a:lnTo>
                            <a:pt x="688922" y="1195636"/>
                          </a:lnTo>
                          <a:cubicBezTo>
                            <a:pt x="688923" y="1210010"/>
                            <a:pt x="677270" y="1221662"/>
                            <a:pt x="662896" y="1221662"/>
                          </a:cubicBezTo>
                          <a:lnTo>
                            <a:pt x="558794" y="1221662"/>
                          </a:lnTo>
                          <a:cubicBezTo>
                            <a:pt x="544420" y="1221662"/>
                            <a:pt x="532768" y="1210009"/>
                            <a:pt x="532768" y="1195636"/>
                          </a:cubicBezTo>
                          <a:lnTo>
                            <a:pt x="532768" y="1126794"/>
                          </a:lnTo>
                          <a:lnTo>
                            <a:pt x="500704" y="1121451"/>
                          </a:lnTo>
                          <a:cubicBezTo>
                            <a:pt x="439254" y="1108137"/>
                            <a:pt x="380614" y="1083838"/>
                            <a:pt x="327785" y="1049839"/>
                          </a:cubicBezTo>
                          <a:lnTo>
                            <a:pt x="305306" y="1033379"/>
                          </a:lnTo>
                          <a:lnTo>
                            <a:pt x="256790" y="1082782"/>
                          </a:lnTo>
                          <a:cubicBezTo>
                            <a:pt x="246718" y="1093037"/>
                            <a:pt x="230240" y="1093186"/>
                            <a:pt x="219985" y="1083115"/>
                          </a:cubicBezTo>
                          <a:lnTo>
                            <a:pt x="145710" y="1010172"/>
                          </a:lnTo>
                          <a:cubicBezTo>
                            <a:pt x="143146" y="1007654"/>
                            <a:pt x="141214" y="1004736"/>
                            <a:pt x="139915" y="1001615"/>
                          </a:cubicBezTo>
                          <a:cubicBezTo>
                            <a:pt x="136019" y="992251"/>
                            <a:pt x="137824" y="981059"/>
                            <a:pt x="145377" y="973367"/>
                          </a:cubicBezTo>
                          <a:lnTo>
                            <a:pt x="193416" y="924451"/>
                          </a:lnTo>
                          <a:lnTo>
                            <a:pt x="189729" y="920025"/>
                          </a:lnTo>
                          <a:cubicBezTo>
                            <a:pt x="164257" y="885282"/>
                            <a:pt x="142701" y="846797"/>
                            <a:pt x="125949" y="804953"/>
                          </a:cubicBezTo>
                          <a:cubicBezTo>
                            <a:pt x="112547" y="771478"/>
                            <a:pt x="102856" y="737437"/>
                            <a:pt x="96678" y="703286"/>
                          </a:cubicBezTo>
                          <a:lnTo>
                            <a:pt x="94793" y="688766"/>
                          </a:lnTo>
                          <a:lnTo>
                            <a:pt x="26019" y="688747"/>
                          </a:lnTo>
                          <a:cubicBezTo>
                            <a:pt x="15239" y="688744"/>
                            <a:pt x="5991" y="682187"/>
                            <a:pt x="2042" y="67284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 rot="6709086">
                      <a:off x="4915215" y="2577659"/>
                      <a:ext cx="360792" cy="36078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3775261" y="4093068"/>
                  <a:ext cx="1889432" cy="1889478"/>
                  <a:chOff x="3775261" y="4093068"/>
                  <a:chExt cx="1889432" cy="1889478"/>
                </a:xfrm>
                <a:grpFill/>
              </p:grpSpPr>
              <p:sp>
                <p:nvSpPr>
                  <p:cNvPr id="105" name="Freeform 104"/>
                  <p:cNvSpPr/>
                  <p:nvPr/>
                </p:nvSpPr>
                <p:spPr>
                  <a:xfrm rot="6709086">
                    <a:off x="3775238" y="4093091"/>
                    <a:ext cx="1889478" cy="1889432"/>
                  </a:xfrm>
                  <a:custGeom>
                    <a:avLst/>
                    <a:gdLst>
                      <a:gd name="connsiteX0" fmla="*/ 430590 w 1889478"/>
                      <a:gd name="connsiteY0" fmla="*/ 1161907 h 1889432"/>
                      <a:gd name="connsiteX1" fmla="*/ 944738 w 1889478"/>
                      <a:gd name="connsiteY1" fmla="*/ 1502698 h 1889432"/>
                      <a:gd name="connsiteX2" fmla="*/ 1502736 w 1889478"/>
                      <a:gd name="connsiteY2" fmla="*/ 944716 h 1889432"/>
                      <a:gd name="connsiteX3" fmla="*/ 944738 w 1889478"/>
                      <a:gd name="connsiteY3" fmla="*/ 386735 h 1889432"/>
                      <a:gd name="connsiteX4" fmla="*/ 386740 w 1889478"/>
                      <a:gd name="connsiteY4" fmla="*/ 944716 h 1889432"/>
                      <a:gd name="connsiteX5" fmla="*/ 430590 w 1889478"/>
                      <a:gd name="connsiteY5" fmla="*/ 1161907 h 1889432"/>
                      <a:gd name="connsiteX6" fmla="*/ 3159 w 1889478"/>
                      <a:gd name="connsiteY6" fmla="*/ 1040627 h 1889432"/>
                      <a:gd name="connsiteX7" fmla="*/ 0 w 1889478"/>
                      <a:gd name="connsiteY7" fmla="*/ 1024958 h 1889432"/>
                      <a:gd name="connsiteX8" fmla="*/ 45 w 1889478"/>
                      <a:gd name="connsiteY8" fmla="*/ 863952 h 1889432"/>
                      <a:gd name="connsiteX9" fmla="*/ 40308 w 1889478"/>
                      <a:gd name="connsiteY9" fmla="*/ 823712 h 1889432"/>
                      <a:gd name="connsiteX10" fmla="*/ 146783 w 1889478"/>
                      <a:gd name="connsiteY10" fmla="*/ 823741 h 1889432"/>
                      <a:gd name="connsiteX11" fmla="*/ 155011 w 1889478"/>
                      <a:gd name="connsiteY11" fmla="*/ 774371 h 1889432"/>
                      <a:gd name="connsiteX12" fmla="*/ 265764 w 1889478"/>
                      <a:gd name="connsiteY12" fmla="*/ 506932 h 1889432"/>
                      <a:gd name="connsiteX13" fmla="*/ 296411 w 1889478"/>
                      <a:gd name="connsiteY13" fmla="*/ 465081 h 1889432"/>
                      <a:gd name="connsiteX14" fmla="*/ 220824 w 1889478"/>
                      <a:gd name="connsiteY14" fmla="*/ 389213 h 1889432"/>
                      <a:gd name="connsiteX15" fmla="*/ 220929 w 1889478"/>
                      <a:gd name="connsiteY15" fmla="*/ 332288 h 1889432"/>
                      <a:gd name="connsiteX16" fmla="*/ 334987 w 1889478"/>
                      <a:gd name="connsiteY16" fmla="*/ 218651 h 1889432"/>
                      <a:gd name="connsiteX17" fmla="*/ 391912 w 1889478"/>
                      <a:gd name="connsiteY17" fmla="*/ 218755 h 1889432"/>
                      <a:gd name="connsiteX18" fmla="*/ 466406 w 1889478"/>
                      <a:gd name="connsiteY18" fmla="*/ 293524 h 1889432"/>
                      <a:gd name="connsiteX19" fmla="*/ 466537 w 1889478"/>
                      <a:gd name="connsiteY19" fmla="*/ 293415 h 1889432"/>
                      <a:gd name="connsiteX20" fmla="*/ 644507 w 1889478"/>
                      <a:gd name="connsiteY20" fmla="*/ 194771 h 1889432"/>
                      <a:gd name="connsiteX21" fmla="*/ 801747 w 1889478"/>
                      <a:gd name="connsiteY21" fmla="*/ 149501 h 1889432"/>
                      <a:gd name="connsiteX22" fmla="*/ 823984 w 1889478"/>
                      <a:gd name="connsiteY22" fmla="*/ 146614 h 1889432"/>
                      <a:gd name="connsiteX23" fmla="*/ 823984 w 1889478"/>
                      <a:gd name="connsiteY23" fmla="*/ 40252 h 1889432"/>
                      <a:gd name="connsiteX24" fmla="*/ 864236 w 1889478"/>
                      <a:gd name="connsiteY24" fmla="*/ 0 h 1889432"/>
                      <a:gd name="connsiteX25" fmla="*/ 1025242 w 1889478"/>
                      <a:gd name="connsiteY25" fmla="*/ 0 h 1889432"/>
                      <a:gd name="connsiteX26" fmla="*/ 1065494 w 1889478"/>
                      <a:gd name="connsiteY26" fmla="*/ 40252 h 1889432"/>
                      <a:gd name="connsiteX27" fmla="*/ 1065494 w 1889478"/>
                      <a:gd name="connsiteY27" fmla="*/ 146725 h 1889432"/>
                      <a:gd name="connsiteX28" fmla="*/ 1115084 w 1889478"/>
                      <a:gd name="connsiteY28" fmla="*/ 154989 h 1889432"/>
                      <a:gd name="connsiteX29" fmla="*/ 1382523 w 1889478"/>
                      <a:gd name="connsiteY29" fmla="*/ 265743 h 1889432"/>
                      <a:gd name="connsiteX30" fmla="*/ 1417288 w 1889478"/>
                      <a:gd name="connsiteY30" fmla="*/ 291200 h 1889432"/>
                      <a:gd name="connsiteX31" fmla="*/ 1492325 w 1889478"/>
                      <a:gd name="connsiteY31" fmla="*/ 214793 h 1889432"/>
                      <a:gd name="connsiteX32" fmla="*/ 1549248 w 1889478"/>
                      <a:gd name="connsiteY32" fmla="*/ 214279 h 1889432"/>
                      <a:gd name="connsiteX33" fmla="*/ 1664121 w 1889478"/>
                      <a:gd name="connsiteY33" fmla="*/ 327092 h 1889432"/>
                      <a:gd name="connsiteX34" fmla="*/ 1664636 w 1889478"/>
                      <a:gd name="connsiteY34" fmla="*/ 384015 h 1889432"/>
                      <a:gd name="connsiteX35" fmla="*/ 1590339 w 1889478"/>
                      <a:gd name="connsiteY35" fmla="*/ 459669 h 1889432"/>
                      <a:gd name="connsiteX36" fmla="*/ 1596041 w 1889478"/>
                      <a:gd name="connsiteY36" fmla="*/ 466515 h 1889432"/>
                      <a:gd name="connsiteX37" fmla="*/ 1694684 w 1889478"/>
                      <a:gd name="connsiteY37" fmla="*/ 644485 h 1889432"/>
                      <a:gd name="connsiteX38" fmla="*/ 1739955 w 1889478"/>
                      <a:gd name="connsiteY38" fmla="*/ 801725 h 1889432"/>
                      <a:gd name="connsiteX39" fmla="*/ 1742870 w 1889478"/>
                      <a:gd name="connsiteY39" fmla="*/ 824181 h 1889432"/>
                      <a:gd name="connsiteX40" fmla="*/ 1849237 w 1889478"/>
                      <a:gd name="connsiteY40" fmla="*/ 824211 h 1889432"/>
                      <a:gd name="connsiteX41" fmla="*/ 1889478 w 1889478"/>
                      <a:gd name="connsiteY41" fmla="*/ 864474 h 1889432"/>
                      <a:gd name="connsiteX42" fmla="*/ 1889433 w 1889478"/>
                      <a:gd name="connsiteY42" fmla="*/ 1025480 h 1889432"/>
                      <a:gd name="connsiteX43" fmla="*/ 1849170 w 1889478"/>
                      <a:gd name="connsiteY43" fmla="*/ 1065721 h 1889432"/>
                      <a:gd name="connsiteX44" fmla="*/ 1742695 w 1889478"/>
                      <a:gd name="connsiteY44" fmla="*/ 1065691 h 1889432"/>
                      <a:gd name="connsiteX45" fmla="*/ 1734468 w 1889478"/>
                      <a:gd name="connsiteY45" fmla="*/ 1115061 h 1889432"/>
                      <a:gd name="connsiteX46" fmla="*/ 1623713 w 1889478"/>
                      <a:gd name="connsiteY46" fmla="*/ 1382500 h 1889432"/>
                      <a:gd name="connsiteX47" fmla="*/ 1593066 w 1889478"/>
                      <a:gd name="connsiteY47" fmla="*/ 1424351 h 1889432"/>
                      <a:gd name="connsiteX48" fmla="*/ 1668655 w 1889478"/>
                      <a:gd name="connsiteY48" fmla="*/ 1500219 h 1889432"/>
                      <a:gd name="connsiteX49" fmla="*/ 1668550 w 1889478"/>
                      <a:gd name="connsiteY49" fmla="*/ 1557144 h 1889432"/>
                      <a:gd name="connsiteX50" fmla="*/ 1554491 w 1889478"/>
                      <a:gd name="connsiteY50" fmla="*/ 1670782 h 1889432"/>
                      <a:gd name="connsiteX51" fmla="*/ 1497566 w 1889478"/>
                      <a:gd name="connsiteY51" fmla="*/ 1670677 h 1889432"/>
                      <a:gd name="connsiteX52" fmla="*/ 1423072 w 1889478"/>
                      <a:gd name="connsiteY52" fmla="*/ 1595908 h 1889432"/>
                      <a:gd name="connsiteX53" fmla="*/ 1422941 w 1889478"/>
                      <a:gd name="connsiteY53" fmla="*/ 1596018 h 1889432"/>
                      <a:gd name="connsiteX54" fmla="*/ 1244970 w 1889478"/>
                      <a:gd name="connsiteY54" fmla="*/ 1694661 h 1889432"/>
                      <a:gd name="connsiteX55" fmla="*/ 1087731 w 1889478"/>
                      <a:gd name="connsiteY55" fmla="*/ 1739931 h 1889432"/>
                      <a:gd name="connsiteX56" fmla="*/ 1065494 w 1889478"/>
                      <a:gd name="connsiteY56" fmla="*/ 1742819 h 1889432"/>
                      <a:gd name="connsiteX57" fmla="*/ 1065494 w 1889478"/>
                      <a:gd name="connsiteY57" fmla="*/ 1849180 h 1889432"/>
                      <a:gd name="connsiteX58" fmla="*/ 1025242 w 1889478"/>
                      <a:gd name="connsiteY58" fmla="*/ 1889432 h 1889432"/>
                      <a:gd name="connsiteX59" fmla="*/ 864236 w 1889478"/>
                      <a:gd name="connsiteY59" fmla="*/ 1889432 h 1889432"/>
                      <a:gd name="connsiteX60" fmla="*/ 823984 w 1889478"/>
                      <a:gd name="connsiteY60" fmla="*/ 1849180 h 1889432"/>
                      <a:gd name="connsiteX61" fmla="*/ 823984 w 1889478"/>
                      <a:gd name="connsiteY61" fmla="*/ 1742708 h 1889432"/>
                      <a:gd name="connsiteX62" fmla="*/ 774394 w 1889478"/>
                      <a:gd name="connsiteY62" fmla="*/ 1734444 h 1889432"/>
                      <a:gd name="connsiteX63" fmla="*/ 506955 w 1889478"/>
                      <a:gd name="connsiteY63" fmla="*/ 1623690 h 1889432"/>
                      <a:gd name="connsiteX64" fmla="*/ 472190 w 1889478"/>
                      <a:gd name="connsiteY64" fmla="*/ 1598233 h 1889432"/>
                      <a:gd name="connsiteX65" fmla="*/ 397154 w 1889478"/>
                      <a:gd name="connsiteY65" fmla="*/ 1674639 h 1889432"/>
                      <a:gd name="connsiteX66" fmla="*/ 340230 w 1889478"/>
                      <a:gd name="connsiteY66" fmla="*/ 1675153 h 1889432"/>
                      <a:gd name="connsiteX67" fmla="*/ 225357 w 1889478"/>
                      <a:gd name="connsiteY67" fmla="*/ 1562340 h 1889432"/>
                      <a:gd name="connsiteX68" fmla="*/ 216395 w 1889478"/>
                      <a:gd name="connsiteY68" fmla="*/ 1549105 h 1889432"/>
                      <a:gd name="connsiteX69" fmla="*/ 224842 w 1889478"/>
                      <a:gd name="connsiteY69" fmla="*/ 1505417 h 1889432"/>
                      <a:gd name="connsiteX70" fmla="*/ 299139 w 1889478"/>
                      <a:gd name="connsiteY70" fmla="*/ 1429764 h 1889432"/>
                      <a:gd name="connsiteX71" fmla="*/ 293436 w 1889478"/>
                      <a:gd name="connsiteY71" fmla="*/ 1422918 h 1889432"/>
                      <a:gd name="connsiteX72" fmla="*/ 194794 w 1889478"/>
                      <a:gd name="connsiteY72" fmla="*/ 1244948 h 1889432"/>
                      <a:gd name="connsiteX73" fmla="*/ 149523 w 1889478"/>
                      <a:gd name="connsiteY73" fmla="*/ 1087708 h 1889432"/>
                      <a:gd name="connsiteX74" fmla="*/ 146607 w 1889478"/>
                      <a:gd name="connsiteY74" fmla="*/ 1065251 h 1889432"/>
                      <a:gd name="connsiteX75" fmla="*/ 40241 w 1889478"/>
                      <a:gd name="connsiteY75" fmla="*/ 1065221 h 1889432"/>
                      <a:gd name="connsiteX76" fmla="*/ 3159 w 1889478"/>
                      <a:gd name="connsiteY76" fmla="*/ 1040627 h 1889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</a:cxnLst>
                    <a:rect l="l" t="t" r="r" b="b"/>
                    <a:pathLst>
                      <a:path w="1889478" h="1889432">
                        <a:moveTo>
                          <a:pt x="430590" y="1161907"/>
                        </a:moveTo>
                        <a:cubicBezTo>
                          <a:pt x="515299" y="1362175"/>
                          <a:pt x="713608" y="1502697"/>
                          <a:pt x="944738" y="1502698"/>
                        </a:cubicBezTo>
                        <a:cubicBezTo>
                          <a:pt x="1252912" y="1502697"/>
                          <a:pt x="1502736" y="1252881"/>
                          <a:pt x="1502736" y="944716"/>
                        </a:cubicBezTo>
                        <a:cubicBezTo>
                          <a:pt x="1502736" y="636552"/>
                          <a:pt x="1252912" y="386735"/>
                          <a:pt x="944738" y="386735"/>
                        </a:cubicBezTo>
                        <a:cubicBezTo>
                          <a:pt x="636564" y="386735"/>
                          <a:pt x="386740" y="636552"/>
                          <a:pt x="386740" y="944716"/>
                        </a:cubicBezTo>
                        <a:cubicBezTo>
                          <a:pt x="386741" y="1021757"/>
                          <a:pt x="402354" y="1095152"/>
                          <a:pt x="430590" y="1161907"/>
                        </a:cubicBezTo>
                        <a:close/>
                        <a:moveTo>
                          <a:pt x="3159" y="1040627"/>
                        </a:moveTo>
                        <a:cubicBezTo>
                          <a:pt x="1123" y="1035811"/>
                          <a:pt x="-1" y="1030516"/>
                          <a:pt x="0" y="1024958"/>
                        </a:cubicBezTo>
                        <a:lnTo>
                          <a:pt x="45" y="863952"/>
                        </a:lnTo>
                        <a:cubicBezTo>
                          <a:pt x="51" y="841722"/>
                          <a:pt x="18077" y="823705"/>
                          <a:pt x="40308" y="823712"/>
                        </a:cubicBezTo>
                        <a:lnTo>
                          <a:pt x="146783" y="823741"/>
                        </a:lnTo>
                        <a:lnTo>
                          <a:pt x="155011" y="774371"/>
                        </a:lnTo>
                        <a:cubicBezTo>
                          <a:pt x="175601" y="679332"/>
                          <a:pt x="213181" y="588639"/>
                          <a:pt x="265764" y="506932"/>
                        </a:cubicBezTo>
                        <a:lnTo>
                          <a:pt x="296411" y="465081"/>
                        </a:lnTo>
                        <a:lnTo>
                          <a:pt x="220824" y="389213"/>
                        </a:lnTo>
                        <a:cubicBezTo>
                          <a:pt x="205133" y="373465"/>
                          <a:pt x="205180" y="347979"/>
                          <a:pt x="220929" y="332288"/>
                        </a:cubicBezTo>
                        <a:lnTo>
                          <a:pt x="334987" y="218651"/>
                        </a:lnTo>
                        <a:cubicBezTo>
                          <a:pt x="350735" y="202960"/>
                          <a:pt x="376221" y="203007"/>
                          <a:pt x="391912" y="218755"/>
                        </a:cubicBezTo>
                        <a:lnTo>
                          <a:pt x="466406" y="293524"/>
                        </a:lnTo>
                        <a:lnTo>
                          <a:pt x="466537" y="293415"/>
                        </a:lnTo>
                        <a:cubicBezTo>
                          <a:pt x="520272" y="254019"/>
                          <a:pt x="579791" y="220680"/>
                          <a:pt x="644507" y="194771"/>
                        </a:cubicBezTo>
                        <a:cubicBezTo>
                          <a:pt x="696281" y="174045"/>
                          <a:pt x="748928" y="159055"/>
                          <a:pt x="801747" y="149501"/>
                        </a:cubicBezTo>
                        <a:lnTo>
                          <a:pt x="823984" y="146614"/>
                        </a:lnTo>
                        <a:lnTo>
                          <a:pt x="823984" y="40252"/>
                        </a:lnTo>
                        <a:cubicBezTo>
                          <a:pt x="823984" y="18021"/>
                          <a:pt x="842005" y="0"/>
                          <a:pt x="864236" y="0"/>
                        </a:cubicBezTo>
                        <a:lnTo>
                          <a:pt x="1025242" y="0"/>
                        </a:lnTo>
                        <a:cubicBezTo>
                          <a:pt x="1047473" y="0"/>
                          <a:pt x="1065494" y="18022"/>
                          <a:pt x="1065494" y="40252"/>
                        </a:cubicBezTo>
                        <a:lnTo>
                          <a:pt x="1065494" y="146725"/>
                        </a:lnTo>
                        <a:lnTo>
                          <a:pt x="1115084" y="154989"/>
                        </a:lnTo>
                        <a:cubicBezTo>
                          <a:pt x="1210123" y="175580"/>
                          <a:pt x="1300816" y="213159"/>
                          <a:pt x="1382523" y="265743"/>
                        </a:cubicBezTo>
                        <a:lnTo>
                          <a:pt x="1417288" y="291200"/>
                        </a:lnTo>
                        <a:lnTo>
                          <a:pt x="1492325" y="214793"/>
                        </a:lnTo>
                        <a:cubicBezTo>
                          <a:pt x="1507901" y="198932"/>
                          <a:pt x="1533386" y="198702"/>
                          <a:pt x="1549248" y="214279"/>
                        </a:cubicBezTo>
                        <a:lnTo>
                          <a:pt x="1664121" y="327092"/>
                        </a:lnTo>
                        <a:cubicBezTo>
                          <a:pt x="1679982" y="342669"/>
                          <a:pt x="1680213" y="368154"/>
                          <a:pt x="1664636" y="384015"/>
                        </a:cubicBezTo>
                        <a:lnTo>
                          <a:pt x="1590339" y="459669"/>
                        </a:lnTo>
                        <a:lnTo>
                          <a:pt x="1596041" y="466515"/>
                        </a:lnTo>
                        <a:cubicBezTo>
                          <a:pt x="1635437" y="520249"/>
                          <a:pt x="1668775" y="579769"/>
                          <a:pt x="1694684" y="644485"/>
                        </a:cubicBezTo>
                        <a:cubicBezTo>
                          <a:pt x="1715410" y="696258"/>
                          <a:pt x="1730400" y="748906"/>
                          <a:pt x="1739955" y="801725"/>
                        </a:cubicBezTo>
                        <a:lnTo>
                          <a:pt x="1742870" y="824181"/>
                        </a:lnTo>
                        <a:lnTo>
                          <a:pt x="1849237" y="824211"/>
                        </a:lnTo>
                        <a:cubicBezTo>
                          <a:pt x="1871467" y="824217"/>
                          <a:pt x="1889484" y="842243"/>
                          <a:pt x="1889478" y="864474"/>
                        </a:cubicBezTo>
                        <a:lnTo>
                          <a:pt x="1889433" y="1025480"/>
                        </a:lnTo>
                        <a:cubicBezTo>
                          <a:pt x="1889427" y="1047710"/>
                          <a:pt x="1871401" y="1065727"/>
                          <a:pt x="1849170" y="1065721"/>
                        </a:cubicBezTo>
                        <a:lnTo>
                          <a:pt x="1742695" y="1065691"/>
                        </a:lnTo>
                        <a:lnTo>
                          <a:pt x="1734468" y="1115061"/>
                        </a:lnTo>
                        <a:cubicBezTo>
                          <a:pt x="1713876" y="1210101"/>
                          <a:pt x="1676296" y="1300793"/>
                          <a:pt x="1623713" y="1382500"/>
                        </a:cubicBezTo>
                        <a:lnTo>
                          <a:pt x="1593066" y="1424351"/>
                        </a:lnTo>
                        <a:lnTo>
                          <a:pt x="1668655" y="1500219"/>
                        </a:lnTo>
                        <a:cubicBezTo>
                          <a:pt x="1684345" y="1515967"/>
                          <a:pt x="1684298" y="1541454"/>
                          <a:pt x="1668550" y="1557144"/>
                        </a:cubicBezTo>
                        <a:lnTo>
                          <a:pt x="1554491" y="1670782"/>
                        </a:lnTo>
                        <a:cubicBezTo>
                          <a:pt x="1538743" y="1686472"/>
                          <a:pt x="1513257" y="1686426"/>
                          <a:pt x="1497566" y="1670677"/>
                        </a:cubicBezTo>
                        <a:lnTo>
                          <a:pt x="1423072" y="1595908"/>
                        </a:lnTo>
                        <a:lnTo>
                          <a:pt x="1422941" y="1596018"/>
                        </a:lnTo>
                        <a:cubicBezTo>
                          <a:pt x="1369206" y="1635413"/>
                          <a:pt x="1309686" y="1668752"/>
                          <a:pt x="1244970" y="1694661"/>
                        </a:cubicBezTo>
                        <a:cubicBezTo>
                          <a:pt x="1193198" y="1715387"/>
                          <a:pt x="1140549" y="1730377"/>
                          <a:pt x="1087731" y="1739931"/>
                        </a:cubicBezTo>
                        <a:lnTo>
                          <a:pt x="1065494" y="1742819"/>
                        </a:lnTo>
                        <a:lnTo>
                          <a:pt x="1065494" y="1849180"/>
                        </a:lnTo>
                        <a:cubicBezTo>
                          <a:pt x="1065494" y="1871410"/>
                          <a:pt x="1047473" y="1889432"/>
                          <a:pt x="1025242" y="1889432"/>
                        </a:cubicBezTo>
                        <a:lnTo>
                          <a:pt x="864236" y="1889432"/>
                        </a:lnTo>
                        <a:cubicBezTo>
                          <a:pt x="842005" y="1889432"/>
                          <a:pt x="823984" y="1871410"/>
                          <a:pt x="823984" y="1849180"/>
                        </a:cubicBezTo>
                        <a:lnTo>
                          <a:pt x="823984" y="1742708"/>
                        </a:lnTo>
                        <a:lnTo>
                          <a:pt x="774394" y="1734444"/>
                        </a:lnTo>
                        <a:cubicBezTo>
                          <a:pt x="679354" y="1713853"/>
                          <a:pt x="588661" y="1676273"/>
                          <a:pt x="506955" y="1623690"/>
                        </a:cubicBezTo>
                        <a:lnTo>
                          <a:pt x="472190" y="1598233"/>
                        </a:lnTo>
                        <a:lnTo>
                          <a:pt x="397154" y="1674639"/>
                        </a:lnTo>
                        <a:cubicBezTo>
                          <a:pt x="381576" y="1690499"/>
                          <a:pt x="356092" y="1690730"/>
                          <a:pt x="340230" y="1675153"/>
                        </a:cubicBezTo>
                        <a:lnTo>
                          <a:pt x="225357" y="1562340"/>
                        </a:lnTo>
                        <a:cubicBezTo>
                          <a:pt x="221392" y="1558446"/>
                          <a:pt x="218404" y="1553933"/>
                          <a:pt x="216395" y="1549105"/>
                        </a:cubicBezTo>
                        <a:cubicBezTo>
                          <a:pt x="210368" y="1534622"/>
                          <a:pt x="213160" y="1517313"/>
                          <a:pt x="224842" y="1505417"/>
                        </a:cubicBezTo>
                        <a:lnTo>
                          <a:pt x="299139" y="1429764"/>
                        </a:lnTo>
                        <a:lnTo>
                          <a:pt x="293436" y="1422918"/>
                        </a:lnTo>
                        <a:cubicBezTo>
                          <a:pt x="254041" y="1369184"/>
                          <a:pt x="220702" y="1309663"/>
                          <a:pt x="194794" y="1244948"/>
                        </a:cubicBezTo>
                        <a:cubicBezTo>
                          <a:pt x="174067" y="1193175"/>
                          <a:pt x="159078" y="1140527"/>
                          <a:pt x="149523" y="1087708"/>
                        </a:cubicBezTo>
                        <a:lnTo>
                          <a:pt x="146607" y="1065251"/>
                        </a:lnTo>
                        <a:lnTo>
                          <a:pt x="40241" y="1065221"/>
                        </a:lnTo>
                        <a:cubicBezTo>
                          <a:pt x="23568" y="1065216"/>
                          <a:pt x="9266" y="1055076"/>
                          <a:pt x="3159" y="10406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 rot="6709086">
                    <a:off x="4410908" y="4728745"/>
                    <a:ext cx="618138" cy="618124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823421">
                  <a:off x="2234623" y="2219577"/>
                  <a:ext cx="1488888" cy="1488924"/>
                  <a:chOff x="3775261" y="4093068"/>
                  <a:chExt cx="1889432" cy="1889478"/>
                </a:xfrm>
                <a:grpFill/>
              </p:grpSpPr>
              <p:sp>
                <p:nvSpPr>
                  <p:cNvPr id="103" name="Freeform 102"/>
                  <p:cNvSpPr/>
                  <p:nvPr/>
                </p:nvSpPr>
                <p:spPr>
                  <a:xfrm rot="6709086">
                    <a:off x="3775238" y="4093091"/>
                    <a:ext cx="1889478" cy="1889432"/>
                  </a:xfrm>
                  <a:custGeom>
                    <a:avLst/>
                    <a:gdLst>
                      <a:gd name="connsiteX0" fmla="*/ 430590 w 1889478"/>
                      <a:gd name="connsiteY0" fmla="*/ 1161907 h 1889432"/>
                      <a:gd name="connsiteX1" fmla="*/ 944738 w 1889478"/>
                      <a:gd name="connsiteY1" fmla="*/ 1502698 h 1889432"/>
                      <a:gd name="connsiteX2" fmla="*/ 1502736 w 1889478"/>
                      <a:gd name="connsiteY2" fmla="*/ 944716 h 1889432"/>
                      <a:gd name="connsiteX3" fmla="*/ 944738 w 1889478"/>
                      <a:gd name="connsiteY3" fmla="*/ 386735 h 1889432"/>
                      <a:gd name="connsiteX4" fmla="*/ 386740 w 1889478"/>
                      <a:gd name="connsiteY4" fmla="*/ 944716 h 1889432"/>
                      <a:gd name="connsiteX5" fmla="*/ 430590 w 1889478"/>
                      <a:gd name="connsiteY5" fmla="*/ 1161907 h 1889432"/>
                      <a:gd name="connsiteX6" fmla="*/ 3159 w 1889478"/>
                      <a:gd name="connsiteY6" fmla="*/ 1040627 h 1889432"/>
                      <a:gd name="connsiteX7" fmla="*/ 0 w 1889478"/>
                      <a:gd name="connsiteY7" fmla="*/ 1024958 h 1889432"/>
                      <a:gd name="connsiteX8" fmla="*/ 45 w 1889478"/>
                      <a:gd name="connsiteY8" fmla="*/ 863952 h 1889432"/>
                      <a:gd name="connsiteX9" fmla="*/ 40308 w 1889478"/>
                      <a:gd name="connsiteY9" fmla="*/ 823712 h 1889432"/>
                      <a:gd name="connsiteX10" fmla="*/ 146783 w 1889478"/>
                      <a:gd name="connsiteY10" fmla="*/ 823741 h 1889432"/>
                      <a:gd name="connsiteX11" fmla="*/ 155011 w 1889478"/>
                      <a:gd name="connsiteY11" fmla="*/ 774371 h 1889432"/>
                      <a:gd name="connsiteX12" fmla="*/ 265764 w 1889478"/>
                      <a:gd name="connsiteY12" fmla="*/ 506932 h 1889432"/>
                      <a:gd name="connsiteX13" fmla="*/ 296411 w 1889478"/>
                      <a:gd name="connsiteY13" fmla="*/ 465081 h 1889432"/>
                      <a:gd name="connsiteX14" fmla="*/ 220824 w 1889478"/>
                      <a:gd name="connsiteY14" fmla="*/ 389213 h 1889432"/>
                      <a:gd name="connsiteX15" fmla="*/ 220929 w 1889478"/>
                      <a:gd name="connsiteY15" fmla="*/ 332288 h 1889432"/>
                      <a:gd name="connsiteX16" fmla="*/ 334987 w 1889478"/>
                      <a:gd name="connsiteY16" fmla="*/ 218651 h 1889432"/>
                      <a:gd name="connsiteX17" fmla="*/ 391912 w 1889478"/>
                      <a:gd name="connsiteY17" fmla="*/ 218755 h 1889432"/>
                      <a:gd name="connsiteX18" fmla="*/ 466406 w 1889478"/>
                      <a:gd name="connsiteY18" fmla="*/ 293524 h 1889432"/>
                      <a:gd name="connsiteX19" fmla="*/ 466537 w 1889478"/>
                      <a:gd name="connsiteY19" fmla="*/ 293415 h 1889432"/>
                      <a:gd name="connsiteX20" fmla="*/ 644507 w 1889478"/>
                      <a:gd name="connsiteY20" fmla="*/ 194771 h 1889432"/>
                      <a:gd name="connsiteX21" fmla="*/ 801747 w 1889478"/>
                      <a:gd name="connsiteY21" fmla="*/ 149501 h 1889432"/>
                      <a:gd name="connsiteX22" fmla="*/ 823984 w 1889478"/>
                      <a:gd name="connsiteY22" fmla="*/ 146614 h 1889432"/>
                      <a:gd name="connsiteX23" fmla="*/ 823984 w 1889478"/>
                      <a:gd name="connsiteY23" fmla="*/ 40252 h 1889432"/>
                      <a:gd name="connsiteX24" fmla="*/ 864236 w 1889478"/>
                      <a:gd name="connsiteY24" fmla="*/ 0 h 1889432"/>
                      <a:gd name="connsiteX25" fmla="*/ 1025242 w 1889478"/>
                      <a:gd name="connsiteY25" fmla="*/ 0 h 1889432"/>
                      <a:gd name="connsiteX26" fmla="*/ 1065494 w 1889478"/>
                      <a:gd name="connsiteY26" fmla="*/ 40252 h 1889432"/>
                      <a:gd name="connsiteX27" fmla="*/ 1065494 w 1889478"/>
                      <a:gd name="connsiteY27" fmla="*/ 146725 h 1889432"/>
                      <a:gd name="connsiteX28" fmla="*/ 1115084 w 1889478"/>
                      <a:gd name="connsiteY28" fmla="*/ 154989 h 1889432"/>
                      <a:gd name="connsiteX29" fmla="*/ 1382523 w 1889478"/>
                      <a:gd name="connsiteY29" fmla="*/ 265743 h 1889432"/>
                      <a:gd name="connsiteX30" fmla="*/ 1417288 w 1889478"/>
                      <a:gd name="connsiteY30" fmla="*/ 291200 h 1889432"/>
                      <a:gd name="connsiteX31" fmla="*/ 1492325 w 1889478"/>
                      <a:gd name="connsiteY31" fmla="*/ 214793 h 1889432"/>
                      <a:gd name="connsiteX32" fmla="*/ 1549248 w 1889478"/>
                      <a:gd name="connsiteY32" fmla="*/ 214279 h 1889432"/>
                      <a:gd name="connsiteX33" fmla="*/ 1664121 w 1889478"/>
                      <a:gd name="connsiteY33" fmla="*/ 327092 h 1889432"/>
                      <a:gd name="connsiteX34" fmla="*/ 1664636 w 1889478"/>
                      <a:gd name="connsiteY34" fmla="*/ 384015 h 1889432"/>
                      <a:gd name="connsiteX35" fmla="*/ 1590339 w 1889478"/>
                      <a:gd name="connsiteY35" fmla="*/ 459669 h 1889432"/>
                      <a:gd name="connsiteX36" fmla="*/ 1596041 w 1889478"/>
                      <a:gd name="connsiteY36" fmla="*/ 466515 h 1889432"/>
                      <a:gd name="connsiteX37" fmla="*/ 1694684 w 1889478"/>
                      <a:gd name="connsiteY37" fmla="*/ 644485 h 1889432"/>
                      <a:gd name="connsiteX38" fmla="*/ 1739955 w 1889478"/>
                      <a:gd name="connsiteY38" fmla="*/ 801725 h 1889432"/>
                      <a:gd name="connsiteX39" fmla="*/ 1742870 w 1889478"/>
                      <a:gd name="connsiteY39" fmla="*/ 824181 h 1889432"/>
                      <a:gd name="connsiteX40" fmla="*/ 1849237 w 1889478"/>
                      <a:gd name="connsiteY40" fmla="*/ 824211 h 1889432"/>
                      <a:gd name="connsiteX41" fmla="*/ 1889478 w 1889478"/>
                      <a:gd name="connsiteY41" fmla="*/ 864474 h 1889432"/>
                      <a:gd name="connsiteX42" fmla="*/ 1889433 w 1889478"/>
                      <a:gd name="connsiteY42" fmla="*/ 1025480 h 1889432"/>
                      <a:gd name="connsiteX43" fmla="*/ 1849170 w 1889478"/>
                      <a:gd name="connsiteY43" fmla="*/ 1065721 h 1889432"/>
                      <a:gd name="connsiteX44" fmla="*/ 1742695 w 1889478"/>
                      <a:gd name="connsiteY44" fmla="*/ 1065691 h 1889432"/>
                      <a:gd name="connsiteX45" fmla="*/ 1734468 w 1889478"/>
                      <a:gd name="connsiteY45" fmla="*/ 1115061 h 1889432"/>
                      <a:gd name="connsiteX46" fmla="*/ 1623713 w 1889478"/>
                      <a:gd name="connsiteY46" fmla="*/ 1382500 h 1889432"/>
                      <a:gd name="connsiteX47" fmla="*/ 1593066 w 1889478"/>
                      <a:gd name="connsiteY47" fmla="*/ 1424351 h 1889432"/>
                      <a:gd name="connsiteX48" fmla="*/ 1668655 w 1889478"/>
                      <a:gd name="connsiteY48" fmla="*/ 1500219 h 1889432"/>
                      <a:gd name="connsiteX49" fmla="*/ 1668550 w 1889478"/>
                      <a:gd name="connsiteY49" fmla="*/ 1557144 h 1889432"/>
                      <a:gd name="connsiteX50" fmla="*/ 1554491 w 1889478"/>
                      <a:gd name="connsiteY50" fmla="*/ 1670782 h 1889432"/>
                      <a:gd name="connsiteX51" fmla="*/ 1497566 w 1889478"/>
                      <a:gd name="connsiteY51" fmla="*/ 1670677 h 1889432"/>
                      <a:gd name="connsiteX52" fmla="*/ 1423072 w 1889478"/>
                      <a:gd name="connsiteY52" fmla="*/ 1595908 h 1889432"/>
                      <a:gd name="connsiteX53" fmla="*/ 1422941 w 1889478"/>
                      <a:gd name="connsiteY53" fmla="*/ 1596018 h 1889432"/>
                      <a:gd name="connsiteX54" fmla="*/ 1244970 w 1889478"/>
                      <a:gd name="connsiteY54" fmla="*/ 1694661 h 1889432"/>
                      <a:gd name="connsiteX55" fmla="*/ 1087731 w 1889478"/>
                      <a:gd name="connsiteY55" fmla="*/ 1739931 h 1889432"/>
                      <a:gd name="connsiteX56" fmla="*/ 1065494 w 1889478"/>
                      <a:gd name="connsiteY56" fmla="*/ 1742819 h 1889432"/>
                      <a:gd name="connsiteX57" fmla="*/ 1065494 w 1889478"/>
                      <a:gd name="connsiteY57" fmla="*/ 1849180 h 1889432"/>
                      <a:gd name="connsiteX58" fmla="*/ 1025242 w 1889478"/>
                      <a:gd name="connsiteY58" fmla="*/ 1889432 h 1889432"/>
                      <a:gd name="connsiteX59" fmla="*/ 864236 w 1889478"/>
                      <a:gd name="connsiteY59" fmla="*/ 1889432 h 1889432"/>
                      <a:gd name="connsiteX60" fmla="*/ 823984 w 1889478"/>
                      <a:gd name="connsiteY60" fmla="*/ 1849180 h 1889432"/>
                      <a:gd name="connsiteX61" fmla="*/ 823984 w 1889478"/>
                      <a:gd name="connsiteY61" fmla="*/ 1742708 h 1889432"/>
                      <a:gd name="connsiteX62" fmla="*/ 774394 w 1889478"/>
                      <a:gd name="connsiteY62" fmla="*/ 1734444 h 1889432"/>
                      <a:gd name="connsiteX63" fmla="*/ 506955 w 1889478"/>
                      <a:gd name="connsiteY63" fmla="*/ 1623690 h 1889432"/>
                      <a:gd name="connsiteX64" fmla="*/ 472190 w 1889478"/>
                      <a:gd name="connsiteY64" fmla="*/ 1598233 h 1889432"/>
                      <a:gd name="connsiteX65" fmla="*/ 397154 w 1889478"/>
                      <a:gd name="connsiteY65" fmla="*/ 1674639 h 1889432"/>
                      <a:gd name="connsiteX66" fmla="*/ 340230 w 1889478"/>
                      <a:gd name="connsiteY66" fmla="*/ 1675153 h 1889432"/>
                      <a:gd name="connsiteX67" fmla="*/ 225357 w 1889478"/>
                      <a:gd name="connsiteY67" fmla="*/ 1562340 h 1889432"/>
                      <a:gd name="connsiteX68" fmla="*/ 216395 w 1889478"/>
                      <a:gd name="connsiteY68" fmla="*/ 1549105 h 1889432"/>
                      <a:gd name="connsiteX69" fmla="*/ 224842 w 1889478"/>
                      <a:gd name="connsiteY69" fmla="*/ 1505417 h 1889432"/>
                      <a:gd name="connsiteX70" fmla="*/ 299139 w 1889478"/>
                      <a:gd name="connsiteY70" fmla="*/ 1429764 h 1889432"/>
                      <a:gd name="connsiteX71" fmla="*/ 293436 w 1889478"/>
                      <a:gd name="connsiteY71" fmla="*/ 1422918 h 1889432"/>
                      <a:gd name="connsiteX72" fmla="*/ 194794 w 1889478"/>
                      <a:gd name="connsiteY72" fmla="*/ 1244948 h 1889432"/>
                      <a:gd name="connsiteX73" fmla="*/ 149523 w 1889478"/>
                      <a:gd name="connsiteY73" fmla="*/ 1087708 h 1889432"/>
                      <a:gd name="connsiteX74" fmla="*/ 146607 w 1889478"/>
                      <a:gd name="connsiteY74" fmla="*/ 1065251 h 1889432"/>
                      <a:gd name="connsiteX75" fmla="*/ 40241 w 1889478"/>
                      <a:gd name="connsiteY75" fmla="*/ 1065221 h 1889432"/>
                      <a:gd name="connsiteX76" fmla="*/ 3159 w 1889478"/>
                      <a:gd name="connsiteY76" fmla="*/ 1040627 h 1889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</a:cxnLst>
                    <a:rect l="l" t="t" r="r" b="b"/>
                    <a:pathLst>
                      <a:path w="1889478" h="1889432">
                        <a:moveTo>
                          <a:pt x="430590" y="1161907"/>
                        </a:moveTo>
                        <a:cubicBezTo>
                          <a:pt x="515299" y="1362175"/>
                          <a:pt x="713608" y="1502697"/>
                          <a:pt x="944738" y="1502698"/>
                        </a:cubicBezTo>
                        <a:cubicBezTo>
                          <a:pt x="1252912" y="1502697"/>
                          <a:pt x="1502736" y="1252881"/>
                          <a:pt x="1502736" y="944716"/>
                        </a:cubicBezTo>
                        <a:cubicBezTo>
                          <a:pt x="1502736" y="636552"/>
                          <a:pt x="1252912" y="386735"/>
                          <a:pt x="944738" y="386735"/>
                        </a:cubicBezTo>
                        <a:cubicBezTo>
                          <a:pt x="636564" y="386735"/>
                          <a:pt x="386740" y="636552"/>
                          <a:pt x="386740" y="944716"/>
                        </a:cubicBezTo>
                        <a:cubicBezTo>
                          <a:pt x="386741" y="1021757"/>
                          <a:pt x="402354" y="1095152"/>
                          <a:pt x="430590" y="1161907"/>
                        </a:cubicBezTo>
                        <a:close/>
                        <a:moveTo>
                          <a:pt x="3159" y="1040627"/>
                        </a:moveTo>
                        <a:cubicBezTo>
                          <a:pt x="1123" y="1035811"/>
                          <a:pt x="-1" y="1030516"/>
                          <a:pt x="0" y="1024958"/>
                        </a:cubicBezTo>
                        <a:lnTo>
                          <a:pt x="45" y="863952"/>
                        </a:lnTo>
                        <a:cubicBezTo>
                          <a:pt x="51" y="841722"/>
                          <a:pt x="18077" y="823705"/>
                          <a:pt x="40308" y="823712"/>
                        </a:cubicBezTo>
                        <a:lnTo>
                          <a:pt x="146783" y="823741"/>
                        </a:lnTo>
                        <a:lnTo>
                          <a:pt x="155011" y="774371"/>
                        </a:lnTo>
                        <a:cubicBezTo>
                          <a:pt x="175601" y="679332"/>
                          <a:pt x="213181" y="588639"/>
                          <a:pt x="265764" y="506932"/>
                        </a:cubicBezTo>
                        <a:lnTo>
                          <a:pt x="296411" y="465081"/>
                        </a:lnTo>
                        <a:lnTo>
                          <a:pt x="220824" y="389213"/>
                        </a:lnTo>
                        <a:cubicBezTo>
                          <a:pt x="205133" y="373465"/>
                          <a:pt x="205180" y="347979"/>
                          <a:pt x="220929" y="332288"/>
                        </a:cubicBezTo>
                        <a:lnTo>
                          <a:pt x="334987" y="218651"/>
                        </a:lnTo>
                        <a:cubicBezTo>
                          <a:pt x="350735" y="202960"/>
                          <a:pt x="376221" y="203007"/>
                          <a:pt x="391912" y="218755"/>
                        </a:cubicBezTo>
                        <a:lnTo>
                          <a:pt x="466406" y="293524"/>
                        </a:lnTo>
                        <a:lnTo>
                          <a:pt x="466537" y="293415"/>
                        </a:lnTo>
                        <a:cubicBezTo>
                          <a:pt x="520272" y="254019"/>
                          <a:pt x="579791" y="220680"/>
                          <a:pt x="644507" y="194771"/>
                        </a:cubicBezTo>
                        <a:cubicBezTo>
                          <a:pt x="696281" y="174045"/>
                          <a:pt x="748928" y="159055"/>
                          <a:pt x="801747" y="149501"/>
                        </a:cubicBezTo>
                        <a:lnTo>
                          <a:pt x="823984" y="146614"/>
                        </a:lnTo>
                        <a:lnTo>
                          <a:pt x="823984" y="40252"/>
                        </a:lnTo>
                        <a:cubicBezTo>
                          <a:pt x="823984" y="18021"/>
                          <a:pt x="842005" y="0"/>
                          <a:pt x="864236" y="0"/>
                        </a:cubicBezTo>
                        <a:lnTo>
                          <a:pt x="1025242" y="0"/>
                        </a:lnTo>
                        <a:cubicBezTo>
                          <a:pt x="1047473" y="0"/>
                          <a:pt x="1065494" y="18022"/>
                          <a:pt x="1065494" y="40252"/>
                        </a:cubicBezTo>
                        <a:lnTo>
                          <a:pt x="1065494" y="146725"/>
                        </a:lnTo>
                        <a:lnTo>
                          <a:pt x="1115084" y="154989"/>
                        </a:lnTo>
                        <a:cubicBezTo>
                          <a:pt x="1210123" y="175580"/>
                          <a:pt x="1300816" y="213159"/>
                          <a:pt x="1382523" y="265743"/>
                        </a:cubicBezTo>
                        <a:lnTo>
                          <a:pt x="1417288" y="291200"/>
                        </a:lnTo>
                        <a:lnTo>
                          <a:pt x="1492325" y="214793"/>
                        </a:lnTo>
                        <a:cubicBezTo>
                          <a:pt x="1507901" y="198932"/>
                          <a:pt x="1533386" y="198702"/>
                          <a:pt x="1549248" y="214279"/>
                        </a:cubicBezTo>
                        <a:lnTo>
                          <a:pt x="1664121" y="327092"/>
                        </a:lnTo>
                        <a:cubicBezTo>
                          <a:pt x="1679982" y="342669"/>
                          <a:pt x="1680213" y="368154"/>
                          <a:pt x="1664636" y="384015"/>
                        </a:cubicBezTo>
                        <a:lnTo>
                          <a:pt x="1590339" y="459669"/>
                        </a:lnTo>
                        <a:lnTo>
                          <a:pt x="1596041" y="466515"/>
                        </a:lnTo>
                        <a:cubicBezTo>
                          <a:pt x="1635437" y="520249"/>
                          <a:pt x="1668775" y="579769"/>
                          <a:pt x="1694684" y="644485"/>
                        </a:cubicBezTo>
                        <a:cubicBezTo>
                          <a:pt x="1715410" y="696258"/>
                          <a:pt x="1730400" y="748906"/>
                          <a:pt x="1739955" y="801725"/>
                        </a:cubicBezTo>
                        <a:lnTo>
                          <a:pt x="1742870" y="824181"/>
                        </a:lnTo>
                        <a:lnTo>
                          <a:pt x="1849237" y="824211"/>
                        </a:lnTo>
                        <a:cubicBezTo>
                          <a:pt x="1871467" y="824217"/>
                          <a:pt x="1889484" y="842243"/>
                          <a:pt x="1889478" y="864474"/>
                        </a:cubicBezTo>
                        <a:lnTo>
                          <a:pt x="1889433" y="1025480"/>
                        </a:lnTo>
                        <a:cubicBezTo>
                          <a:pt x="1889427" y="1047710"/>
                          <a:pt x="1871401" y="1065727"/>
                          <a:pt x="1849170" y="1065721"/>
                        </a:cubicBezTo>
                        <a:lnTo>
                          <a:pt x="1742695" y="1065691"/>
                        </a:lnTo>
                        <a:lnTo>
                          <a:pt x="1734468" y="1115061"/>
                        </a:lnTo>
                        <a:cubicBezTo>
                          <a:pt x="1713876" y="1210101"/>
                          <a:pt x="1676296" y="1300793"/>
                          <a:pt x="1623713" y="1382500"/>
                        </a:cubicBezTo>
                        <a:lnTo>
                          <a:pt x="1593066" y="1424351"/>
                        </a:lnTo>
                        <a:lnTo>
                          <a:pt x="1668655" y="1500219"/>
                        </a:lnTo>
                        <a:cubicBezTo>
                          <a:pt x="1684345" y="1515967"/>
                          <a:pt x="1684298" y="1541454"/>
                          <a:pt x="1668550" y="1557144"/>
                        </a:cubicBezTo>
                        <a:lnTo>
                          <a:pt x="1554491" y="1670782"/>
                        </a:lnTo>
                        <a:cubicBezTo>
                          <a:pt x="1538743" y="1686472"/>
                          <a:pt x="1513257" y="1686426"/>
                          <a:pt x="1497566" y="1670677"/>
                        </a:cubicBezTo>
                        <a:lnTo>
                          <a:pt x="1423072" y="1595908"/>
                        </a:lnTo>
                        <a:lnTo>
                          <a:pt x="1422941" y="1596018"/>
                        </a:lnTo>
                        <a:cubicBezTo>
                          <a:pt x="1369206" y="1635413"/>
                          <a:pt x="1309686" y="1668752"/>
                          <a:pt x="1244970" y="1694661"/>
                        </a:cubicBezTo>
                        <a:cubicBezTo>
                          <a:pt x="1193198" y="1715387"/>
                          <a:pt x="1140549" y="1730377"/>
                          <a:pt x="1087731" y="1739931"/>
                        </a:cubicBezTo>
                        <a:lnTo>
                          <a:pt x="1065494" y="1742819"/>
                        </a:lnTo>
                        <a:lnTo>
                          <a:pt x="1065494" y="1849180"/>
                        </a:lnTo>
                        <a:cubicBezTo>
                          <a:pt x="1065494" y="1871410"/>
                          <a:pt x="1047473" y="1889432"/>
                          <a:pt x="1025242" y="1889432"/>
                        </a:cubicBezTo>
                        <a:lnTo>
                          <a:pt x="864236" y="1889432"/>
                        </a:lnTo>
                        <a:cubicBezTo>
                          <a:pt x="842005" y="1889432"/>
                          <a:pt x="823984" y="1871410"/>
                          <a:pt x="823984" y="1849180"/>
                        </a:cubicBezTo>
                        <a:lnTo>
                          <a:pt x="823984" y="1742708"/>
                        </a:lnTo>
                        <a:lnTo>
                          <a:pt x="774394" y="1734444"/>
                        </a:lnTo>
                        <a:cubicBezTo>
                          <a:pt x="679354" y="1713853"/>
                          <a:pt x="588661" y="1676273"/>
                          <a:pt x="506955" y="1623690"/>
                        </a:cubicBezTo>
                        <a:lnTo>
                          <a:pt x="472190" y="1598233"/>
                        </a:lnTo>
                        <a:lnTo>
                          <a:pt x="397154" y="1674639"/>
                        </a:lnTo>
                        <a:cubicBezTo>
                          <a:pt x="381576" y="1690499"/>
                          <a:pt x="356092" y="1690730"/>
                          <a:pt x="340230" y="1675153"/>
                        </a:cubicBezTo>
                        <a:lnTo>
                          <a:pt x="225357" y="1562340"/>
                        </a:lnTo>
                        <a:cubicBezTo>
                          <a:pt x="221392" y="1558446"/>
                          <a:pt x="218404" y="1553933"/>
                          <a:pt x="216395" y="1549105"/>
                        </a:cubicBezTo>
                        <a:cubicBezTo>
                          <a:pt x="210368" y="1534622"/>
                          <a:pt x="213160" y="1517313"/>
                          <a:pt x="224842" y="1505417"/>
                        </a:cubicBezTo>
                        <a:lnTo>
                          <a:pt x="299139" y="1429764"/>
                        </a:lnTo>
                        <a:lnTo>
                          <a:pt x="293436" y="1422918"/>
                        </a:lnTo>
                        <a:cubicBezTo>
                          <a:pt x="254041" y="1369184"/>
                          <a:pt x="220702" y="1309663"/>
                          <a:pt x="194794" y="1244948"/>
                        </a:cubicBezTo>
                        <a:cubicBezTo>
                          <a:pt x="174067" y="1193175"/>
                          <a:pt x="159078" y="1140527"/>
                          <a:pt x="149523" y="1087708"/>
                        </a:cubicBezTo>
                        <a:lnTo>
                          <a:pt x="146607" y="1065251"/>
                        </a:lnTo>
                        <a:lnTo>
                          <a:pt x="40241" y="1065221"/>
                        </a:lnTo>
                        <a:cubicBezTo>
                          <a:pt x="23568" y="1065216"/>
                          <a:pt x="9266" y="1055076"/>
                          <a:pt x="3159" y="10406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 rot="6709086">
                    <a:off x="4410908" y="4728745"/>
                    <a:ext cx="618138" cy="618124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 rot="2661659">
                  <a:off x="3175705" y="3508055"/>
                  <a:ext cx="1032152" cy="1032176"/>
                  <a:chOff x="3775261" y="4093068"/>
                  <a:chExt cx="1889432" cy="1889478"/>
                </a:xfrm>
                <a:grpFill/>
              </p:grpSpPr>
              <p:sp>
                <p:nvSpPr>
                  <p:cNvPr id="100" name="Freeform 99"/>
                  <p:cNvSpPr/>
                  <p:nvPr/>
                </p:nvSpPr>
                <p:spPr>
                  <a:xfrm rot="6709086">
                    <a:off x="3775238" y="4093091"/>
                    <a:ext cx="1889478" cy="1889432"/>
                  </a:xfrm>
                  <a:custGeom>
                    <a:avLst/>
                    <a:gdLst>
                      <a:gd name="connsiteX0" fmla="*/ 430590 w 1889478"/>
                      <a:gd name="connsiteY0" fmla="*/ 1161907 h 1889432"/>
                      <a:gd name="connsiteX1" fmla="*/ 944738 w 1889478"/>
                      <a:gd name="connsiteY1" fmla="*/ 1502698 h 1889432"/>
                      <a:gd name="connsiteX2" fmla="*/ 1502736 w 1889478"/>
                      <a:gd name="connsiteY2" fmla="*/ 944716 h 1889432"/>
                      <a:gd name="connsiteX3" fmla="*/ 944738 w 1889478"/>
                      <a:gd name="connsiteY3" fmla="*/ 386735 h 1889432"/>
                      <a:gd name="connsiteX4" fmla="*/ 386740 w 1889478"/>
                      <a:gd name="connsiteY4" fmla="*/ 944716 h 1889432"/>
                      <a:gd name="connsiteX5" fmla="*/ 430590 w 1889478"/>
                      <a:gd name="connsiteY5" fmla="*/ 1161907 h 1889432"/>
                      <a:gd name="connsiteX6" fmla="*/ 3159 w 1889478"/>
                      <a:gd name="connsiteY6" fmla="*/ 1040627 h 1889432"/>
                      <a:gd name="connsiteX7" fmla="*/ 0 w 1889478"/>
                      <a:gd name="connsiteY7" fmla="*/ 1024958 h 1889432"/>
                      <a:gd name="connsiteX8" fmla="*/ 45 w 1889478"/>
                      <a:gd name="connsiteY8" fmla="*/ 863952 h 1889432"/>
                      <a:gd name="connsiteX9" fmla="*/ 40308 w 1889478"/>
                      <a:gd name="connsiteY9" fmla="*/ 823712 h 1889432"/>
                      <a:gd name="connsiteX10" fmla="*/ 146783 w 1889478"/>
                      <a:gd name="connsiteY10" fmla="*/ 823741 h 1889432"/>
                      <a:gd name="connsiteX11" fmla="*/ 155011 w 1889478"/>
                      <a:gd name="connsiteY11" fmla="*/ 774371 h 1889432"/>
                      <a:gd name="connsiteX12" fmla="*/ 265764 w 1889478"/>
                      <a:gd name="connsiteY12" fmla="*/ 506932 h 1889432"/>
                      <a:gd name="connsiteX13" fmla="*/ 296411 w 1889478"/>
                      <a:gd name="connsiteY13" fmla="*/ 465081 h 1889432"/>
                      <a:gd name="connsiteX14" fmla="*/ 220824 w 1889478"/>
                      <a:gd name="connsiteY14" fmla="*/ 389213 h 1889432"/>
                      <a:gd name="connsiteX15" fmla="*/ 220929 w 1889478"/>
                      <a:gd name="connsiteY15" fmla="*/ 332288 h 1889432"/>
                      <a:gd name="connsiteX16" fmla="*/ 334987 w 1889478"/>
                      <a:gd name="connsiteY16" fmla="*/ 218651 h 1889432"/>
                      <a:gd name="connsiteX17" fmla="*/ 391912 w 1889478"/>
                      <a:gd name="connsiteY17" fmla="*/ 218755 h 1889432"/>
                      <a:gd name="connsiteX18" fmla="*/ 466406 w 1889478"/>
                      <a:gd name="connsiteY18" fmla="*/ 293524 h 1889432"/>
                      <a:gd name="connsiteX19" fmla="*/ 466537 w 1889478"/>
                      <a:gd name="connsiteY19" fmla="*/ 293415 h 1889432"/>
                      <a:gd name="connsiteX20" fmla="*/ 644507 w 1889478"/>
                      <a:gd name="connsiteY20" fmla="*/ 194771 h 1889432"/>
                      <a:gd name="connsiteX21" fmla="*/ 801747 w 1889478"/>
                      <a:gd name="connsiteY21" fmla="*/ 149501 h 1889432"/>
                      <a:gd name="connsiteX22" fmla="*/ 823984 w 1889478"/>
                      <a:gd name="connsiteY22" fmla="*/ 146614 h 1889432"/>
                      <a:gd name="connsiteX23" fmla="*/ 823984 w 1889478"/>
                      <a:gd name="connsiteY23" fmla="*/ 40252 h 1889432"/>
                      <a:gd name="connsiteX24" fmla="*/ 864236 w 1889478"/>
                      <a:gd name="connsiteY24" fmla="*/ 0 h 1889432"/>
                      <a:gd name="connsiteX25" fmla="*/ 1025242 w 1889478"/>
                      <a:gd name="connsiteY25" fmla="*/ 0 h 1889432"/>
                      <a:gd name="connsiteX26" fmla="*/ 1065494 w 1889478"/>
                      <a:gd name="connsiteY26" fmla="*/ 40252 h 1889432"/>
                      <a:gd name="connsiteX27" fmla="*/ 1065494 w 1889478"/>
                      <a:gd name="connsiteY27" fmla="*/ 146725 h 1889432"/>
                      <a:gd name="connsiteX28" fmla="*/ 1115084 w 1889478"/>
                      <a:gd name="connsiteY28" fmla="*/ 154989 h 1889432"/>
                      <a:gd name="connsiteX29" fmla="*/ 1382523 w 1889478"/>
                      <a:gd name="connsiteY29" fmla="*/ 265743 h 1889432"/>
                      <a:gd name="connsiteX30" fmla="*/ 1417288 w 1889478"/>
                      <a:gd name="connsiteY30" fmla="*/ 291200 h 1889432"/>
                      <a:gd name="connsiteX31" fmla="*/ 1492325 w 1889478"/>
                      <a:gd name="connsiteY31" fmla="*/ 214793 h 1889432"/>
                      <a:gd name="connsiteX32" fmla="*/ 1549248 w 1889478"/>
                      <a:gd name="connsiteY32" fmla="*/ 214279 h 1889432"/>
                      <a:gd name="connsiteX33" fmla="*/ 1664121 w 1889478"/>
                      <a:gd name="connsiteY33" fmla="*/ 327092 h 1889432"/>
                      <a:gd name="connsiteX34" fmla="*/ 1664636 w 1889478"/>
                      <a:gd name="connsiteY34" fmla="*/ 384015 h 1889432"/>
                      <a:gd name="connsiteX35" fmla="*/ 1590339 w 1889478"/>
                      <a:gd name="connsiteY35" fmla="*/ 459669 h 1889432"/>
                      <a:gd name="connsiteX36" fmla="*/ 1596041 w 1889478"/>
                      <a:gd name="connsiteY36" fmla="*/ 466515 h 1889432"/>
                      <a:gd name="connsiteX37" fmla="*/ 1694684 w 1889478"/>
                      <a:gd name="connsiteY37" fmla="*/ 644485 h 1889432"/>
                      <a:gd name="connsiteX38" fmla="*/ 1739955 w 1889478"/>
                      <a:gd name="connsiteY38" fmla="*/ 801725 h 1889432"/>
                      <a:gd name="connsiteX39" fmla="*/ 1742870 w 1889478"/>
                      <a:gd name="connsiteY39" fmla="*/ 824181 h 1889432"/>
                      <a:gd name="connsiteX40" fmla="*/ 1849237 w 1889478"/>
                      <a:gd name="connsiteY40" fmla="*/ 824211 h 1889432"/>
                      <a:gd name="connsiteX41" fmla="*/ 1889478 w 1889478"/>
                      <a:gd name="connsiteY41" fmla="*/ 864474 h 1889432"/>
                      <a:gd name="connsiteX42" fmla="*/ 1889433 w 1889478"/>
                      <a:gd name="connsiteY42" fmla="*/ 1025480 h 1889432"/>
                      <a:gd name="connsiteX43" fmla="*/ 1849170 w 1889478"/>
                      <a:gd name="connsiteY43" fmla="*/ 1065721 h 1889432"/>
                      <a:gd name="connsiteX44" fmla="*/ 1742695 w 1889478"/>
                      <a:gd name="connsiteY44" fmla="*/ 1065691 h 1889432"/>
                      <a:gd name="connsiteX45" fmla="*/ 1734468 w 1889478"/>
                      <a:gd name="connsiteY45" fmla="*/ 1115061 h 1889432"/>
                      <a:gd name="connsiteX46" fmla="*/ 1623713 w 1889478"/>
                      <a:gd name="connsiteY46" fmla="*/ 1382500 h 1889432"/>
                      <a:gd name="connsiteX47" fmla="*/ 1593066 w 1889478"/>
                      <a:gd name="connsiteY47" fmla="*/ 1424351 h 1889432"/>
                      <a:gd name="connsiteX48" fmla="*/ 1668655 w 1889478"/>
                      <a:gd name="connsiteY48" fmla="*/ 1500219 h 1889432"/>
                      <a:gd name="connsiteX49" fmla="*/ 1668550 w 1889478"/>
                      <a:gd name="connsiteY49" fmla="*/ 1557144 h 1889432"/>
                      <a:gd name="connsiteX50" fmla="*/ 1554491 w 1889478"/>
                      <a:gd name="connsiteY50" fmla="*/ 1670782 h 1889432"/>
                      <a:gd name="connsiteX51" fmla="*/ 1497566 w 1889478"/>
                      <a:gd name="connsiteY51" fmla="*/ 1670677 h 1889432"/>
                      <a:gd name="connsiteX52" fmla="*/ 1423072 w 1889478"/>
                      <a:gd name="connsiteY52" fmla="*/ 1595908 h 1889432"/>
                      <a:gd name="connsiteX53" fmla="*/ 1422941 w 1889478"/>
                      <a:gd name="connsiteY53" fmla="*/ 1596018 h 1889432"/>
                      <a:gd name="connsiteX54" fmla="*/ 1244970 w 1889478"/>
                      <a:gd name="connsiteY54" fmla="*/ 1694661 h 1889432"/>
                      <a:gd name="connsiteX55" fmla="*/ 1087731 w 1889478"/>
                      <a:gd name="connsiteY55" fmla="*/ 1739931 h 1889432"/>
                      <a:gd name="connsiteX56" fmla="*/ 1065494 w 1889478"/>
                      <a:gd name="connsiteY56" fmla="*/ 1742819 h 1889432"/>
                      <a:gd name="connsiteX57" fmla="*/ 1065494 w 1889478"/>
                      <a:gd name="connsiteY57" fmla="*/ 1849180 h 1889432"/>
                      <a:gd name="connsiteX58" fmla="*/ 1025242 w 1889478"/>
                      <a:gd name="connsiteY58" fmla="*/ 1889432 h 1889432"/>
                      <a:gd name="connsiteX59" fmla="*/ 864236 w 1889478"/>
                      <a:gd name="connsiteY59" fmla="*/ 1889432 h 1889432"/>
                      <a:gd name="connsiteX60" fmla="*/ 823984 w 1889478"/>
                      <a:gd name="connsiteY60" fmla="*/ 1849180 h 1889432"/>
                      <a:gd name="connsiteX61" fmla="*/ 823984 w 1889478"/>
                      <a:gd name="connsiteY61" fmla="*/ 1742708 h 1889432"/>
                      <a:gd name="connsiteX62" fmla="*/ 774394 w 1889478"/>
                      <a:gd name="connsiteY62" fmla="*/ 1734444 h 1889432"/>
                      <a:gd name="connsiteX63" fmla="*/ 506955 w 1889478"/>
                      <a:gd name="connsiteY63" fmla="*/ 1623690 h 1889432"/>
                      <a:gd name="connsiteX64" fmla="*/ 472190 w 1889478"/>
                      <a:gd name="connsiteY64" fmla="*/ 1598233 h 1889432"/>
                      <a:gd name="connsiteX65" fmla="*/ 397154 w 1889478"/>
                      <a:gd name="connsiteY65" fmla="*/ 1674639 h 1889432"/>
                      <a:gd name="connsiteX66" fmla="*/ 340230 w 1889478"/>
                      <a:gd name="connsiteY66" fmla="*/ 1675153 h 1889432"/>
                      <a:gd name="connsiteX67" fmla="*/ 225357 w 1889478"/>
                      <a:gd name="connsiteY67" fmla="*/ 1562340 h 1889432"/>
                      <a:gd name="connsiteX68" fmla="*/ 216395 w 1889478"/>
                      <a:gd name="connsiteY68" fmla="*/ 1549105 h 1889432"/>
                      <a:gd name="connsiteX69" fmla="*/ 224842 w 1889478"/>
                      <a:gd name="connsiteY69" fmla="*/ 1505417 h 1889432"/>
                      <a:gd name="connsiteX70" fmla="*/ 299139 w 1889478"/>
                      <a:gd name="connsiteY70" fmla="*/ 1429764 h 1889432"/>
                      <a:gd name="connsiteX71" fmla="*/ 293436 w 1889478"/>
                      <a:gd name="connsiteY71" fmla="*/ 1422918 h 1889432"/>
                      <a:gd name="connsiteX72" fmla="*/ 194794 w 1889478"/>
                      <a:gd name="connsiteY72" fmla="*/ 1244948 h 1889432"/>
                      <a:gd name="connsiteX73" fmla="*/ 149523 w 1889478"/>
                      <a:gd name="connsiteY73" fmla="*/ 1087708 h 1889432"/>
                      <a:gd name="connsiteX74" fmla="*/ 146607 w 1889478"/>
                      <a:gd name="connsiteY74" fmla="*/ 1065251 h 1889432"/>
                      <a:gd name="connsiteX75" fmla="*/ 40241 w 1889478"/>
                      <a:gd name="connsiteY75" fmla="*/ 1065221 h 1889432"/>
                      <a:gd name="connsiteX76" fmla="*/ 3159 w 1889478"/>
                      <a:gd name="connsiteY76" fmla="*/ 1040627 h 1889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</a:cxnLst>
                    <a:rect l="l" t="t" r="r" b="b"/>
                    <a:pathLst>
                      <a:path w="1889478" h="1889432">
                        <a:moveTo>
                          <a:pt x="430590" y="1161907"/>
                        </a:moveTo>
                        <a:cubicBezTo>
                          <a:pt x="515299" y="1362175"/>
                          <a:pt x="713608" y="1502697"/>
                          <a:pt x="944738" y="1502698"/>
                        </a:cubicBezTo>
                        <a:cubicBezTo>
                          <a:pt x="1252912" y="1502697"/>
                          <a:pt x="1502736" y="1252881"/>
                          <a:pt x="1502736" y="944716"/>
                        </a:cubicBezTo>
                        <a:cubicBezTo>
                          <a:pt x="1502736" y="636552"/>
                          <a:pt x="1252912" y="386735"/>
                          <a:pt x="944738" y="386735"/>
                        </a:cubicBezTo>
                        <a:cubicBezTo>
                          <a:pt x="636564" y="386735"/>
                          <a:pt x="386740" y="636552"/>
                          <a:pt x="386740" y="944716"/>
                        </a:cubicBezTo>
                        <a:cubicBezTo>
                          <a:pt x="386741" y="1021757"/>
                          <a:pt x="402354" y="1095152"/>
                          <a:pt x="430590" y="1161907"/>
                        </a:cubicBezTo>
                        <a:close/>
                        <a:moveTo>
                          <a:pt x="3159" y="1040627"/>
                        </a:moveTo>
                        <a:cubicBezTo>
                          <a:pt x="1123" y="1035811"/>
                          <a:pt x="-1" y="1030516"/>
                          <a:pt x="0" y="1024958"/>
                        </a:cubicBezTo>
                        <a:lnTo>
                          <a:pt x="45" y="863952"/>
                        </a:lnTo>
                        <a:cubicBezTo>
                          <a:pt x="51" y="841722"/>
                          <a:pt x="18077" y="823705"/>
                          <a:pt x="40308" y="823712"/>
                        </a:cubicBezTo>
                        <a:lnTo>
                          <a:pt x="146783" y="823741"/>
                        </a:lnTo>
                        <a:lnTo>
                          <a:pt x="155011" y="774371"/>
                        </a:lnTo>
                        <a:cubicBezTo>
                          <a:pt x="175601" y="679332"/>
                          <a:pt x="213181" y="588639"/>
                          <a:pt x="265764" y="506932"/>
                        </a:cubicBezTo>
                        <a:lnTo>
                          <a:pt x="296411" y="465081"/>
                        </a:lnTo>
                        <a:lnTo>
                          <a:pt x="220824" y="389213"/>
                        </a:lnTo>
                        <a:cubicBezTo>
                          <a:pt x="205133" y="373465"/>
                          <a:pt x="205180" y="347979"/>
                          <a:pt x="220929" y="332288"/>
                        </a:cubicBezTo>
                        <a:lnTo>
                          <a:pt x="334987" y="218651"/>
                        </a:lnTo>
                        <a:cubicBezTo>
                          <a:pt x="350735" y="202960"/>
                          <a:pt x="376221" y="203007"/>
                          <a:pt x="391912" y="218755"/>
                        </a:cubicBezTo>
                        <a:lnTo>
                          <a:pt x="466406" y="293524"/>
                        </a:lnTo>
                        <a:lnTo>
                          <a:pt x="466537" y="293415"/>
                        </a:lnTo>
                        <a:cubicBezTo>
                          <a:pt x="520272" y="254019"/>
                          <a:pt x="579791" y="220680"/>
                          <a:pt x="644507" y="194771"/>
                        </a:cubicBezTo>
                        <a:cubicBezTo>
                          <a:pt x="696281" y="174045"/>
                          <a:pt x="748928" y="159055"/>
                          <a:pt x="801747" y="149501"/>
                        </a:cubicBezTo>
                        <a:lnTo>
                          <a:pt x="823984" y="146614"/>
                        </a:lnTo>
                        <a:lnTo>
                          <a:pt x="823984" y="40252"/>
                        </a:lnTo>
                        <a:cubicBezTo>
                          <a:pt x="823984" y="18021"/>
                          <a:pt x="842005" y="0"/>
                          <a:pt x="864236" y="0"/>
                        </a:cubicBezTo>
                        <a:lnTo>
                          <a:pt x="1025242" y="0"/>
                        </a:lnTo>
                        <a:cubicBezTo>
                          <a:pt x="1047473" y="0"/>
                          <a:pt x="1065494" y="18022"/>
                          <a:pt x="1065494" y="40252"/>
                        </a:cubicBezTo>
                        <a:lnTo>
                          <a:pt x="1065494" y="146725"/>
                        </a:lnTo>
                        <a:lnTo>
                          <a:pt x="1115084" y="154989"/>
                        </a:lnTo>
                        <a:cubicBezTo>
                          <a:pt x="1210123" y="175580"/>
                          <a:pt x="1300816" y="213159"/>
                          <a:pt x="1382523" y="265743"/>
                        </a:cubicBezTo>
                        <a:lnTo>
                          <a:pt x="1417288" y="291200"/>
                        </a:lnTo>
                        <a:lnTo>
                          <a:pt x="1492325" y="214793"/>
                        </a:lnTo>
                        <a:cubicBezTo>
                          <a:pt x="1507901" y="198932"/>
                          <a:pt x="1533386" y="198702"/>
                          <a:pt x="1549248" y="214279"/>
                        </a:cubicBezTo>
                        <a:lnTo>
                          <a:pt x="1664121" y="327092"/>
                        </a:lnTo>
                        <a:cubicBezTo>
                          <a:pt x="1679982" y="342669"/>
                          <a:pt x="1680213" y="368154"/>
                          <a:pt x="1664636" y="384015"/>
                        </a:cubicBezTo>
                        <a:lnTo>
                          <a:pt x="1590339" y="459669"/>
                        </a:lnTo>
                        <a:lnTo>
                          <a:pt x="1596041" y="466515"/>
                        </a:lnTo>
                        <a:cubicBezTo>
                          <a:pt x="1635437" y="520249"/>
                          <a:pt x="1668775" y="579769"/>
                          <a:pt x="1694684" y="644485"/>
                        </a:cubicBezTo>
                        <a:cubicBezTo>
                          <a:pt x="1715410" y="696258"/>
                          <a:pt x="1730400" y="748906"/>
                          <a:pt x="1739955" y="801725"/>
                        </a:cubicBezTo>
                        <a:lnTo>
                          <a:pt x="1742870" y="824181"/>
                        </a:lnTo>
                        <a:lnTo>
                          <a:pt x="1849237" y="824211"/>
                        </a:lnTo>
                        <a:cubicBezTo>
                          <a:pt x="1871467" y="824217"/>
                          <a:pt x="1889484" y="842243"/>
                          <a:pt x="1889478" y="864474"/>
                        </a:cubicBezTo>
                        <a:lnTo>
                          <a:pt x="1889433" y="1025480"/>
                        </a:lnTo>
                        <a:cubicBezTo>
                          <a:pt x="1889427" y="1047710"/>
                          <a:pt x="1871401" y="1065727"/>
                          <a:pt x="1849170" y="1065721"/>
                        </a:cubicBezTo>
                        <a:lnTo>
                          <a:pt x="1742695" y="1065691"/>
                        </a:lnTo>
                        <a:lnTo>
                          <a:pt x="1734468" y="1115061"/>
                        </a:lnTo>
                        <a:cubicBezTo>
                          <a:pt x="1713876" y="1210101"/>
                          <a:pt x="1676296" y="1300793"/>
                          <a:pt x="1623713" y="1382500"/>
                        </a:cubicBezTo>
                        <a:lnTo>
                          <a:pt x="1593066" y="1424351"/>
                        </a:lnTo>
                        <a:lnTo>
                          <a:pt x="1668655" y="1500219"/>
                        </a:lnTo>
                        <a:cubicBezTo>
                          <a:pt x="1684345" y="1515967"/>
                          <a:pt x="1684298" y="1541454"/>
                          <a:pt x="1668550" y="1557144"/>
                        </a:cubicBezTo>
                        <a:lnTo>
                          <a:pt x="1554491" y="1670782"/>
                        </a:lnTo>
                        <a:cubicBezTo>
                          <a:pt x="1538743" y="1686472"/>
                          <a:pt x="1513257" y="1686426"/>
                          <a:pt x="1497566" y="1670677"/>
                        </a:cubicBezTo>
                        <a:lnTo>
                          <a:pt x="1423072" y="1595908"/>
                        </a:lnTo>
                        <a:lnTo>
                          <a:pt x="1422941" y="1596018"/>
                        </a:lnTo>
                        <a:cubicBezTo>
                          <a:pt x="1369206" y="1635413"/>
                          <a:pt x="1309686" y="1668752"/>
                          <a:pt x="1244970" y="1694661"/>
                        </a:cubicBezTo>
                        <a:cubicBezTo>
                          <a:pt x="1193198" y="1715387"/>
                          <a:pt x="1140549" y="1730377"/>
                          <a:pt x="1087731" y="1739931"/>
                        </a:cubicBezTo>
                        <a:lnTo>
                          <a:pt x="1065494" y="1742819"/>
                        </a:lnTo>
                        <a:lnTo>
                          <a:pt x="1065494" y="1849180"/>
                        </a:lnTo>
                        <a:cubicBezTo>
                          <a:pt x="1065494" y="1871410"/>
                          <a:pt x="1047473" y="1889432"/>
                          <a:pt x="1025242" y="1889432"/>
                        </a:cubicBezTo>
                        <a:lnTo>
                          <a:pt x="864236" y="1889432"/>
                        </a:lnTo>
                        <a:cubicBezTo>
                          <a:pt x="842005" y="1889432"/>
                          <a:pt x="823984" y="1871410"/>
                          <a:pt x="823984" y="1849180"/>
                        </a:cubicBezTo>
                        <a:lnTo>
                          <a:pt x="823984" y="1742708"/>
                        </a:lnTo>
                        <a:lnTo>
                          <a:pt x="774394" y="1734444"/>
                        </a:lnTo>
                        <a:cubicBezTo>
                          <a:pt x="679354" y="1713853"/>
                          <a:pt x="588661" y="1676273"/>
                          <a:pt x="506955" y="1623690"/>
                        </a:cubicBezTo>
                        <a:lnTo>
                          <a:pt x="472190" y="1598233"/>
                        </a:lnTo>
                        <a:lnTo>
                          <a:pt x="397154" y="1674639"/>
                        </a:lnTo>
                        <a:cubicBezTo>
                          <a:pt x="381576" y="1690499"/>
                          <a:pt x="356092" y="1690730"/>
                          <a:pt x="340230" y="1675153"/>
                        </a:cubicBezTo>
                        <a:lnTo>
                          <a:pt x="225357" y="1562340"/>
                        </a:lnTo>
                        <a:cubicBezTo>
                          <a:pt x="221392" y="1558446"/>
                          <a:pt x="218404" y="1553933"/>
                          <a:pt x="216395" y="1549105"/>
                        </a:cubicBezTo>
                        <a:cubicBezTo>
                          <a:pt x="210368" y="1534622"/>
                          <a:pt x="213160" y="1517313"/>
                          <a:pt x="224842" y="1505417"/>
                        </a:cubicBezTo>
                        <a:lnTo>
                          <a:pt x="299139" y="1429764"/>
                        </a:lnTo>
                        <a:lnTo>
                          <a:pt x="293436" y="1422918"/>
                        </a:lnTo>
                        <a:cubicBezTo>
                          <a:pt x="254041" y="1369184"/>
                          <a:pt x="220702" y="1309663"/>
                          <a:pt x="194794" y="1244948"/>
                        </a:cubicBezTo>
                        <a:cubicBezTo>
                          <a:pt x="174067" y="1193175"/>
                          <a:pt x="159078" y="1140527"/>
                          <a:pt x="149523" y="1087708"/>
                        </a:cubicBezTo>
                        <a:lnTo>
                          <a:pt x="146607" y="1065251"/>
                        </a:lnTo>
                        <a:lnTo>
                          <a:pt x="40241" y="1065221"/>
                        </a:lnTo>
                        <a:cubicBezTo>
                          <a:pt x="23568" y="1065216"/>
                          <a:pt x="9266" y="1055076"/>
                          <a:pt x="3159" y="10406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 rot="6709086">
                    <a:off x="4410908" y="4728745"/>
                    <a:ext cx="618138" cy="618124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" name="Group 8"/>
          <p:cNvGrpSpPr/>
          <p:nvPr/>
        </p:nvGrpSpPr>
        <p:grpSpPr>
          <a:xfrm>
            <a:off x="103032" y="1157828"/>
            <a:ext cx="2151956" cy="3666769"/>
            <a:chOff x="103032" y="1157828"/>
            <a:chExt cx="2151956" cy="3666769"/>
          </a:xfrm>
        </p:grpSpPr>
        <p:grpSp>
          <p:nvGrpSpPr>
            <p:cNvPr id="3" name="Group 2"/>
            <p:cNvGrpSpPr/>
            <p:nvPr/>
          </p:nvGrpSpPr>
          <p:grpSpPr>
            <a:xfrm>
              <a:off x="412124" y="1578641"/>
              <a:ext cx="1842864" cy="3245956"/>
              <a:chOff x="412124" y="1698653"/>
              <a:chExt cx="1842864" cy="32459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12124" y="1698653"/>
                <a:ext cx="1842864" cy="3245956"/>
              </a:xfrm>
              <a:prstGeom prst="rect">
                <a:avLst/>
              </a:prstGeom>
              <a:gradFill>
                <a:gsLst>
                  <a:gs pos="100000">
                    <a:srgbClr val="E4E4E4"/>
                  </a:gs>
                  <a:gs pos="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63542" y="2753704"/>
                <a:ext cx="172122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Icons are a great way to increase the visual impact of your bullet points.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03032" y="1157828"/>
              <a:ext cx="1217312" cy="1217312"/>
              <a:chOff x="103032" y="1157828"/>
              <a:chExt cx="1217312" cy="1217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3032" y="1157828"/>
                <a:ext cx="1217312" cy="1217312"/>
                <a:chOff x="103032" y="1157828"/>
                <a:chExt cx="1217312" cy="1217312"/>
              </a:xfrm>
              <a:effectLst>
                <a:outerShdw blurRad="50800" dist="25400" dir="2700000" algn="tl" rotWithShape="0">
                  <a:prstClr val="black">
                    <a:alpha val="26000"/>
                  </a:prstClr>
                </a:outerShdw>
              </a:effectLst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3032" y="1157828"/>
                  <a:ext cx="1217312" cy="121731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56622" y="1211418"/>
                  <a:ext cx="1110131" cy="111013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398339" y="1409506"/>
                <a:ext cx="626698" cy="713956"/>
                <a:chOff x="2133838" y="1146220"/>
                <a:chExt cx="3752668" cy="4275167"/>
              </a:xfrm>
              <a:solidFill>
                <a:srgbClr val="A883C7"/>
              </a:solidFill>
            </p:grpSpPr>
            <p:sp>
              <p:nvSpPr>
                <p:cNvPr id="113" name="Freeform 112"/>
                <p:cNvSpPr/>
                <p:nvPr/>
              </p:nvSpPr>
              <p:spPr>
                <a:xfrm flipH="1">
                  <a:off x="2133838" y="3808848"/>
                  <a:ext cx="2351506" cy="1612539"/>
                </a:xfrm>
                <a:custGeom>
                  <a:avLst/>
                  <a:gdLst>
                    <a:gd name="connsiteX0" fmla="*/ 1818668 w 3467163"/>
                    <a:gd name="connsiteY0" fmla="*/ 0 h 2436320"/>
                    <a:gd name="connsiteX1" fmla="*/ 1818665 w 3467163"/>
                    <a:gd name="connsiteY1" fmla="*/ 0 h 2436320"/>
                    <a:gd name="connsiteX2" fmla="*/ 1733582 w 3467163"/>
                    <a:gd name="connsiteY2" fmla="*/ 4180 h 2436320"/>
                    <a:gd name="connsiteX3" fmla="*/ 1648498 w 3467163"/>
                    <a:gd name="connsiteY3" fmla="*/ 0 h 2436320"/>
                    <a:gd name="connsiteX4" fmla="*/ 1648495 w 3467163"/>
                    <a:gd name="connsiteY4" fmla="*/ 0 h 2436320"/>
                    <a:gd name="connsiteX5" fmla="*/ 1648495 w 3467163"/>
                    <a:gd name="connsiteY5" fmla="*/ 8360 h 2436320"/>
                    <a:gd name="connsiteX6" fmla="*/ 1612031 w 3467163"/>
                    <a:gd name="connsiteY6" fmla="*/ 10151 h 2436320"/>
                    <a:gd name="connsiteX7" fmla="*/ 41382 w 3467163"/>
                    <a:gd name="connsiteY7" fmla="*/ 2062550 h 2436320"/>
                    <a:gd name="connsiteX8" fmla="*/ 1503996 w 3467163"/>
                    <a:gd name="connsiteY8" fmla="*/ 2429423 h 2436320"/>
                    <a:gd name="connsiteX9" fmla="*/ 1648495 w 3467163"/>
                    <a:gd name="connsiteY9" fmla="*/ 2434210 h 2436320"/>
                    <a:gd name="connsiteX10" fmla="*/ 1648495 w 3467163"/>
                    <a:gd name="connsiteY10" fmla="*/ 2434724 h 2436320"/>
                    <a:gd name="connsiteX11" fmla="*/ 1676877 w 3467163"/>
                    <a:gd name="connsiteY11" fmla="*/ 2435150 h 2436320"/>
                    <a:gd name="connsiteX12" fmla="*/ 1712211 w 3467163"/>
                    <a:gd name="connsiteY12" fmla="*/ 2436320 h 2436320"/>
                    <a:gd name="connsiteX13" fmla="*/ 1733582 w 3467163"/>
                    <a:gd name="connsiteY13" fmla="*/ 2436000 h 2436320"/>
                    <a:gd name="connsiteX14" fmla="*/ 1754952 w 3467163"/>
                    <a:gd name="connsiteY14" fmla="*/ 2436320 h 2436320"/>
                    <a:gd name="connsiteX15" fmla="*/ 1790286 w 3467163"/>
                    <a:gd name="connsiteY15" fmla="*/ 2435150 h 2436320"/>
                    <a:gd name="connsiteX16" fmla="*/ 1818668 w 3467163"/>
                    <a:gd name="connsiteY16" fmla="*/ 2434724 h 2436320"/>
                    <a:gd name="connsiteX17" fmla="*/ 1818668 w 3467163"/>
                    <a:gd name="connsiteY17" fmla="*/ 2434210 h 2436320"/>
                    <a:gd name="connsiteX18" fmla="*/ 1963167 w 3467163"/>
                    <a:gd name="connsiteY18" fmla="*/ 2429423 h 2436320"/>
                    <a:gd name="connsiteX19" fmla="*/ 3425781 w 3467163"/>
                    <a:gd name="connsiteY19" fmla="*/ 2062550 h 2436320"/>
                    <a:gd name="connsiteX20" fmla="*/ 1855132 w 3467163"/>
                    <a:gd name="connsiteY20" fmla="*/ 10151 h 2436320"/>
                    <a:gd name="connsiteX21" fmla="*/ 1818668 w 3467163"/>
                    <a:gd name="connsiteY21" fmla="*/ 8360 h 2436320"/>
                    <a:gd name="connsiteX0" fmla="*/ 1845636 w 3494131"/>
                    <a:gd name="connsiteY0" fmla="*/ 0 h 2436320"/>
                    <a:gd name="connsiteX1" fmla="*/ 1845633 w 3494131"/>
                    <a:gd name="connsiteY1" fmla="*/ 0 h 2436320"/>
                    <a:gd name="connsiteX2" fmla="*/ 1760550 w 3494131"/>
                    <a:gd name="connsiteY2" fmla="*/ 4180 h 2436320"/>
                    <a:gd name="connsiteX3" fmla="*/ 1675466 w 3494131"/>
                    <a:gd name="connsiteY3" fmla="*/ 0 h 2436320"/>
                    <a:gd name="connsiteX4" fmla="*/ 1675463 w 3494131"/>
                    <a:gd name="connsiteY4" fmla="*/ 0 h 2436320"/>
                    <a:gd name="connsiteX5" fmla="*/ 1675463 w 3494131"/>
                    <a:gd name="connsiteY5" fmla="*/ 8360 h 2436320"/>
                    <a:gd name="connsiteX6" fmla="*/ 1638999 w 3494131"/>
                    <a:gd name="connsiteY6" fmla="*/ 10151 h 2436320"/>
                    <a:gd name="connsiteX7" fmla="*/ 68350 w 3494131"/>
                    <a:gd name="connsiteY7" fmla="*/ 2062550 h 2436320"/>
                    <a:gd name="connsiteX8" fmla="*/ 1530964 w 3494131"/>
                    <a:gd name="connsiteY8" fmla="*/ 2429423 h 2436320"/>
                    <a:gd name="connsiteX9" fmla="*/ 1675463 w 3494131"/>
                    <a:gd name="connsiteY9" fmla="*/ 2434210 h 2436320"/>
                    <a:gd name="connsiteX10" fmla="*/ 1675463 w 3494131"/>
                    <a:gd name="connsiteY10" fmla="*/ 2434724 h 2436320"/>
                    <a:gd name="connsiteX11" fmla="*/ 1703845 w 3494131"/>
                    <a:gd name="connsiteY11" fmla="*/ 2435150 h 2436320"/>
                    <a:gd name="connsiteX12" fmla="*/ 1739179 w 3494131"/>
                    <a:gd name="connsiteY12" fmla="*/ 2436320 h 2436320"/>
                    <a:gd name="connsiteX13" fmla="*/ 1760550 w 3494131"/>
                    <a:gd name="connsiteY13" fmla="*/ 2436000 h 2436320"/>
                    <a:gd name="connsiteX14" fmla="*/ 1781920 w 3494131"/>
                    <a:gd name="connsiteY14" fmla="*/ 2436320 h 2436320"/>
                    <a:gd name="connsiteX15" fmla="*/ 1817254 w 3494131"/>
                    <a:gd name="connsiteY15" fmla="*/ 2435150 h 2436320"/>
                    <a:gd name="connsiteX16" fmla="*/ 1845636 w 3494131"/>
                    <a:gd name="connsiteY16" fmla="*/ 2434724 h 2436320"/>
                    <a:gd name="connsiteX17" fmla="*/ 1845636 w 3494131"/>
                    <a:gd name="connsiteY17" fmla="*/ 2434210 h 2436320"/>
                    <a:gd name="connsiteX18" fmla="*/ 1990135 w 3494131"/>
                    <a:gd name="connsiteY18" fmla="*/ 2429423 h 2436320"/>
                    <a:gd name="connsiteX19" fmla="*/ 3452749 w 3494131"/>
                    <a:gd name="connsiteY19" fmla="*/ 2062550 h 2436320"/>
                    <a:gd name="connsiteX20" fmla="*/ 1882100 w 3494131"/>
                    <a:gd name="connsiteY20" fmla="*/ 10151 h 2436320"/>
                    <a:gd name="connsiteX21" fmla="*/ 1845636 w 3494131"/>
                    <a:gd name="connsiteY21" fmla="*/ 8360 h 2436320"/>
                    <a:gd name="connsiteX22" fmla="*/ 1845636 w 3494131"/>
                    <a:gd name="connsiteY22" fmla="*/ 0 h 2436320"/>
                    <a:gd name="connsiteX0" fmla="*/ 1845636 w 3494131"/>
                    <a:gd name="connsiteY0" fmla="*/ 0 h 2436320"/>
                    <a:gd name="connsiteX1" fmla="*/ 1845633 w 3494131"/>
                    <a:gd name="connsiteY1" fmla="*/ 0 h 2436320"/>
                    <a:gd name="connsiteX2" fmla="*/ 1675466 w 3494131"/>
                    <a:gd name="connsiteY2" fmla="*/ 0 h 2436320"/>
                    <a:gd name="connsiteX3" fmla="*/ 1675463 w 3494131"/>
                    <a:gd name="connsiteY3" fmla="*/ 0 h 2436320"/>
                    <a:gd name="connsiteX4" fmla="*/ 1675463 w 3494131"/>
                    <a:gd name="connsiteY4" fmla="*/ 8360 h 2436320"/>
                    <a:gd name="connsiteX5" fmla="*/ 1638999 w 3494131"/>
                    <a:gd name="connsiteY5" fmla="*/ 10151 h 2436320"/>
                    <a:gd name="connsiteX6" fmla="*/ 68350 w 3494131"/>
                    <a:gd name="connsiteY6" fmla="*/ 2062550 h 2436320"/>
                    <a:gd name="connsiteX7" fmla="*/ 1530964 w 3494131"/>
                    <a:gd name="connsiteY7" fmla="*/ 2429423 h 2436320"/>
                    <a:gd name="connsiteX8" fmla="*/ 1675463 w 3494131"/>
                    <a:gd name="connsiteY8" fmla="*/ 2434210 h 2436320"/>
                    <a:gd name="connsiteX9" fmla="*/ 1675463 w 3494131"/>
                    <a:gd name="connsiteY9" fmla="*/ 2434724 h 2436320"/>
                    <a:gd name="connsiteX10" fmla="*/ 1703845 w 3494131"/>
                    <a:gd name="connsiteY10" fmla="*/ 2435150 h 2436320"/>
                    <a:gd name="connsiteX11" fmla="*/ 1739179 w 3494131"/>
                    <a:gd name="connsiteY11" fmla="*/ 2436320 h 2436320"/>
                    <a:gd name="connsiteX12" fmla="*/ 1760550 w 3494131"/>
                    <a:gd name="connsiteY12" fmla="*/ 2436000 h 2436320"/>
                    <a:gd name="connsiteX13" fmla="*/ 1781920 w 3494131"/>
                    <a:gd name="connsiteY13" fmla="*/ 2436320 h 2436320"/>
                    <a:gd name="connsiteX14" fmla="*/ 1817254 w 3494131"/>
                    <a:gd name="connsiteY14" fmla="*/ 2435150 h 2436320"/>
                    <a:gd name="connsiteX15" fmla="*/ 1845636 w 3494131"/>
                    <a:gd name="connsiteY15" fmla="*/ 2434724 h 2436320"/>
                    <a:gd name="connsiteX16" fmla="*/ 1845636 w 3494131"/>
                    <a:gd name="connsiteY16" fmla="*/ 2434210 h 2436320"/>
                    <a:gd name="connsiteX17" fmla="*/ 1990135 w 3494131"/>
                    <a:gd name="connsiteY17" fmla="*/ 2429423 h 2436320"/>
                    <a:gd name="connsiteX18" fmla="*/ 3452749 w 3494131"/>
                    <a:gd name="connsiteY18" fmla="*/ 2062550 h 2436320"/>
                    <a:gd name="connsiteX19" fmla="*/ 1882100 w 3494131"/>
                    <a:gd name="connsiteY19" fmla="*/ 10151 h 2436320"/>
                    <a:gd name="connsiteX20" fmla="*/ 1845636 w 3494131"/>
                    <a:gd name="connsiteY20" fmla="*/ 8360 h 2436320"/>
                    <a:gd name="connsiteX21" fmla="*/ 1845636 w 3494131"/>
                    <a:gd name="connsiteY21" fmla="*/ 0 h 2436320"/>
                    <a:gd name="connsiteX0" fmla="*/ 1845636 w 3494131"/>
                    <a:gd name="connsiteY0" fmla="*/ 0 h 2436320"/>
                    <a:gd name="connsiteX1" fmla="*/ 1845633 w 3494131"/>
                    <a:gd name="connsiteY1" fmla="*/ 0 h 2436320"/>
                    <a:gd name="connsiteX2" fmla="*/ 1675466 w 3494131"/>
                    <a:gd name="connsiteY2" fmla="*/ 0 h 2436320"/>
                    <a:gd name="connsiteX3" fmla="*/ 1675463 w 3494131"/>
                    <a:gd name="connsiteY3" fmla="*/ 0 h 2436320"/>
                    <a:gd name="connsiteX4" fmla="*/ 1638999 w 3494131"/>
                    <a:gd name="connsiteY4" fmla="*/ 10151 h 2436320"/>
                    <a:gd name="connsiteX5" fmla="*/ 68350 w 3494131"/>
                    <a:gd name="connsiteY5" fmla="*/ 2062550 h 2436320"/>
                    <a:gd name="connsiteX6" fmla="*/ 1530964 w 3494131"/>
                    <a:gd name="connsiteY6" fmla="*/ 2429423 h 2436320"/>
                    <a:gd name="connsiteX7" fmla="*/ 1675463 w 3494131"/>
                    <a:gd name="connsiteY7" fmla="*/ 2434210 h 2436320"/>
                    <a:gd name="connsiteX8" fmla="*/ 1675463 w 3494131"/>
                    <a:gd name="connsiteY8" fmla="*/ 2434724 h 2436320"/>
                    <a:gd name="connsiteX9" fmla="*/ 1703845 w 3494131"/>
                    <a:gd name="connsiteY9" fmla="*/ 2435150 h 2436320"/>
                    <a:gd name="connsiteX10" fmla="*/ 1739179 w 3494131"/>
                    <a:gd name="connsiteY10" fmla="*/ 2436320 h 2436320"/>
                    <a:gd name="connsiteX11" fmla="*/ 1760550 w 3494131"/>
                    <a:gd name="connsiteY11" fmla="*/ 2436000 h 2436320"/>
                    <a:gd name="connsiteX12" fmla="*/ 1781920 w 3494131"/>
                    <a:gd name="connsiteY12" fmla="*/ 2436320 h 2436320"/>
                    <a:gd name="connsiteX13" fmla="*/ 1817254 w 3494131"/>
                    <a:gd name="connsiteY13" fmla="*/ 2435150 h 2436320"/>
                    <a:gd name="connsiteX14" fmla="*/ 1845636 w 3494131"/>
                    <a:gd name="connsiteY14" fmla="*/ 2434724 h 2436320"/>
                    <a:gd name="connsiteX15" fmla="*/ 1845636 w 3494131"/>
                    <a:gd name="connsiteY15" fmla="*/ 2434210 h 2436320"/>
                    <a:gd name="connsiteX16" fmla="*/ 1990135 w 3494131"/>
                    <a:gd name="connsiteY16" fmla="*/ 2429423 h 2436320"/>
                    <a:gd name="connsiteX17" fmla="*/ 3452749 w 3494131"/>
                    <a:gd name="connsiteY17" fmla="*/ 2062550 h 2436320"/>
                    <a:gd name="connsiteX18" fmla="*/ 1882100 w 3494131"/>
                    <a:gd name="connsiteY18" fmla="*/ 10151 h 2436320"/>
                    <a:gd name="connsiteX19" fmla="*/ 1845636 w 3494131"/>
                    <a:gd name="connsiteY19" fmla="*/ 8360 h 2436320"/>
                    <a:gd name="connsiteX20" fmla="*/ 1845636 w 3494131"/>
                    <a:gd name="connsiteY20" fmla="*/ 0 h 2436320"/>
                    <a:gd name="connsiteX0" fmla="*/ 1845636 w 3494131"/>
                    <a:gd name="connsiteY0" fmla="*/ 0 h 2436320"/>
                    <a:gd name="connsiteX1" fmla="*/ 1845633 w 3494131"/>
                    <a:gd name="connsiteY1" fmla="*/ 0 h 2436320"/>
                    <a:gd name="connsiteX2" fmla="*/ 1675466 w 3494131"/>
                    <a:gd name="connsiteY2" fmla="*/ 0 h 2436320"/>
                    <a:gd name="connsiteX3" fmla="*/ 1638999 w 3494131"/>
                    <a:gd name="connsiteY3" fmla="*/ 10151 h 2436320"/>
                    <a:gd name="connsiteX4" fmla="*/ 68350 w 3494131"/>
                    <a:gd name="connsiteY4" fmla="*/ 2062550 h 2436320"/>
                    <a:gd name="connsiteX5" fmla="*/ 1530964 w 3494131"/>
                    <a:gd name="connsiteY5" fmla="*/ 2429423 h 2436320"/>
                    <a:gd name="connsiteX6" fmla="*/ 1675463 w 3494131"/>
                    <a:gd name="connsiteY6" fmla="*/ 2434210 h 2436320"/>
                    <a:gd name="connsiteX7" fmla="*/ 1675463 w 3494131"/>
                    <a:gd name="connsiteY7" fmla="*/ 2434724 h 2436320"/>
                    <a:gd name="connsiteX8" fmla="*/ 1703845 w 3494131"/>
                    <a:gd name="connsiteY8" fmla="*/ 2435150 h 2436320"/>
                    <a:gd name="connsiteX9" fmla="*/ 1739179 w 3494131"/>
                    <a:gd name="connsiteY9" fmla="*/ 2436320 h 2436320"/>
                    <a:gd name="connsiteX10" fmla="*/ 1760550 w 3494131"/>
                    <a:gd name="connsiteY10" fmla="*/ 2436000 h 2436320"/>
                    <a:gd name="connsiteX11" fmla="*/ 1781920 w 3494131"/>
                    <a:gd name="connsiteY11" fmla="*/ 2436320 h 2436320"/>
                    <a:gd name="connsiteX12" fmla="*/ 1817254 w 3494131"/>
                    <a:gd name="connsiteY12" fmla="*/ 2435150 h 2436320"/>
                    <a:gd name="connsiteX13" fmla="*/ 1845636 w 3494131"/>
                    <a:gd name="connsiteY13" fmla="*/ 2434724 h 2436320"/>
                    <a:gd name="connsiteX14" fmla="*/ 1845636 w 3494131"/>
                    <a:gd name="connsiteY14" fmla="*/ 2434210 h 2436320"/>
                    <a:gd name="connsiteX15" fmla="*/ 1990135 w 3494131"/>
                    <a:gd name="connsiteY15" fmla="*/ 2429423 h 2436320"/>
                    <a:gd name="connsiteX16" fmla="*/ 3452749 w 3494131"/>
                    <a:gd name="connsiteY16" fmla="*/ 2062550 h 2436320"/>
                    <a:gd name="connsiteX17" fmla="*/ 1882100 w 3494131"/>
                    <a:gd name="connsiteY17" fmla="*/ 10151 h 2436320"/>
                    <a:gd name="connsiteX18" fmla="*/ 1845636 w 3494131"/>
                    <a:gd name="connsiteY18" fmla="*/ 8360 h 2436320"/>
                    <a:gd name="connsiteX19" fmla="*/ 1845636 w 3494131"/>
                    <a:gd name="connsiteY19" fmla="*/ 0 h 2436320"/>
                    <a:gd name="connsiteX0" fmla="*/ 1845636 w 3494131"/>
                    <a:gd name="connsiteY0" fmla="*/ 0 h 2436320"/>
                    <a:gd name="connsiteX1" fmla="*/ 1845633 w 3494131"/>
                    <a:gd name="connsiteY1" fmla="*/ 0 h 2436320"/>
                    <a:gd name="connsiteX2" fmla="*/ 1638999 w 3494131"/>
                    <a:gd name="connsiteY2" fmla="*/ 10151 h 2436320"/>
                    <a:gd name="connsiteX3" fmla="*/ 68350 w 3494131"/>
                    <a:gd name="connsiteY3" fmla="*/ 2062550 h 2436320"/>
                    <a:gd name="connsiteX4" fmla="*/ 1530964 w 3494131"/>
                    <a:gd name="connsiteY4" fmla="*/ 2429423 h 2436320"/>
                    <a:gd name="connsiteX5" fmla="*/ 1675463 w 3494131"/>
                    <a:gd name="connsiteY5" fmla="*/ 2434210 h 2436320"/>
                    <a:gd name="connsiteX6" fmla="*/ 1675463 w 3494131"/>
                    <a:gd name="connsiteY6" fmla="*/ 2434724 h 2436320"/>
                    <a:gd name="connsiteX7" fmla="*/ 1703845 w 3494131"/>
                    <a:gd name="connsiteY7" fmla="*/ 2435150 h 2436320"/>
                    <a:gd name="connsiteX8" fmla="*/ 1739179 w 3494131"/>
                    <a:gd name="connsiteY8" fmla="*/ 2436320 h 2436320"/>
                    <a:gd name="connsiteX9" fmla="*/ 1760550 w 3494131"/>
                    <a:gd name="connsiteY9" fmla="*/ 2436000 h 2436320"/>
                    <a:gd name="connsiteX10" fmla="*/ 1781920 w 3494131"/>
                    <a:gd name="connsiteY10" fmla="*/ 2436320 h 2436320"/>
                    <a:gd name="connsiteX11" fmla="*/ 1817254 w 3494131"/>
                    <a:gd name="connsiteY11" fmla="*/ 2435150 h 2436320"/>
                    <a:gd name="connsiteX12" fmla="*/ 1845636 w 3494131"/>
                    <a:gd name="connsiteY12" fmla="*/ 2434724 h 2436320"/>
                    <a:gd name="connsiteX13" fmla="*/ 1845636 w 3494131"/>
                    <a:gd name="connsiteY13" fmla="*/ 2434210 h 2436320"/>
                    <a:gd name="connsiteX14" fmla="*/ 1990135 w 3494131"/>
                    <a:gd name="connsiteY14" fmla="*/ 2429423 h 2436320"/>
                    <a:gd name="connsiteX15" fmla="*/ 3452749 w 3494131"/>
                    <a:gd name="connsiteY15" fmla="*/ 2062550 h 2436320"/>
                    <a:gd name="connsiteX16" fmla="*/ 1882100 w 3494131"/>
                    <a:gd name="connsiteY16" fmla="*/ 10151 h 2436320"/>
                    <a:gd name="connsiteX17" fmla="*/ 1845636 w 3494131"/>
                    <a:gd name="connsiteY17" fmla="*/ 8360 h 2436320"/>
                    <a:gd name="connsiteX18" fmla="*/ 1845636 w 3494131"/>
                    <a:gd name="connsiteY18" fmla="*/ 0 h 2436320"/>
                    <a:gd name="connsiteX0" fmla="*/ 1845636 w 3494131"/>
                    <a:gd name="connsiteY0" fmla="*/ 8360 h 2436320"/>
                    <a:gd name="connsiteX1" fmla="*/ 1845633 w 3494131"/>
                    <a:gd name="connsiteY1" fmla="*/ 0 h 2436320"/>
                    <a:gd name="connsiteX2" fmla="*/ 1638999 w 3494131"/>
                    <a:gd name="connsiteY2" fmla="*/ 10151 h 2436320"/>
                    <a:gd name="connsiteX3" fmla="*/ 68350 w 3494131"/>
                    <a:gd name="connsiteY3" fmla="*/ 2062550 h 2436320"/>
                    <a:gd name="connsiteX4" fmla="*/ 1530964 w 3494131"/>
                    <a:gd name="connsiteY4" fmla="*/ 2429423 h 2436320"/>
                    <a:gd name="connsiteX5" fmla="*/ 1675463 w 3494131"/>
                    <a:gd name="connsiteY5" fmla="*/ 2434210 h 2436320"/>
                    <a:gd name="connsiteX6" fmla="*/ 1675463 w 3494131"/>
                    <a:gd name="connsiteY6" fmla="*/ 2434724 h 2436320"/>
                    <a:gd name="connsiteX7" fmla="*/ 1703845 w 3494131"/>
                    <a:gd name="connsiteY7" fmla="*/ 2435150 h 2436320"/>
                    <a:gd name="connsiteX8" fmla="*/ 1739179 w 3494131"/>
                    <a:gd name="connsiteY8" fmla="*/ 2436320 h 2436320"/>
                    <a:gd name="connsiteX9" fmla="*/ 1760550 w 3494131"/>
                    <a:gd name="connsiteY9" fmla="*/ 2436000 h 2436320"/>
                    <a:gd name="connsiteX10" fmla="*/ 1781920 w 3494131"/>
                    <a:gd name="connsiteY10" fmla="*/ 2436320 h 2436320"/>
                    <a:gd name="connsiteX11" fmla="*/ 1817254 w 3494131"/>
                    <a:gd name="connsiteY11" fmla="*/ 2435150 h 2436320"/>
                    <a:gd name="connsiteX12" fmla="*/ 1845636 w 3494131"/>
                    <a:gd name="connsiteY12" fmla="*/ 2434724 h 2436320"/>
                    <a:gd name="connsiteX13" fmla="*/ 1845636 w 3494131"/>
                    <a:gd name="connsiteY13" fmla="*/ 2434210 h 2436320"/>
                    <a:gd name="connsiteX14" fmla="*/ 1990135 w 3494131"/>
                    <a:gd name="connsiteY14" fmla="*/ 2429423 h 2436320"/>
                    <a:gd name="connsiteX15" fmla="*/ 3452749 w 3494131"/>
                    <a:gd name="connsiteY15" fmla="*/ 2062550 h 2436320"/>
                    <a:gd name="connsiteX16" fmla="*/ 1882100 w 3494131"/>
                    <a:gd name="connsiteY16" fmla="*/ 10151 h 2436320"/>
                    <a:gd name="connsiteX17" fmla="*/ 1845636 w 3494131"/>
                    <a:gd name="connsiteY17" fmla="*/ 8360 h 2436320"/>
                    <a:gd name="connsiteX0" fmla="*/ 1882100 w 3494131"/>
                    <a:gd name="connsiteY0" fmla="*/ 10151 h 2436320"/>
                    <a:gd name="connsiteX1" fmla="*/ 1845633 w 3494131"/>
                    <a:gd name="connsiteY1" fmla="*/ 0 h 2436320"/>
                    <a:gd name="connsiteX2" fmla="*/ 1638999 w 3494131"/>
                    <a:gd name="connsiteY2" fmla="*/ 10151 h 2436320"/>
                    <a:gd name="connsiteX3" fmla="*/ 68350 w 3494131"/>
                    <a:gd name="connsiteY3" fmla="*/ 2062550 h 2436320"/>
                    <a:gd name="connsiteX4" fmla="*/ 1530964 w 3494131"/>
                    <a:gd name="connsiteY4" fmla="*/ 2429423 h 2436320"/>
                    <a:gd name="connsiteX5" fmla="*/ 1675463 w 3494131"/>
                    <a:gd name="connsiteY5" fmla="*/ 2434210 h 2436320"/>
                    <a:gd name="connsiteX6" fmla="*/ 1675463 w 3494131"/>
                    <a:gd name="connsiteY6" fmla="*/ 2434724 h 2436320"/>
                    <a:gd name="connsiteX7" fmla="*/ 1703845 w 3494131"/>
                    <a:gd name="connsiteY7" fmla="*/ 2435150 h 2436320"/>
                    <a:gd name="connsiteX8" fmla="*/ 1739179 w 3494131"/>
                    <a:gd name="connsiteY8" fmla="*/ 2436320 h 2436320"/>
                    <a:gd name="connsiteX9" fmla="*/ 1760550 w 3494131"/>
                    <a:gd name="connsiteY9" fmla="*/ 2436000 h 2436320"/>
                    <a:gd name="connsiteX10" fmla="*/ 1781920 w 3494131"/>
                    <a:gd name="connsiteY10" fmla="*/ 2436320 h 2436320"/>
                    <a:gd name="connsiteX11" fmla="*/ 1817254 w 3494131"/>
                    <a:gd name="connsiteY11" fmla="*/ 2435150 h 2436320"/>
                    <a:gd name="connsiteX12" fmla="*/ 1845636 w 3494131"/>
                    <a:gd name="connsiteY12" fmla="*/ 2434724 h 2436320"/>
                    <a:gd name="connsiteX13" fmla="*/ 1845636 w 3494131"/>
                    <a:gd name="connsiteY13" fmla="*/ 2434210 h 2436320"/>
                    <a:gd name="connsiteX14" fmla="*/ 1990135 w 3494131"/>
                    <a:gd name="connsiteY14" fmla="*/ 2429423 h 2436320"/>
                    <a:gd name="connsiteX15" fmla="*/ 3452749 w 3494131"/>
                    <a:gd name="connsiteY15" fmla="*/ 2062550 h 2436320"/>
                    <a:gd name="connsiteX16" fmla="*/ 1882100 w 3494131"/>
                    <a:gd name="connsiteY16" fmla="*/ 10151 h 2436320"/>
                    <a:gd name="connsiteX0" fmla="*/ 1882100 w 3494131"/>
                    <a:gd name="connsiteY0" fmla="*/ 0 h 2426169"/>
                    <a:gd name="connsiteX1" fmla="*/ 1638999 w 3494131"/>
                    <a:gd name="connsiteY1" fmla="*/ 0 h 2426169"/>
                    <a:gd name="connsiteX2" fmla="*/ 68350 w 3494131"/>
                    <a:gd name="connsiteY2" fmla="*/ 2052399 h 2426169"/>
                    <a:gd name="connsiteX3" fmla="*/ 1530964 w 3494131"/>
                    <a:gd name="connsiteY3" fmla="*/ 2419272 h 2426169"/>
                    <a:gd name="connsiteX4" fmla="*/ 1675463 w 3494131"/>
                    <a:gd name="connsiteY4" fmla="*/ 2424059 h 2426169"/>
                    <a:gd name="connsiteX5" fmla="*/ 1675463 w 3494131"/>
                    <a:gd name="connsiteY5" fmla="*/ 2424573 h 2426169"/>
                    <a:gd name="connsiteX6" fmla="*/ 1703845 w 3494131"/>
                    <a:gd name="connsiteY6" fmla="*/ 2424999 h 2426169"/>
                    <a:gd name="connsiteX7" fmla="*/ 1739179 w 3494131"/>
                    <a:gd name="connsiteY7" fmla="*/ 2426169 h 2426169"/>
                    <a:gd name="connsiteX8" fmla="*/ 1760550 w 3494131"/>
                    <a:gd name="connsiteY8" fmla="*/ 2425849 h 2426169"/>
                    <a:gd name="connsiteX9" fmla="*/ 1781920 w 3494131"/>
                    <a:gd name="connsiteY9" fmla="*/ 2426169 h 2426169"/>
                    <a:gd name="connsiteX10" fmla="*/ 1817254 w 3494131"/>
                    <a:gd name="connsiteY10" fmla="*/ 2424999 h 2426169"/>
                    <a:gd name="connsiteX11" fmla="*/ 1845636 w 3494131"/>
                    <a:gd name="connsiteY11" fmla="*/ 2424573 h 2426169"/>
                    <a:gd name="connsiteX12" fmla="*/ 1845636 w 3494131"/>
                    <a:gd name="connsiteY12" fmla="*/ 2424059 h 2426169"/>
                    <a:gd name="connsiteX13" fmla="*/ 1990135 w 3494131"/>
                    <a:gd name="connsiteY13" fmla="*/ 2419272 h 2426169"/>
                    <a:gd name="connsiteX14" fmla="*/ 3452749 w 3494131"/>
                    <a:gd name="connsiteY14" fmla="*/ 2052399 h 2426169"/>
                    <a:gd name="connsiteX15" fmla="*/ 1882100 w 3494131"/>
                    <a:gd name="connsiteY15" fmla="*/ 0 h 2426169"/>
                    <a:gd name="connsiteX0" fmla="*/ 1882100 w 3494131"/>
                    <a:gd name="connsiteY0" fmla="*/ 0 h 2426169"/>
                    <a:gd name="connsiteX1" fmla="*/ 1638999 w 3494131"/>
                    <a:gd name="connsiteY1" fmla="*/ 0 h 2426169"/>
                    <a:gd name="connsiteX2" fmla="*/ 68350 w 3494131"/>
                    <a:gd name="connsiteY2" fmla="*/ 2052399 h 2426169"/>
                    <a:gd name="connsiteX3" fmla="*/ 1530964 w 3494131"/>
                    <a:gd name="connsiteY3" fmla="*/ 2419272 h 2426169"/>
                    <a:gd name="connsiteX4" fmla="*/ 1675463 w 3494131"/>
                    <a:gd name="connsiteY4" fmla="*/ 2424059 h 2426169"/>
                    <a:gd name="connsiteX5" fmla="*/ 1675463 w 3494131"/>
                    <a:gd name="connsiteY5" fmla="*/ 2424573 h 2426169"/>
                    <a:gd name="connsiteX6" fmla="*/ 1703845 w 3494131"/>
                    <a:gd name="connsiteY6" fmla="*/ 2424999 h 2426169"/>
                    <a:gd name="connsiteX7" fmla="*/ 1739179 w 3494131"/>
                    <a:gd name="connsiteY7" fmla="*/ 2426169 h 2426169"/>
                    <a:gd name="connsiteX8" fmla="*/ 1760550 w 3494131"/>
                    <a:gd name="connsiteY8" fmla="*/ 2425849 h 2426169"/>
                    <a:gd name="connsiteX9" fmla="*/ 1817254 w 3494131"/>
                    <a:gd name="connsiteY9" fmla="*/ 2424999 h 2426169"/>
                    <a:gd name="connsiteX10" fmla="*/ 1845636 w 3494131"/>
                    <a:gd name="connsiteY10" fmla="*/ 2424573 h 2426169"/>
                    <a:gd name="connsiteX11" fmla="*/ 1845636 w 3494131"/>
                    <a:gd name="connsiteY11" fmla="*/ 2424059 h 2426169"/>
                    <a:gd name="connsiteX12" fmla="*/ 1990135 w 3494131"/>
                    <a:gd name="connsiteY12" fmla="*/ 2419272 h 2426169"/>
                    <a:gd name="connsiteX13" fmla="*/ 3452749 w 3494131"/>
                    <a:gd name="connsiteY13" fmla="*/ 2052399 h 2426169"/>
                    <a:gd name="connsiteX14" fmla="*/ 1882100 w 3494131"/>
                    <a:gd name="connsiteY14" fmla="*/ 0 h 2426169"/>
                    <a:gd name="connsiteX0" fmla="*/ 1882100 w 3494131"/>
                    <a:gd name="connsiteY0" fmla="*/ 0 h 2426169"/>
                    <a:gd name="connsiteX1" fmla="*/ 1638999 w 3494131"/>
                    <a:gd name="connsiteY1" fmla="*/ 0 h 2426169"/>
                    <a:gd name="connsiteX2" fmla="*/ 68350 w 3494131"/>
                    <a:gd name="connsiteY2" fmla="*/ 2052399 h 2426169"/>
                    <a:gd name="connsiteX3" fmla="*/ 1530964 w 3494131"/>
                    <a:gd name="connsiteY3" fmla="*/ 2419272 h 2426169"/>
                    <a:gd name="connsiteX4" fmla="*/ 1675463 w 3494131"/>
                    <a:gd name="connsiteY4" fmla="*/ 2424059 h 2426169"/>
                    <a:gd name="connsiteX5" fmla="*/ 1675463 w 3494131"/>
                    <a:gd name="connsiteY5" fmla="*/ 2424573 h 2426169"/>
                    <a:gd name="connsiteX6" fmla="*/ 1703845 w 3494131"/>
                    <a:gd name="connsiteY6" fmla="*/ 2424999 h 2426169"/>
                    <a:gd name="connsiteX7" fmla="*/ 1739179 w 3494131"/>
                    <a:gd name="connsiteY7" fmla="*/ 2426169 h 2426169"/>
                    <a:gd name="connsiteX8" fmla="*/ 1817254 w 3494131"/>
                    <a:gd name="connsiteY8" fmla="*/ 2424999 h 2426169"/>
                    <a:gd name="connsiteX9" fmla="*/ 1845636 w 3494131"/>
                    <a:gd name="connsiteY9" fmla="*/ 2424573 h 2426169"/>
                    <a:gd name="connsiteX10" fmla="*/ 1845636 w 3494131"/>
                    <a:gd name="connsiteY10" fmla="*/ 2424059 h 2426169"/>
                    <a:gd name="connsiteX11" fmla="*/ 1990135 w 3494131"/>
                    <a:gd name="connsiteY11" fmla="*/ 2419272 h 2426169"/>
                    <a:gd name="connsiteX12" fmla="*/ 3452749 w 3494131"/>
                    <a:gd name="connsiteY12" fmla="*/ 2052399 h 2426169"/>
                    <a:gd name="connsiteX13" fmla="*/ 1882100 w 3494131"/>
                    <a:gd name="connsiteY13" fmla="*/ 0 h 2426169"/>
                    <a:gd name="connsiteX0" fmla="*/ 1882100 w 3494131"/>
                    <a:gd name="connsiteY0" fmla="*/ 0 h 2424999"/>
                    <a:gd name="connsiteX1" fmla="*/ 1638999 w 3494131"/>
                    <a:gd name="connsiteY1" fmla="*/ 0 h 2424999"/>
                    <a:gd name="connsiteX2" fmla="*/ 68350 w 3494131"/>
                    <a:gd name="connsiteY2" fmla="*/ 2052399 h 2424999"/>
                    <a:gd name="connsiteX3" fmla="*/ 1530964 w 3494131"/>
                    <a:gd name="connsiteY3" fmla="*/ 2419272 h 2424999"/>
                    <a:gd name="connsiteX4" fmla="*/ 1675463 w 3494131"/>
                    <a:gd name="connsiteY4" fmla="*/ 2424059 h 2424999"/>
                    <a:gd name="connsiteX5" fmla="*/ 1675463 w 3494131"/>
                    <a:gd name="connsiteY5" fmla="*/ 2424573 h 2424999"/>
                    <a:gd name="connsiteX6" fmla="*/ 1703845 w 3494131"/>
                    <a:gd name="connsiteY6" fmla="*/ 2424999 h 2424999"/>
                    <a:gd name="connsiteX7" fmla="*/ 1817254 w 3494131"/>
                    <a:gd name="connsiteY7" fmla="*/ 2424999 h 2424999"/>
                    <a:gd name="connsiteX8" fmla="*/ 1845636 w 3494131"/>
                    <a:gd name="connsiteY8" fmla="*/ 2424573 h 2424999"/>
                    <a:gd name="connsiteX9" fmla="*/ 1845636 w 3494131"/>
                    <a:gd name="connsiteY9" fmla="*/ 2424059 h 2424999"/>
                    <a:gd name="connsiteX10" fmla="*/ 1990135 w 3494131"/>
                    <a:gd name="connsiteY10" fmla="*/ 2419272 h 2424999"/>
                    <a:gd name="connsiteX11" fmla="*/ 3452749 w 3494131"/>
                    <a:gd name="connsiteY11" fmla="*/ 2052399 h 2424999"/>
                    <a:gd name="connsiteX12" fmla="*/ 1882100 w 3494131"/>
                    <a:gd name="connsiteY12" fmla="*/ 0 h 2424999"/>
                    <a:gd name="connsiteX0" fmla="*/ 1882100 w 3494131"/>
                    <a:gd name="connsiteY0" fmla="*/ 0 h 2424999"/>
                    <a:gd name="connsiteX1" fmla="*/ 1638999 w 3494131"/>
                    <a:gd name="connsiteY1" fmla="*/ 0 h 2424999"/>
                    <a:gd name="connsiteX2" fmla="*/ 68350 w 3494131"/>
                    <a:gd name="connsiteY2" fmla="*/ 2052399 h 2424999"/>
                    <a:gd name="connsiteX3" fmla="*/ 1530964 w 3494131"/>
                    <a:gd name="connsiteY3" fmla="*/ 2419272 h 2424999"/>
                    <a:gd name="connsiteX4" fmla="*/ 1675463 w 3494131"/>
                    <a:gd name="connsiteY4" fmla="*/ 2424059 h 2424999"/>
                    <a:gd name="connsiteX5" fmla="*/ 1675463 w 3494131"/>
                    <a:gd name="connsiteY5" fmla="*/ 2424573 h 2424999"/>
                    <a:gd name="connsiteX6" fmla="*/ 1817254 w 3494131"/>
                    <a:gd name="connsiteY6" fmla="*/ 2424999 h 2424999"/>
                    <a:gd name="connsiteX7" fmla="*/ 1845636 w 3494131"/>
                    <a:gd name="connsiteY7" fmla="*/ 2424573 h 2424999"/>
                    <a:gd name="connsiteX8" fmla="*/ 1845636 w 3494131"/>
                    <a:gd name="connsiteY8" fmla="*/ 2424059 h 2424999"/>
                    <a:gd name="connsiteX9" fmla="*/ 1990135 w 3494131"/>
                    <a:gd name="connsiteY9" fmla="*/ 2419272 h 2424999"/>
                    <a:gd name="connsiteX10" fmla="*/ 3452749 w 3494131"/>
                    <a:gd name="connsiteY10" fmla="*/ 2052399 h 2424999"/>
                    <a:gd name="connsiteX11" fmla="*/ 1882100 w 3494131"/>
                    <a:gd name="connsiteY11" fmla="*/ 0 h 2424999"/>
                    <a:gd name="connsiteX0" fmla="*/ 1882100 w 3494131"/>
                    <a:gd name="connsiteY0" fmla="*/ 0 h 2424999"/>
                    <a:gd name="connsiteX1" fmla="*/ 1638999 w 3494131"/>
                    <a:gd name="connsiteY1" fmla="*/ 0 h 2424999"/>
                    <a:gd name="connsiteX2" fmla="*/ 68350 w 3494131"/>
                    <a:gd name="connsiteY2" fmla="*/ 2052399 h 2424999"/>
                    <a:gd name="connsiteX3" fmla="*/ 1530964 w 3494131"/>
                    <a:gd name="connsiteY3" fmla="*/ 2419272 h 2424999"/>
                    <a:gd name="connsiteX4" fmla="*/ 1675463 w 3494131"/>
                    <a:gd name="connsiteY4" fmla="*/ 2424059 h 2424999"/>
                    <a:gd name="connsiteX5" fmla="*/ 1817254 w 3494131"/>
                    <a:gd name="connsiteY5" fmla="*/ 2424999 h 2424999"/>
                    <a:gd name="connsiteX6" fmla="*/ 1845636 w 3494131"/>
                    <a:gd name="connsiteY6" fmla="*/ 2424573 h 2424999"/>
                    <a:gd name="connsiteX7" fmla="*/ 1845636 w 3494131"/>
                    <a:gd name="connsiteY7" fmla="*/ 2424059 h 2424999"/>
                    <a:gd name="connsiteX8" fmla="*/ 1990135 w 3494131"/>
                    <a:gd name="connsiteY8" fmla="*/ 2419272 h 2424999"/>
                    <a:gd name="connsiteX9" fmla="*/ 3452749 w 3494131"/>
                    <a:gd name="connsiteY9" fmla="*/ 2052399 h 2424999"/>
                    <a:gd name="connsiteX10" fmla="*/ 1882100 w 3494131"/>
                    <a:gd name="connsiteY10" fmla="*/ 0 h 2424999"/>
                    <a:gd name="connsiteX0" fmla="*/ 1882100 w 3494131"/>
                    <a:gd name="connsiteY0" fmla="*/ 0 h 2424999"/>
                    <a:gd name="connsiteX1" fmla="*/ 1638999 w 3494131"/>
                    <a:gd name="connsiteY1" fmla="*/ 0 h 2424999"/>
                    <a:gd name="connsiteX2" fmla="*/ 68350 w 3494131"/>
                    <a:gd name="connsiteY2" fmla="*/ 2052399 h 2424999"/>
                    <a:gd name="connsiteX3" fmla="*/ 1530964 w 3494131"/>
                    <a:gd name="connsiteY3" fmla="*/ 2419272 h 2424999"/>
                    <a:gd name="connsiteX4" fmla="*/ 1675463 w 3494131"/>
                    <a:gd name="connsiteY4" fmla="*/ 2424059 h 2424999"/>
                    <a:gd name="connsiteX5" fmla="*/ 1817254 w 3494131"/>
                    <a:gd name="connsiteY5" fmla="*/ 2424999 h 2424999"/>
                    <a:gd name="connsiteX6" fmla="*/ 1845636 w 3494131"/>
                    <a:gd name="connsiteY6" fmla="*/ 2424573 h 2424999"/>
                    <a:gd name="connsiteX7" fmla="*/ 1990135 w 3494131"/>
                    <a:gd name="connsiteY7" fmla="*/ 2419272 h 2424999"/>
                    <a:gd name="connsiteX8" fmla="*/ 3452749 w 3494131"/>
                    <a:gd name="connsiteY8" fmla="*/ 2052399 h 2424999"/>
                    <a:gd name="connsiteX9" fmla="*/ 1882100 w 3494131"/>
                    <a:gd name="connsiteY9" fmla="*/ 0 h 2424999"/>
                    <a:gd name="connsiteX0" fmla="*/ 1882100 w 3494131"/>
                    <a:gd name="connsiteY0" fmla="*/ 0 h 2424573"/>
                    <a:gd name="connsiteX1" fmla="*/ 1638999 w 3494131"/>
                    <a:gd name="connsiteY1" fmla="*/ 0 h 2424573"/>
                    <a:gd name="connsiteX2" fmla="*/ 68350 w 3494131"/>
                    <a:gd name="connsiteY2" fmla="*/ 2052399 h 2424573"/>
                    <a:gd name="connsiteX3" fmla="*/ 1530964 w 3494131"/>
                    <a:gd name="connsiteY3" fmla="*/ 2419272 h 2424573"/>
                    <a:gd name="connsiteX4" fmla="*/ 1675463 w 3494131"/>
                    <a:gd name="connsiteY4" fmla="*/ 2424059 h 2424573"/>
                    <a:gd name="connsiteX5" fmla="*/ 1845636 w 3494131"/>
                    <a:gd name="connsiteY5" fmla="*/ 2424573 h 2424573"/>
                    <a:gd name="connsiteX6" fmla="*/ 1990135 w 3494131"/>
                    <a:gd name="connsiteY6" fmla="*/ 2419272 h 2424573"/>
                    <a:gd name="connsiteX7" fmla="*/ 3452749 w 3494131"/>
                    <a:gd name="connsiteY7" fmla="*/ 2052399 h 2424573"/>
                    <a:gd name="connsiteX8" fmla="*/ 1882100 w 3494131"/>
                    <a:gd name="connsiteY8" fmla="*/ 0 h 2424573"/>
                    <a:gd name="connsiteX0" fmla="*/ 1882100 w 3494131"/>
                    <a:gd name="connsiteY0" fmla="*/ 0 h 2424059"/>
                    <a:gd name="connsiteX1" fmla="*/ 1638999 w 3494131"/>
                    <a:gd name="connsiteY1" fmla="*/ 0 h 2424059"/>
                    <a:gd name="connsiteX2" fmla="*/ 68350 w 3494131"/>
                    <a:gd name="connsiteY2" fmla="*/ 2052399 h 2424059"/>
                    <a:gd name="connsiteX3" fmla="*/ 1530964 w 3494131"/>
                    <a:gd name="connsiteY3" fmla="*/ 2419272 h 2424059"/>
                    <a:gd name="connsiteX4" fmla="*/ 1675463 w 3494131"/>
                    <a:gd name="connsiteY4" fmla="*/ 2424059 h 2424059"/>
                    <a:gd name="connsiteX5" fmla="*/ 1990135 w 3494131"/>
                    <a:gd name="connsiteY5" fmla="*/ 2419272 h 2424059"/>
                    <a:gd name="connsiteX6" fmla="*/ 3452749 w 3494131"/>
                    <a:gd name="connsiteY6" fmla="*/ 2052399 h 2424059"/>
                    <a:gd name="connsiteX7" fmla="*/ 1882100 w 3494131"/>
                    <a:gd name="connsiteY7" fmla="*/ 0 h 2424059"/>
                    <a:gd name="connsiteX0" fmla="*/ 1882100 w 3494131"/>
                    <a:gd name="connsiteY0" fmla="*/ 0 h 2419272"/>
                    <a:gd name="connsiteX1" fmla="*/ 1638999 w 3494131"/>
                    <a:gd name="connsiteY1" fmla="*/ 0 h 2419272"/>
                    <a:gd name="connsiteX2" fmla="*/ 68350 w 3494131"/>
                    <a:gd name="connsiteY2" fmla="*/ 2052399 h 2419272"/>
                    <a:gd name="connsiteX3" fmla="*/ 1530964 w 3494131"/>
                    <a:gd name="connsiteY3" fmla="*/ 2419272 h 2419272"/>
                    <a:gd name="connsiteX4" fmla="*/ 1990135 w 3494131"/>
                    <a:gd name="connsiteY4" fmla="*/ 2419272 h 2419272"/>
                    <a:gd name="connsiteX5" fmla="*/ 3452749 w 3494131"/>
                    <a:gd name="connsiteY5" fmla="*/ 2052399 h 2419272"/>
                    <a:gd name="connsiteX6" fmla="*/ 1882100 w 3494131"/>
                    <a:gd name="connsiteY6" fmla="*/ 0 h 2419272"/>
                    <a:gd name="connsiteX0" fmla="*/ 1882100 w 3494131"/>
                    <a:gd name="connsiteY0" fmla="*/ 0 h 2420119"/>
                    <a:gd name="connsiteX1" fmla="*/ 1638999 w 3494131"/>
                    <a:gd name="connsiteY1" fmla="*/ 0 h 2420119"/>
                    <a:gd name="connsiteX2" fmla="*/ 68350 w 3494131"/>
                    <a:gd name="connsiteY2" fmla="*/ 2052399 h 2420119"/>
                    <a:gd name="connsiteX3" fmla="*/ 1990135 w 3494131"/>
                    <a:gd name="connsiteY3" fmla="*/ 2419272 h 2420119"/>
                    <a:gd name="connsiteX4" fmla="*/ 3452749 w 3494131"/>
                    <a:gd name="connsiteY4" fmla="*/ 2052399 h 2420119"/>
                    <a:gd name="connsiteX5" fmla="*/ 1882100 w 3494131"/>
                    <a:gd name="connsiteY5" fmla="*/ 0 h 2420119"/>
                    <a:gd name="connsiteX0" fmla="*/ 1882100 w 3494131"/>
                    <a:gd name="connsiteY0" fmla="*/ 0 h 2308948"/>
                    <a:gd name="connsiteX1" fmla="*/ 1638999 w 3494131"/>
                    <a:gd name="connsiteY1" fmla="*/ 0 h 2308948"/>
                    <a:gd name="connsiteX2" fmla="*/ 68350 w 3494131"/>
                    <a:gd name="connsiteY2" fmla="*/ 2052399 h 2308948"/>
                    <a:gd name="connsiteX3" fmla="*/ 3452749 w 3494131"/>
                    <a:gd name="connsiteY3" fmla="*/ 2052399 h 2308948"/>
                    <a:gd name="connsiteX4" fmla="*/ 1882100 w 3494131"/>
                    <a:gd name="connsiteY4" fmla="*/ 0 h 2308948"/>
                    <a:gd name="connsiteX0" fmla="*/ 1882100 w 3494131"/>
                    <a:gd name="connsiteY0" fmla="*/ 0 h 2366731"/>
                    <a:gd name="connsiteX1" fmla="*/ 1638999 w 3494131"/>
                    <a:gd name="connsiteY1" fmla="*/ 0 h 2366731"/>
                    <a:gd name="connsiteX2" fmla="*/ 68350 w 3494131"/>
                    <a:gd name="connsiteY2" fmla="*/ 2052399 h 2366731"/>
                    <a:gd name="connsiteX3" fmla="*/ 3452749 w 3494131"/>
                    <a:gd name="connsiteY3" fmla="*/ 2052399 h 2366731"/>
                    <a:gd name="connsiteX4" fmla="*/ 1882100 w 3494131"/>
                    <a:gd name="connsiteY4" fmla="*/ 0 h 2366731"/>
                    <a:gd name="connsiteX0" fmla="*/ 1882100 w 3494131"/>
                    <a:gd name="connsiteY0" fmla="*/ 0 h 2407284"/>
                    <a:gd name="connsiteX1" fmla="*/ 1638999 w 3494131"/>
                    <a:gd name="connsiteY1" fmla="*/ 0 h 2407284"/>
                    <a:gd name="connsiteX2" fmla="*/ 68350 w 3494131"/>
                    <a:gd name="connsiteY2" fmla="*/ 2052399 h 2407284"/>
                    <a:gd name="connsiteX3" fmla="*/ 3452749 w 3494131"/>
                    <a:gd name="connsiteY3" fmla="*/ 2052399 h 2407284"/>
                    <a:gd name="connsiteX4" fmla="*/ 1882100 w 3494131"/>
                    <a:gd name="connsiteY4" fmla="*/ 0 h 2407284"/>
                    <a:gd name="connsiteX0" fmla="*/ 1882100 w 3494131"/>
                    <a:gd name="connsiteY0" fmla="*/ 0 h 2395128"/>
                    <a:gd name="connsiteX1" fmla="*/ 1638999 w 3494131"/>
                    <a:gd name="connsiteY1" fmla="*/ 0 h 2395128"/>
                    <a:gd name="connsiteX2" fmla="*/ 68350 w 3494131"/>
                    <a:gd name="connsiteY2" fmla="*/ 2052399 h 2395128"/>
                    <a:gd name="connsiteX3" fmla="*/ 3452749 w 3494131"/>
                    <a:gd name="connsiteY3" fmla="*/ 2052399 h 2395128"/>
                    <a:gd name="connsiteX4" fmla="*/ 1882100 w 3494131"/>
                    <a:gd name="connsiteY4" fmla="*/ 0 h 2395128"/>
                    <a:gd name="connsiteX0" fmla="*/ 1882100 w 3494131"/>
                    <a:gd name="connsiteY0" fmla="*/ 0 h 2388297"/>
                    <a:gd name="connsiteX1" fmla="*/ 1638999 w 3494131"/>
                    <a:gd name="connsiteY1" fmla="*/ 0 h 2388297"/>
                    <a:gd name="connsiteX2" fmla="*/ 68350 w 3494131"/>
                    <a:gd name="connsiteY2" fmla="*/ 2052399 h 2388297"/>
                    <a:gd name="connsiteX3" fmla="*/ 3452749 w 3494131"/>
                    <a:gd name="connsiteY3" fmla="*/ 2052399 h 2388297"/>
                    <a:gd name="connsiteX4" fmla="*/ 1882100 w 3494131"/>
                    <a:gd name="connsiteY4" fmla="*/ 0 h 2388297"/>
                    <a:gd name="connsiteX0" fmla="*/ 1882100 w 3494131"/>
                    <a:gd name="connsiteY0" fmla="*/ 0 h 2401453"/>
                    <a:gd name="connsiteX1" fmla="*/ 1638999 w 3494131"/>
                    <a:gd name="connsiteY1" fmla="*/ 0 h 2401453"/>
                    <a:gd name="connsiteX2" fmla="*/ 68350 w 3494131"/>
                    <a:gd name="connsiteY2" fmla="*/ 2052399 h 2401453"/>
                    <a:gd name="connsiteX3" fmla="*/ 3452749 w 3494131"/>
                    <a:gd name="connsiteY3" fmla="*/ 2052399 h 2401453"/>
                    <a:gd name="connsiteX4" fmla="*/ 1882100 w 3494131"/>
                    <a:gd name="connsiteY4" fmla="*/ 0 h 2401453"/>
                    <a:gd name="connsiteX0" fmla="*/ 1882100 w 3494131"/>
                    <a:gd name="connsiteY0" fmla="*/ 0 h 2401453"/>
                    <a:gd name="connsiteX1" fmla="*/ 1638999 w 3494131"/>
                    <a:gd name="connsiteY1" fmla="*/ 0 h 2401453"/>
                    <a:gd name="connsiteX2" fmla="*/ 68350 w 3494131"/>
                    <a:gd name="connsiteY2" fmla="*/ 2052399 h 2401453"/>
                    <a:gd name="connsiteX3" fmla="*/ 3452749 w 3494131"/>
                    <a:gd name="connsiteY3" fmla="*/ 2052399 h 2401453"/>
                    <a:gd name="connsiteX4" fmla="*/ 1882100 w 3494131"/>
                    <a:gd name="connsiteY4" fmla="*/ 0 h 2401453"/>
                    <a:gd name="connsiteX0" fmla="*/ 1882100 w 3494131"/>
                    <a:gd name="connsiteY0" fmla="*/ 0 h 2401453"/>
                    <a:gd name="connsiteX1" fmla="*/ 1638999 w 3494131"/>
                    <a:gd name="connsiteY1" fmla="*/ 0 h 2401453"/>
                    <a:gd name="connsiteX2" fmla="*/ 68350 w 3494131"/>
                    <a:gd name="connsiteY2" fmla="*/ 2052399 h 2401453"/>
                    <a:gd name="connsiteX3" fmla="*/ 3452749 w 3494131"/>
                    <a:gd name="connsiteY3" fmla="*/ 2052399 h 2401453"/>
                    <a:gd name="connsiteX4" fmla="*/ 1882100 w 3494131"/>
                    <a:gd name="connsiteY4" fmla="*/ 0 h 2401453"/>
                    <a:gd name="connsiteX0" fmla="*/ 1882100 w 3494131"/>
                    <a:gd name="connsiteY0" fmla="*/ 0 h 2414772"/>
                    <a:gd name="connsiteX1" fmla="*/ 1638999 w 3494131"/>
                    <a:gd name="connsiteY1" fmla="*/ 0 h 2414772"/>
                    <a:gd name="connsiteX2" fmla="*/ 68350 w 3494131"/>
                    <a:gd name="connsiteY2" fmla="*/ 2052399 h 2414772"/>
                    <a:gd name="connsiteX3" fmla="*/ 3452749 w 3494131"/>
                    <a:gd name="connsiteY3" fmla="*/ 2052399 h 2414772"/>
                    <a:gd name="connsiteX4" fmla="*/ 1882100 w 3494131"/>
                    <a:gd name="connsiteY4" fmla="*/ 0 h 2414772"/>
                    <a:gd name="connsiteX0" fmla="*/ 1882100 w 3503280"/>
                    <a:gd name="connsiteY0" fmla="*/ 0 h 2410598"/>
                    <a:gd name="connsiteX1" fmla="*/ 1638999 w 3503280"/>
                    <a:gd name="connsiteY1" fmla="*/ 0 h 2410598"/>
                    <a:gd name="connsiteX2" fmla="*/ 68350 w 3503280"/>
                    <a:gd name="connsiteY2" fmla="*/ 2052399 h 2410598"/>
                    <a:gd name="connsiteX3" fmla="*/ 3462274 w 3503280"/>
                    <a:gd name="connsiteY3" fmla="*/ 2042874 h 2410598"/>
                    <a:gd name="connsiteX4" fmla="*/ 1882100 w 3503280"/>
                    <a:gd name="connsiteY4" fmla="*/ 0 h 2410598"/>
                    <a:gd name="connsiteX0" fmla="*/ 1882100 w 3525730"/>
                    <a:gd name="connsiteY0" fmla="*/ 0 h 2410598"/>
                    <a:gd name="connsiteX1" fmla="*/ 1638999 w 3525730"/>
                    <a:gd name="connsiteY1" fmla="*/ 0 h 2410598"/>
                    <a:gd name="connsiteX2" fmla="*/ 68350 w 3525730"/>
                    <a:gd name="connsiteY2" fmla="*/ 2052399 h 2410598"/>
                    <a:gd name="connsiteX3" fmla="*/ 3462274 w 3525730"/>
                    <a:gd name="connsiteY3" fmla="*/ 2042874 h 2410598"/>
                    <a:gd name="connsiteX4" fmla="*/ 1882100 w 3525730"/>
                    <a:gd name="connsiteY4" fmla="*/ 0 h 2410598"/>
                    <a:gd name="connsiteX0" fmla="*/ 1882100 w 3533214"/>
                    <a:gd name="connsiteY0" fmla="*/ 0 h 2410598"/>
                    <a:gd name="connsiteX1" fmla="*/ 1638999 w 3533214"/>
                    <a:gd name="connsiteY1" fmla="*/ 0 h 2410598"/>
                    <a:gd name="connsiteX2" fmla="*/ 68350 w 3533214"/>
                    <a:gd name="connsiteY2" fmla="*/ 2052399 h 2410598"/>
                    <a:gd name="connsiteX3" fmla="*/ 3462274 w 3533214"/>
                    <a:gd name="connsiteY3" fmla="*/ 2042874 h 2410598"/>
                    <a:gd name="connsiteX4" fmla="*/ 1882100 w 3533214"/>
                    <a:gd name="connsiteY4" fmla="*/ 0 h 2410598"/>
                    <a:gd name="connsiteX0" fmla="*/ 1882100 w 3533214"/>
                    <a:gd name="connsiteY0" fmla="*/ 0 h 2410598"/>
                    <a:gd name="connsiteX1" fmla="*/ 1638999 w 3533214"/>
                    <a:gd name="connsiteY1" fmla="*/ 0 h 2410598"/>
                    <a:gd name="connsiteX2" fmla="*/ 68350 w 3533214"/>
                    <a:gd name="connsiteY2" fmla="*/ 2052399 h 2410598"/>
                    <a:gd name="connsiteX3" fmla="*/ 3462274 w 3533214"/>
                    <a:gd name="connsiteY3" fmla="*/ 2042874 h 2410598"/>
                    <a:gd name="connsiteX4" fmla="*/ 1882100 w 3533214"/>
                    <a:gd name="connsiteY4" fmla="*/ 0 h 2410598"/>
                    <a:gd name="connsiteX0" fmla="*/ 1895965 w 3547079"/>
                    <a:gd name="connsiteY0" fmla="*/ 0 h 2410598"/>
                    <a:gd name="connsiteX1" fmla="*/ 1652864 w 3547079"/>
                    <a:gd name="connsiteY1" fmla="*/ 0 h 2410598"/>
                    <a:gd name="connsiteX2" fmla="*/ 82215 w 3547079"/>
                    <a:gd name="connsiteY2" fmla="*/ 2052399 h 2410598"/>
                    <a:gd name="connsiteX3" fmla="*/ 3476139 w 3547079"/>
                    <a:gd name="connsiteY3" fmla="*/ 2042874 h 2410598"/>
                    <a:gd name="connsiteX4" fmla="*/ 1895965 w 3547079"/>
                    <a:gd name="connsiteY4" fmla="*/ 0 h 2410598"/>
                    <a:gd name="connsiteX0" fmla="*/ 1897539 w 3548653"/>
                    <a:gd name="connsiteY0" fmla="*/ 0 h 2410598"/>
                    <a:gd name="connsiteX1" fmla="*/ 1654438 w 3548653"/>
                    <a:gd name="connsiteY1" fmla="*/ 0 h 2410598"/>
                    <a:gd name="connsiteX2" fmla="*/ 83789 w 3548653"/>
                    <a:gd name="connsiteY2" fmla="*/ 2052399 h 2410598"/>
                    <a:gd name="connsiteX3" fmla="*/ 3477713 w 3548653"/>
                    <a:gd name="connsiteY3" fmla="*/ 2042874 h 2410598"/>
                    <a:gd name="connsiteX4" fmla="*/ 1897539 w 3548653"/>
                    <a:gd name="connsiteY4" fmla="*/ 0 h 2410598"/>
                    <a:gd name="connsiteX0" fmla="*/ 1897539 w 3548653"/>
                    <a:gd name="connsiteY0" fmla="*/ 0 h 2410598"/>
                    <a:gd name="connsiteX1" fmla="*/ 1654438 w 3548653"/>
                    <a:gd name="connsiteY1" fmla="*/ 0 h 2410598"/>
                    <a:gd name="connsiteX2" fmla="*/ 83789 w 3548653"/>
                    <a:gd name="connsiteY2" fmla="*/ 2052399 h 2410598"/>
                    <a:gd name="connsiteX3" fmla="*/ 3477713 w 3548653"/>
                    <a:gd name="connsiteY3" fmla="*/ 2042874 h 2410598"/>
                    <a:gd name="connsiteX4" fmla="*/ 1897539 w 3548653"/>
                    <a:gd name="connsiteY4" fmla="*/ 0 h 2410598"/>
                    <a:gd name="connsiteX0" fmla="*/ 1897539 w 3548653"/>
                    <a:gd name="connsiteY0" fmla="*/ 0 h 2410598"/>
                    <a:gd name="connsiteX1" fmla="*/ 1654438 w 3548653"/>
                    <a:gd name="connsiteY1" fmla="*/ 0 h 2410598"/>
                    <a:gd name="connsiteX2" fmla="*/ 83789 w 3548653"/>
                    <a:gd name="connsiteY2" fmla="*/ 2052399 h 2410598"/>
                    <a:gd name="connsiteX3" fmla="*/ 3477713 w 3548653"/>
                    <a:gd name="connsiteY3" fmla="*/ 2042874 h 2410598"/>
                    <a:gd name="connsiteX4" fmla="*/ 1897539 w 3548653"/>
                    <a:gd name="connsiteY4" fmla="*/ 0 h 2410598"/>
                    <a:gd name="connsiteX0" fmla="*/ 1897539 w 3554774"/>
                    <a:gd name="connsiteY0" fmla="*/ 0 h 2410598"/>
                    <a:gd name="connsiteX1" fmla="*/ 1654438 w 3554774"/>
                    <a:gd name="connsiteY1" fmla="*/ 0 h 2410598"/>
                    <a:gd name="connsiteX2" fmla="*/ 83789 w 3554774"/>
                    <a:gd name="connsiteY2" fmla="*/ 2052399 h 2410598"/>
                    <a:gd name="connsiteX3" fmla="*/ 3477713 w 3554774"/>
                    <a:gd name="connsiteY3" fmla="*/ 2042874 h 2410598"/>
                    <a:gd name="connsiteX4" fmla="*/ 1897539 w 3554774"/>
                    <a:gd name="connsiteY4" fmla="*/ 0 h 2410598"/>
                    <a:gd name="connsiteX0" fmla="*/ 1897539 w 3554504"/>
                    <a:gd name="connsiteY0" fmla="*/ 0 h 2410598"/>
                    <a:gd name="connsiteX1" fmla="*/ 1654438 w 3554504"/>
                    <a:gd name="connsiteY1" fmla="*/ 0 h 2410598"/>
                    <a:gd name="connsiteX2" fmla="*/ 83789 w 3554504"/>
                    <a:gd name="connsiteY2" fmla="*/ 2052399 h 2410598"/>
                    <a:gd name="connsiteX3" fmla="*/ 3477713 w 3554504"/>
                    <a:gd name="connsiteY3" fmla="*/ 2042874 h 2410598"/>
                    <a:gd name="connsiteX4" fmla="*/ 1897539 w 3554504"/>
                    <a:gd name="connsiteY4" fmla="*/ 0 h 2410598"/>
                    <a:gd name="connsiteX0" fmla="*/ 1813750 w 3470715"/>
                    <a:gd name="connsiteY0" fmla="*/ 0 h 2410598"/>
                    <a:gd name="connsiteX1" fmla="*/ 0 w 3470715"/>
                    <a:gd name="connsiteY1" fmla="*/ 2052399 h 2410598"/>
                    <a:gd name="connsiteX2" fmla="*/ 3393924 w 3470715"/>
                    <a:gd name="connsiteY2" fmla="*/ 2042874 h 2410598"/>
                    <a:gd name="connsiteX3" fmla="*/ 1813750 w 3470715"/>
                    <a:gd name="connsiteY3" fmla="*/ 0 h 2410598"/>
                    <a:gd name="connsiteX0" fmla="*/ 1694687 w 3464157"/>
                    <a:gd name="connsiteY0" fmla="*/ 0 h 2434411"/>
                    <a:gd name="connsiteX1" fmla="*/ 0 w 3464157"/>
                    <a:gd name="connsiteY1" fmla="*/ 2076212 h 2434411"/>
                    <a:gd name="connsiteX2" fmla="*/ 3393924 w 3464157"/>
                    <a:gd name="connsiteY2" fmla="*/ 2066687 h 2434411"/>
                    <a:gd name="connsiteX3" fmla="*/ 1694687 w 3464157"/>
                    <a:gd name="connsiteY3" fmla="*/ 0 h 2434411"/>
                    <a:gd name="connsiteX0" fmla="*/ 1694687 w 3472505"/>
                    <a:gd name="connsiteY0" fmla="*/ 0 h 2434411"/>
                    <a:gd name="connsiteX1" fmla="*/ 0 w 3472505"/>
                    <a:gd name="connsiteY1" fmla="*/ 2076212 h 2434411"/>
                    <a:gd name="connsiteX2" fmla="*/ 3393924 w 3472505"/>
                    <a:gd name="connsiteY2" fmla="*/ 2066687 h 2434411"/>
                    <a:gd name="connsiteX3" fmla="*/ 1694687 w 3472505"/>
                    <a:gd name="connsiteY3" fmla="*/ 0 h 2434411"/>
                    <a:gd name="connsiteX0" fmla="*/ 1694687 w 3471950"/>
                    <a:gd name="connsiteY0" fmla="*/ 0 h 2434411"/>
                    <a:gd name="connsiteX1" fmla="*/ 0 w 3471950"/>
                    <a:gd name="connsiteY1" fmla="*/ 2076212 h 2434411"/>
                    <a:gd name="connsiteX2" fmla="*/ 3393924 w 3471950"/>
                    <a:gd name="connsiteY2" fmla="*/ 2066687 h 2434411"/>
                    <a:gd name="connsiteX3" fmla="*/ 1694687 w 3471950"/>
                    <a:gd name="connsiteY3" fmla="*/ 0 h 2434411"/>
                    <a:gd name="connsiteX0" fmla="*/ 1694687 w 3471950"/>
                    <a:gd name="connsiteY0" fmla="*/ 0 h 2434411"/>
                    <a:gd name="connsiteX1" fmla="*/ 0 w 3471950"/>
                    <a:gd name="connsiteY1" fmla="*/ 2076212 h 2434411"/>
                    <a:gd name="connsiteX2" fmla="*/ 3393924 w 3471950"/>
                    <a:gd name="connsiteY2" fmla="*/ 2066687 h 2434411"/>
                    <a:gd name="connsiteX3" fmla="*/ 1694687 w 3471950"/>
                    <a:gd name="connsiteY3" fmla="*/ 0 h 2434411"/>
                    <a:gd name="connsiteX0" fmla="*/ 1768181 w 3545444"/>
                    <a:gd name="connsiteY0" fmla="*/ 0 h 2434411"/>
                    <a:gd name="connsiteX1" fmla="*/ 73494 w 3545444"/>
                    <a:gd name="connsiteY1" fmla="*/ 2076212 h 2434411"/>
                    <a:gd name="connsiteX2" fmla="*/ 3467418 w 3545444"/>
                    <a:gd name="connsiteY2" fmla="*/ 2066687 h 2434411"/>
                    <a:gd name="connsiteX3" fmla="*/ 1768181 w 3545444"/>
                    <a:gd name="connsiteY3" fmla="*/ 0 h 2434411"/>
                    <a:gd name="connsiteX0" fmla="*/ 1766477 w 3543740"/>
                    <a:gd name="connsiteY0" fmla="*/ 0 h 2434411"/>
                    <a:gd name="connsiteX1" fmla="*/ 71790 w 3543740"/>
                    <a:gd name="connsiteY1" fmla="*/ 2076212 h 2434411"/>
                    <a:gd name="connsiteX2" fmla="*/ 3465714 w 3543740"/>
                    <a:gd name="connsiteY2" fmla="*/ 2066687 h 2434411"/>
                    <a:gd name="connsiteX3" fmla="*/ 1766477 w 3543740"/>
                    <a:gd name="connsiteY3" fmla="*/ 0 h 2434411"/>
                    <a:gd name="connsiteX0" fmla="*/ 1766477 w 3543740"/>
                    <a:gd name="connsiteY0" fmla="*/ 0 h 2434411"/>
                    <a:gd name="connsiteX1" fmla="*/ 71790 w 3543740"/>
                    <a:gd name="connsiteY1" fmla="*/ 2076212 h 2434411"/>
                    <a:gd name="connsiteX2" fmla="*/ 3465714 w 3543740"/>
                    <a:gd name="connsiteY2" fmla="*/ 2066687 h 2434411"/>
                    <a:gd name="connsiteX3" fmla="*/ 1766477 w 3543740"/>
                    <a:gd name="connsiteY3" fmla="*/ 0 h 2434411"/>
                    <a:gd name="connsiteX0" fmla="*/ 1766477 w 3542191"/>
                    <a:gd name="connsiteY0" fmla="*/ 0 h 2434411"/>
                    <a:gd name="connsiteX1" fmla="*/ 71790 w 3542191"/>
                    <a:gd name="connsiteY1" fmla="*/ 2076212 h 2434411"/>
                    <a:gd name="connsiteX2" fmla="*/ 3465714 w 3542191"/>
                    <a:gd name="connsiteY2" fmla="*/ 2066687 h 2434411"/>
                    <a:gd name="connsiteX3" fmla="*/ 1766477 w 3542191"/>
                    <a:gd name="connsiteY3" fmla="*/ 0 h 2434411"/>
                    <a:gd name="connsiteX0" fmla="*/ 1766477 w 3542191"/>
                    <a:gd name="connsiteY0" fmla="*/ 0 h 2429584"/>
                    <a:gd name="connsiteX1" fmla="*/ 71790 w 3542191"/>
                    <a:gd name="connsiteY1" fmla="*/ 2076212 h 2429584"/>
                    <a:gd name="connsiteX2" fmla="*/ 3465714 w 3542191"/>
                    <a:gd name="connsiteY2" fmla="*/ 2066687 h 2429584"/>
                    <a:gd name="connsiteX3" fmla="*/ 1766477 w 3542191"/>
                    <a:gd name="connsiteY3" fmla="*/ 0 h 2429584"/>
                    <a:gd name="connsiteX0" fmla="*/ 1766477 w 3542191"/>
                    <a:gd name="connsiteY0" fmla="*/ 0 h 2427987"/>
                    <a:gd name="connsiteX1" fmla="*/ 71790 w 3542191"/>
                    <a:gd name="connsiteY1" fmla="*/ 2076212 h 2427987"/>
                    <a:gd name="connsiteX2" fmla="*/ 3465714 w 3542191"/>
                    <a:gd name="connsiteY2" fmla="*/ 2066687 h 2427987"/>
                    <a:gd name="connsiteX3" fmla="*/ 1766477 w 3542191"/>
                    <a:gd name="connsiteY3" fmla="*/ 0 h 2427987"/>
                    <a:gd name="connsiteX0" fmla="*/ 1766477 w 3540648"/>
                    <a:gd name="connsiteY0" fmla="*/ 0 h 2427987"/>
                    <a:gd name="connsiteX1" fmla="*/ 71790 w 3540648"/>
                    <a:gd name="connsiteY1" fmla="*/ 2076212 h 2427987"/>
                    <a:gd name="connsiteX2" fmla="*/ 3465714 w 3540648"/>
                    <a:gd name="connsiteY2" fmla="*/ 2066687 h 2427987"/>
                    <a:gd name="connsiteX3" fmla="*/ 1766477 w 3540648"/>
                    <a:gd name="connsiteY3" fmla="*/ 0 h 2427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40648" h="2427987">
                      <a:moveTo>
                        <a:pt x="1766477" y="0"/>
                      </a:moveTo>
                      <a:cubicBezTo>
                        <a:pt x="539593" y="44371"/>
                        <a:pt x="-249139" y="1350804"/>
                        <a:pt x="71790" y="2076212"/>
                      </a:cubicBezTo>
                      <a:cubicBezTo>
                        <a:pt x="507432" y="2632590"/>
                        <a:pt x="3244384" y="2451615"/>
                        <a:pt x="3465714" y="2066687"/>
                      </a:cubicBezTo>
                      <a:cubicBezTo>
                        <a:pt x="3808682" y="1360161"/>
                        <a:pt x="2928124" y="24850"/>
                        <a:pt x="176647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2707100" y="2390775"/>
                  <a:ext cx="1204985" cy="970624"/>
                </a:xfrm>
                <a:custGeom>
                  <a:avLst/>
                  <a:gdLst>
                    <a:gd name="connsiteX0" fmla="*/ 752499 w 1489446"/>
                    <a:gd name="connsiteY0" fmla="*/ 16 h 1199758"/>
                    <a:gd name="connsiteX1" fmla="*/ 989711 w 1489446"/>
                    <a:gd name="connsiteY1" fmla="*/ 48918 h 1199758"/>
                    <a:gd name="connsiteX2" fmla="*/ 1002146 w 1489446"/>
                    <a:gd name="connsiteY2" fmla="*/ 54842 h 1199758"/>
                    <a:gd name="connsiteX3" fmla="*/ 1027590 w 1489446"/>
                    <a:gd name="connsiteY3" fmla="*/ 123255 h 1199758"/>
                    <a:gd name="connsiteX4" fmla="*/ 1037495 w 1489446"/>
                    <a:gd name="connsiteY4" fmla="*/ 343376 h 1199758"/>
                    <a:gd name="connsiteX5" fmla="*/ 1067355 w 1489446"/>
                    <a:gd name="connsiteY5" fmla="*/ 352926 h 1199758"/>
                    <a:gd name="connsiteX6" fmla="*/ 1106508 w 1489446"/>
                    <a:gd name="connsiteY6" fmla="*/ 130994 h 1199758"/>
                    <a:gd name="connsiteX7" fmla="*/ 1105297 w 1489446"/>
                    <a:gd name="connsiteY7" fmla="*/ 110262 h 1199758"/>
                    <a:gd name="connsiteX8" fmla="*/ 1129211 w 1489446"/>
                    <a:gd name="connsiteY8" fmla="*/ 125088 h 1199758"/>
                    <a:gd name="connsiteX9" fmla="*/ 1485524 w 1489446"/>
                    <a:gd name="connsiteY9" fmla="*/ 875423 h 1199758"/>
                    <a:gd name="connsiteX10" fmla="*/ 24751 w 1489446"/>
                    <a:gd name="connsiteY10" fmla="*/ 922884 h 1199758"/>
                    <a:gd name="connsiteX11" fmla="*/ 405927 w 1489446"/>
                    <a:gd name="connsiteY11" fmla="*/ 92796 h 1199758"/>
                    <a:gd name="connsiteX12" fmla="*/ 406933 w 1489446"/>
                    <a:gd name="connsiteY12" fmla="*/ 92296 h 1199758"/>
                    <a:gd name="connsiteX13" fmla="*/ 418343 w 1489446"/>
                    <a:gd name="connsiteY13" fmla="*/ 110328 h 1199758"/>
                    <a:gd name="connsiteX14" fmla="*/ 473508 w 1489446"/>
                    <a:gd name="connsiteY14" fmla="*/ 323655 h 1199758"/>
                    <a:gd name="connsiteX15" fmla="*/ 504697 w 1489446"/>
                    <a:gd name="connsiteY15" fmla="*/ 326830 h 1199758"/>
                    <a:gd name="connsiteX16" fmla="*/ 497157 w 1489446"/>
                    <a:gd name="connsiteY16" fmla="*/ 101597 h 1199758"/>
                    <a:gd name="connsiteX17" fmla="*/ 484133 w 1489446"/>
                    <a:gd name="connsiteY17" fmla="*/ 53876 h 1199758"/>
                    <a:gd name="connsiteX18" fmla="*/ 484992 w 1489446"/>
                    <a:gd name="connsiteY18" fmla="*/ 53448 h 1199758"/>
                    <a:gd name="connsiteX19" fmla="*/ 752499 w 1489446"/>
                    <a:gd name="connsiteY19" fmla="*/ 16 h 119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89446" h="1199758">
                      <a:moveTo>
                        <a:pt x="752499" y="16"/>
                      </a:moveTo>
                      <a:cubicBezTo>
                        <a:pt x="836216" y="1334"/>
                        <a:pt x="915855" y="18782"/>
                        <a:pt x="989711" y="48918"/>
                      </a:cubicBezTo>
                      <a:lnTo>
                        <a:pt x="1002146" y="54842"/>
                      </a:lnTo>
                      <a:lnTo>
                        <a:pt x="1027590" y="123255"/>
                      </a:lnTo>
                      <a:cubicBezTo>
                        <a:pt x="1047261" y="189539"/>
                        <a:pt x="1053178" y="253730"/>
                        <a:pt x="1037495" y="343376"/>
                      </a:cubicBezTo>
                      <a:cubicBezTo>
                        <a:pt x="1027151" y="381214"/>
                        <a:pt x="1021882" y="410389"/>
                        <a:pt x="1067355" y="352926"/>
                      </a:cubicBezTo>
                      <a:cubicBezTo>
                        <a:pt x="1098047" y="276724"/>
                        <a:pt x="1107192" y="206519"/>
                        <a:pt x="1106508" y="130994"/>
                      </a:cubicBezTo>
                      <a:lnTo>
                        <a:pt x="1105297" y="110262"/>
                      </a:lnTo>
                      <a:lnTo>
                        <a:pt x="1129211" y="125088"/>
                      </a:lnTo>
                      <a:cubicBezTo>
                        <a:pt x="1368976" y="292011"/>
                        <a:pt x="1515737" y="598673"/>
                        <a:pt x="1485524" y="875423"/>
                      </a:cubicBezTo>
                      <a:cubicBezTo>
                        <a:pt x="1423998" y="1328949"/>
                        <a:pt x="133738" y="1270937"/>
                        <a:pt x="24751" y="922884"/>
                      </a:cubicBezTo>
                      <a:cubicBezTo>
                        <a:pt x="-66219" y="656571"/>
                        <a:pt x="100886" y="268636"/>
                        <a:pt x="405927" y="92796"/>
                      </a:cubicBezTo>
                      <a:lnTo>
                        <a:pt x="406933" y="92296"/>
                      </a:lnTo>
                      <a:lnTo>
                        <a:pt x="418343" y="110328"/>
                      </a:lnTo>
                      <a:cubicBezTo>
                        <a:pt x="451283" y="171119"/>
                        <a:pt x="470333" y="232703"/>
                        <a:pt x="473508" y="323655"/>
                      </a:cubicBezTo>
                      <a:cubicBezTo>
                        <a:pt x="471204" y="362813"/>
                        <a:pt x="472076" y="392447"/>
                        <a:pt x="504697" y="326830"/>
                      </a:cubicBezTo>
                      <a:cubicBezTo>
                        <a:pt x="518985" y="245932"/>
                        <a:pt x="513428" y="175352"/>
                        <a:pt x="497157" y="101597"/>
                      </a:cubicBezTo>
                      <a:lnTo>
                        <a:pt x="484133" y="53876"/>
                      </a:lnTo>
                      <a:lnTo>
                        <a:pt x="484992" y="53448"/>
                      </a:lnTo>
                      <a:cubicBezTo>
                        <a:pt x="566791" y="18905"/>
                        <a:pt x="656586" y="-644"/>
                        <a:pt x="75249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2812030" y="3290986"/>
                  <a:ext cx="995123" cy="502975"/>
                </a:xfrm>
                <a:custGeom>
                  <a:avLst/>
                  <a:gdLst>
                    <a:gd name="connsiteX0" fmla="*/ 19266 w 995123"/>
                    <a:gd name="connsiteY0" fmla="*/ 0 h 502975"/>
                    <a:gd name="connsiteX1" fmla="*/ 983466 w 995123"/>
                    <a:gd name="connsiteY1" fmla="*/ 12800 h 502975"/>
                    <a:gd name="connsiteX2" fmla="*/ 897606 w 995123"/>
                    <a:gd name="connsiteY2" fmla="*/ 443169 h 502975"/>
                    <a:gd name="connsiteX3" fmla="*/ 859468 w 995123"/>
                    <a:gd name="connsiteY3" fmla="*/ 502975 h 502975"/>
                    <a:gd name="connsiteX4" fmla="*/ 820957 w 995123"/>
                    <a:gd name="connsiteY4" fmla="*/ 488869 h 502975"/>
                    <a:gd name="connsiteX5" fmla="*/ 500375 w 995123"/>
                    <a:gd name="connsiteY5" fmla="*/ 436053 h 502975"/>
                    <a:gd name="connsiteX6" fmla="*/ 192691 w 995123"/>
                    <a:gd name="connsiteY6" fmla="*/ 485036 h 502975"/>
                    <a:gd name="connsiteX7" fmla="*/ 146236 w 995123"/>
                    <a:gd name="connsiteY7" fmla="*/ 502123 h 502975"/>
                    <a:gd name="connsiteX8" fmla="*/ 92327 w 995123"/>
                    <a:gd name="connsiteY8" fmla="*/ 409570 h 502975"/>
                    <a:gd name="connsiteX9" fmla="*/ 19266 w 995123"/>
                    <a:gd name="connsiteY9" fmla="*/ 0 h 50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5123" h="502975">
                      <a:moveTo>
                        <a:pt x="19266" y="0"/>
                      </a:moveTo>
                      <a:cubicBezTo>
                        <a:pt x="307958" y="169232"/>
                        <a:pt x="754504" y="116617"/>
                        <a:pt x="983466" y="12800"/>
                      </a:cubicBezTo>
                      <a:cubicBezTo>
                        <a:pt x="1014753" y="104527"/>
                        <a:pt x="982045" y="283714"/>
                        <a:pt x="897606" y="443169"/>
                      </a:cubicBezTo>
                      <a:lnTo>
                        <a:pt x="859468" y="502975"/>
                      </a:lnTo>
                      <a:lnTo>
                        <a:pt x="820957" y="488869"/>
                      </a:lnTo>
                      <a:cubicBezTo>
                        <a:pt x="719744" y="458594"/>
                        <a:pt x="612564" y="440111"/>
                        <a:pt x="500375" y="436053"/>
                      </a:cubicBezTo>
                      <a:cubicBezTo>
                        <a:pt x="394152" y="438326"/>
                        <a:pt x="291142" y="455577"/>
                        <a:pt x="192691" y="485036"/>
                      </a:cubicBezTo>
                      <a:lnTo>
                        <a:pt x="146236" y="502123"/>
                      </a:lnTo>
                      <a:lnTo>
                        <a:pt x="92327" y="409570"/>
                      </a:lnTo>
                      <a:cubicBezTo>
                        <a:pt x="6466" y="232872"/>
                        <a:pt x="-23399" y="45508"/>
                        <a:pt x="19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 flipH="1">
                  <a:off x="4083727" y="3783178"/>
                  <a:ext cx="1802779" cy="1344362"/>
                </a:xfrm>
                <a:custGeom>
                  <a:avLst/>
                  <a:gdLst>
                    <a:gd name="connsiteX0" fmla="*/ 1486572 w 1802779"/>
                    <a:gd name="connsiteY0" fmla="*/ 0 h 1344362"/>
                    <a:gd name="connsiteX1" fmla="*/ 1455522 w 1802779"/>
                    <a:gd name="connsiteY1" fmla="*/ 48379 h 1344362"/>
                    <a:gd name="connsiteX2" fmla="*/ 1147028 w 1802779"/>
                    <a:gd name="connsiteY2" fmla="*/ 259267 h 1344362"/>
                    <a:gd name="connsiteX3" fmla="*/ 1103122 w 1802779"/>
                    <a:gd name="connsiteY3" fmla="*/ 267254 h 1344362"/>
                    <a:gd name="connsiteX4" fmla="*/ 1238743 w 1802779"/>
                    <a:gd name="connsiteY4" fmla="*/ 755486 h 1344362"/>
                    <a:gd name="connsiteX5" fmla="*/ 1052075 w 1802779"/>
                    <a:gd name="connsiteY5" fmla="*/ 993611 h 1344362"/>
                    <a:gd name="connsiteX6" fmla="*/ 885386 w 1802779"/>
                    <a:gd name="connsiteY6" fmla="*/ 736435 h 1344362"/>
                    <a:gd name="connsiteX7" fmla="*/ 1019203 w 1802779"/>
                    <a:gd name="connsiteY7" fmla="*/ 278871 h 1344362"/>
                    <a:gd name="connsiteX8" fmla="*/ 971645 w 1802779"/>
                    <a:gd name="connsiteY8" fmla="*/ 272371 h 1344362"/>
                    <a:gd name="connsiteX9" fmla="*/ 645879 w 1802779"/>
                    <a:gd name="connsiteY9" fmla="*/ 47872 h 1344362"/>
                    <a:gd name="connsiteX10" fmla="*/ 619306 w 1802779"/>
                    <a:gd name="connsiteY10" fmla="*/ 4047 h 1344362"/>
                    <a:gd name="connsiteX11" fmla="*/ 563308 w 1802779"/>
                    <a:gd name="connsiteY11" fmla="*/ 32399 h 1344362"/>
                    <a:gd name="connsiteX12" fmla="*/ 43069 w 1802779"/>
                    <a:gd name="connsiteY12" fmla="*/ 1133323 h 1344362"/>
                    <a:gd name="connsiteX13" fmla="*/ 1109336 w 1802779"/>
                    <a:gd name="connsiteY13" fmla="*/ 1342234 h 1344362"/>
                    <a:gd name="connsiteX14" fmla="*/ 1295499 w 1802779"/>
                    <a:gd name="connsiteY14" fmla="*/ 1329317 h 1344362"/>
                    <a:gd name="connsiteX15" fmla="*/ 1283431 w 1802779"/>
                    <a:gd name="connsiteY15" fmla="*/ 1246395 h 1344362"/>
                    <a:gd name="connsiteX16" fmla="*/ 1725529 w 1802779"/>
                    <a:gd name="connsiteY16" fmla="*/ 298770 h 1344362"/>
                    <a:gd name="connsiteX17" fmla="*/ 1802779 w 1802779"/>
                    <a:gd name="connsiteY17" fmla="*/ 235437 h 1344362"/>
                    <a:gd name="connsiteX18" fmla="*/ 1695694 w 1802779"/>
                    <a:gd name="connsiteY18" fmla="*/ 134559 h 1344362"/>
                    <a:gd name="connsiteX19" fmla="*/ 1541982 w 1802779"/>
                    <a:gd name="connsiteY19" fmla="*/ 28158 h 134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802779" h="1344362">
                      <a:moveTo>
                        <a:pt x="1486572" y="0"/>
                      </a:moveTo>
                      <a:lnTo>
                        <a:pt x="1455522" y="48379"/>
                      </a:lnTo>
                      <a:cubicBezTo>
                        <a:pt x="1368927" y="157867"/>
                        <a:pt x="1261537" y="226403"/>
                        <a:pt x="1147028" y="259267"/>
                      </a:cubicBezTo>
                      <a:lnTo>
                        <a:pt x="1103122" y="267254"/>
                      </a:lnTo>
                      <a:lnTo>
                        <a:pt x="1238743" y="755486"/>
                      </a:lnTo>
                      <a:lnTo>
                        <a:pt x="1052075" y="993611"/>
                      </a:lnTo>
                      <a:lnTo>
                        <a:pt x="885386" y="736435"/>
                      </a:lnTo>
                      <a:lnTo>
                        <a:pt x="1019203" y="278871"/>
                      </a:lnTo>
                      <a:lnTo>
                        <a:pt x="971645" y="272371"/>
                      </a:lnTo>
                      <a:cubicBezTo>
                        <a:pt x="837490" y="244920"/>
                        <a:pt x="728151" y="158674"/>
                        <a:pt x="645879" y="47872"/>
                      </a:cubicBezTo>
                      <a:lnTo>
                        <a:pt x="619306" y="4047"/>
                      </a:lnTo>
                      <a:lnTo>
                        <a:pt x="563308" y="32399"/>
                      </a:lnTo>
                      <a:cubicBezTo>
                        <a:pt x="128733" y="284462"/>
                        <a:pt x="-101332" y="806929"/>
                        <a:pt x="43069" y="1133323"/>
                      </a:cubicBezTo>
                      <a:cubicBezTo>
                        <a:pt x="173746" y="1300216"/>
                        <a:pt x="649577" y="1356520"/>
                        <a:pt x="1109336" y="1342234"/>
                      </a:cubicBezTo>
                      <a:lnTo>
                        <a:pt x="1295499" y="1329317"/>
                      </a:lnTo>
                      <a:lnTo>
                        <a:pt x="1283431" y="1246395"/>
                      </a:lnTo>
                      <a:cubicBezTo>
                        <a:pt x="1263677" y="938468"/>
                        <a:pt x="1431511" y="566414"/>
                        <a:pt x="1725529" y="298770"/>
                      </a:cubicBezTo>
                      <a:lnTo>
                        <a:pt x="1802779" y="235437"/>
                      </a:lnTo>
                      <a:lnTo>
                        <a:pt x="1695694" y="134559"/>
                      </a:lnTo>
                      <a:cubicBezTo>
                        <a:pt x="1647492" y="95378"/>
                        <a:pt x="1596099" y="59591"/>
                        <a:pt x="1541982" y="281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4322062" y="2544500"/>
                  <a:ext cx="1004756" cy="809339"/>
                </a:xfrm>
                <a:custGeom>
                  <a:avLst/>
                  <a:gdLst>
                    <a:gd name="connsiteX0" fmla="*/ 752499 w 1489446"/>
                    <a:gd name="connsiteY0" fmla="*/ 16 h 1199758"/>
                    <a:gd name="connsiteX1" fmla="*/ 989711 w 1489446"/>
                    <a:gd name="connsiteY1" fmla="*/ 48918 h 1199758"/>
                    <a:gd name="connsiteX2" fmla="*/ 1002146 w 1489446"/>
                    <a:gd name="connsiteY2" fmla="*/ 54842 h 1199758"/>
                    <a:gd name="connsiteX3" fmla="*/ 1027590 w 1489446"/>
                    <a:gd name="connsiteY3" fmla="*/ 123255 h 1199758"/>
                    <a:gd name="connsiteX4" fmla="*/ 1037495 w 1489446"/>
                    <a:gd name="connsiteY4" fmla="*/ 343376 h 1199758"/>
                    <a:gd name="connsiteX5" fmla="*/ 1067355 w 1489446"/>
                    <a:gd name="connsiteY5" fmla="*/ 352926 h 1199758"/>
                    <a:gd name="connsiteX6" fmla="*/ 1106508 w 1489446"/>
                    <a:gd name="connsiteY6" fmla="*/ 130994 h 1199758"/>
                    <a:gd name="connsiteX7" fmla="*/ 1105297 w 1489446"/>
                    <a:gd name="connsiteY7" fmla="*/ 110262 h 1199758"/>
                    <a:gd name="connsiteX8" fmla="*/ 1129211 w 1489446"/>
                    <a:gd name="connsiteY8" fmla="*/ 125088 h 1199758"/>
                    <a:gd name="connsiteX9" fmla="*/ 1485524 w 1489446"/>
                    <a:gd name="connsiteY9" fmla="*/ 875423 h 1199758"/>
                    <a:gd name="connsiteX10" fmla="*/ 24751 w 1489446"/>
                    <a:gd name="connsiteY10" fmla="*/ 922884 h 1199758"/>
                    <a:gd name="connsiteX11" fmla="*/ 405927 w 1489446"/>
                    <a:gd name="connsiteY11" fmla="*/ 92796 h 1199758"/>
                    <a:gd name="connsiteX12" fmla="*/ 406933 w 1489446"/>
                    <a:gd name="connsiteY12" fmla="*/ 92296 h 1199758"/>
                    <a:gd name="connsiteX13" fmla="*/ 418343 w 1489446"/>
                    <a:gd name="connsiteY13" fmla="*/ 110328 h 1199758"/>
                    <a:gd name="connsiteX14" fmla="*/ 473508 w 1489446"/>
                    <a:gd name="connsiteY14" fmla="*/ 323655 h 1199758"/>
                    <a:gd name="connsiteX15" fmla="*/ 504697 w 1489446"/>
                    <a:gd name="connsiteY15" fmla="*/ 326830 h 1199758"/>
                    <a:gd name="connsiteX16" fmla="*/ 497157 w 1489446"/>
                    <a:gd name="connsiteY16" fmla="*/ 101597 h 1199758"/>
                    <a:gd name="connsiteX17" fmla="*/ 484133 w 1489446"/>
                    <a:gd name="connsiteY17" fmla="*/ 53876 h 1199758"/>
                    <a:gd name="connsiteX18" fmla="*/ 484992 w 1489446"/>
                    <a:gd name="connsiteY18" fmla="*/ 53448 h 1199758"/>
                    <a:gd name="connsiteX19" fmla="*/ 752499 w 1489446"/>
                    <a:gd name="connsiteY19" fmla="*/ 16 h 119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89446" h="1199758">
                      <a:moveTo>
                        <a:pt x="752499" y="16"/>
                      </a:moveTo>
                      <a:cubicBezTo>
                        <a:pt x="836216" y="1334"/>
                        <a:pt x="915855" y="18782"/>
                        <a:pt x="989711" y="48918"/>
                      </a:cubicBezTo>
                      <a:lnTo>
                        <a:pt x="1002146" y="54842"/>
                      </a:lnTo>
                      <a:lnTo>
                        <a:pt x="1027590" y="123255"/>
                      </a:lnTo>
                      <a:cubicBezTo>
                        <a:pt x="1047261" y="189539"/>
                        <a:pt x="1053178" y="253730"/>
                        <a:pt x="1037495" y="343376"/>
                      </a:cubicBezTo>
                      <a:cubicBezTo>
                        <a:pt x="1027151" y="381214"/>
                        <a:pt x="1021882" y="410389"/>
                        <a:pt x="1067355" y="352926"/>
                      </a:cubicBezTo>
                      <a:cubicBezTo>
                        <a:pt x="1098047" y="276724"/>
                        <a:pt x="1107192" y="206519"/>
                        <a:pt x="1106508" y="130994"/>
                      </a:cubicBezTo>
                      <a:lnTo>
                        <a:pt x="1105297" y="110262"/>
                      </a:lnTo>
                      <a:lnTo>
                        <a:pt x="1129211" y="125088"/>
                      </a:lnTo>
                      <a:cubicBezTo>
                        <a:pt x="1368976" y="292011"/>
                        <a:pt x="1515737" y="598673"/>
                        <a:pt x="1485524" y="875423"/>
                      </a:cubicBezTo>
                      <a:cubicBezTo>
                        <a:pt x="1423998" y="1328949"/>
                        <a:pt x="133738" y="1270937"/>
                        <a:pt x="24751" y="922884"/>
                      </a:cubicBezTo>
                      <a:cubicBezTo>
                        <a:pt x="-66219" y="656571"/>
                        <a:pt x="100886" y="268636"/>
                        <a:pt x="405927" y="92796"/>
                      </a:cubicBezTo>
                      <a:lnTo>
                        <a:pt x="406933" y="92296"/>
                      </a:lnTo>
                      <a:lnTo>
                        <a:pt x="418343" y="110328"/>
                      </a:lnTo>
                      <a:cubicBezTo>
                        <a:pt x="451283" y="171119"/>
                        <a:pt x="470333" y="232703"/>
                        <a:pt x="473508" y="323655"/>
                      </a:cubicBezTo>
                      <a:cubicBezTo>
                        <a:pt x="471204" y="362813"/>
                        <a:pt x="472076" y="392447"/>
                        <a:pt x="504697" y="326830"/>
                      </a:cubicBezTo>
                      <a:cubicBezTo>
                        <a:pt x="518985" y="245932"/>
                        <a:pt x="513428" y="175352"/>
                        <a:pt x="497157" y="101597"/>
                      </a:cubicBezTo>
                      <a:lnTo>
                        <a:pt x="484133" y="53876"/>
                      </a:lnTo>
                      <a:lnTo>
                        <a:pt x="484992" y="53448"/>
                      </a:lnTo>
                      <a:cubicBezTo>
                        <a:pt x="566791" y="18905"/>
                        <a:pt x="656586" y="-644"/>
                        <a:pt x="752499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Rectangle 10"/>
                <p:cNvSpPr/>
                <p:nvPr/>
              </p:nvSpPr>
              <p:spPr>
                <a:xfrm>
                  <a:off x="4408209" y="3298825"/>
                  <a:ext cx="832462" cy="628650"/>
                </a:xfrm>
                <a:custGeom>
                  <a:avLst/>
                  <a:gdLst>
                    <a:gd name="connsiteX0" fmla="*/ 0 w 1221487"/>
                    <a:gd name="connsiteY0" fmla="*/ 0 h 914400"/>
                    <a:gd name="connsiteX1" fmla="*/ 1221487 w 1221487"/>
                    <a:gd name="connsiteY1" fmla="*/ 0 h 914400"/>
                    <a:gd name="connsiteX2" fmla="*/ 1221487 w 1221487"/>
                    <a:gd name="connsiteY2" fmla="*/ 914400 h 914400"/>
                    <a:gd name="connsiteX3" fmla="*/ 0 w 1221487"/>
                    <a:gd name="connsiteY3" fmla="*/ 914400 h 914400"/>
                    <a:gd name="connsiteX4" fmla="*/ 0 w 1221487"/>
                    <a:gd name="connsiteY4" fmla="*/ 0 h 914400"/>
                    <a:gd name="connsiteX0" fmla="*/ 82550 w 1221487"/>
                    <a:gd name="connsiteY0" fmla="*/ 155575 h 914400"/>
                    <a:gd name="connsiteX1" fmla="*/ 1221487 w 1221487"/>
                    <a:gd name="connsiteY1" fmla="*/ 0 h 914400"/>
                    <a:gd name="connsiteX2" fmla="*/ 1221487 w 1221487"/>
                    <a:gd name="connsiteY2" fmla="*/ 914400 h 914400"/>
                    <a:gd name="connsiteX3" fmla="*/ 0 w 1221487"/>
                    <a:gd name="connsiteY3" fmla="*/ 914400 h 914400"/>
                    <a:gd name="connsiteX4" fmla="*/ 82550 w 1221487"/>
                    <a:gd name="connsiteY4" fmla="*/ 155575 h 914400"/>
                    <a:gd name="connsiteX0" fmla="*/ 0 w 1138937"/>
                    <a:gd name="connsiteY0" fmla="*/ 155575 h 914400"/>
                    <a:gd name="connsiteX1" fmla="*/ 1138937 w 1138937"/>
                    <a:gd name="connsiteY1" fmla="*/ 0 h 914400"/>
                    <a:gd name="connsiteX2" fmla="*/ 1138937 w 1138937"/>
                    <a:gd name="connsiteY2" fmla="*/ 914400 h 914400"/>
                    <a:gd name="connsiteX3" fmla="*/ 400050 w 1138937"/>
                    <a:gd name="connsiteY3" fmla="*/ 733425 h 914400"/>
                    <a:gd name="connsiteX4" fmla="*/ 0 w 1138937"/>
                    <a:gd name="connsiteY4" fmla="*/ 155575 h 914400"/>
                    <a:gd name="connsiteX0" fmla="*/ 0 w 1138937"/>
                    <a:gd name="connsiteY0" fmla="*/ 155575 h 914400"/>
                    <a:gd name="connsiteX1" fmla="*/ 1138937 w 1138937"/>
                    <a:gd name="connsiteY1" fmla="*/ 0 h 914400"/>
                    <a:gd name="connsiteX2" fmla="*/ 1138937 w 1138937"/>
                    <a:gd name="connsiteY2" fmla="*/ 914400 h 914400"/>
                    <a:gd name="connsiteX3" fmla="*/ 400050 w 1138937"/>
                    <a:gd name="connsiteY3" fmla="*/ 733425 h 914400"/>
                    <a:gd name="connsiteX4" fmla="*/ 0 w 1138937"/>
                    <a:gd name="connsiteY4" fmla="*/ 155575 h 914400"/>
                    <a:gd name="connsiteX0" fmla="*/ 0 w 1129412"/>
                    <a:gd name="connsiteY0" fmla="*/ 127000 h 914400"/>
                    <a:gd name="connsiteX1" fmla="*/ 1129412 w 1129412"/>
                    <a:gd name="connsiteY1" fmla="*/ 0 h 914400"/>
                    <a:gd name="connsiteX2" fmla="*/ 1129412 w 1129412"/>
                    <a:gd name="connsiteY2" fmla="*/ 914400 h 914400"/>
                    <a:gd name="connsiteX3" fmla="*/ 390525 w 1129412"/>
                    <a:gd name="connsiteY3" fmla="*/ 733425 h 914400"/>
                    <a:gd name="connsiteX4" fmla="*/ 0 w 1129412"/>
                    <a:gd name="connsiteY4" fmla="*/ 127000 h 914400"/>
                    <a:gd name="connsiteX0" fmla="*/ 0 w 1129412"/>
                    <a:gd name="connsiteY0" fmla="*/ 127000 h 914400"/>
                    <a:gd name="connsiteX1" fmla="*/ 1129412 w 1129412"/>
                    <a:gd name="connsiteY1" fmla="*/ 0 h 914400"/>
                    <a:gd name="connsiteX2" fmla="*/ 1129412 w 1129412"/>
                    <a:gd name="connsiteY2" fmla="*/ 914400 h 914400"/>
                    <a:gd name="connsiteX3" fmla="*/ 390525 w 1129412"/>
                    <a:gd name="connsiteY3" fmla="*/ 733425 h 914400"/>
                    <a:gd name="connsiteX4" fmla="*/ 0 w 1129412"/>
                    <a:gd name="connsiteY4" fmla="*/ 127000 h 914400"/>
                    <a:gd name="connsiteX0" fmla="*/ 0 w 1129412"/>
                    <a:gd name="connsiteY0" fmla="*/ 127000 h 914400"/>
                    <a:gd name="connsiteX1" fmla="*/ 1129412 w 1129412"/>
                    <a:gd name="connsiteY1" fmla="*/ 0 h 914400"/>
                    <a:gd name="connsiteX2" fmla="*/ 1129412 w 1129412"/>
                    <a:gd name="connsiteY2" fmla="*/ 914400 h 914400"/>
                    <a:gd name="connsiteX3" fmla="*/ 387350 w 1129412"/>
                    <a:gd name="connsiteY3" fmla="*/ 749300 h 914400"/>
                    <a:gd name="connsiteX4" fmla="*/ 0 w 1129412"/>
                    <a:gd name="connsiteY4" fmla="*/ 127000 h 914400"/>
                    <a:gd name="connsiteX0" fmla="*/ 0 w 1129412"/>
                    <a:gd name="connsiteY0" fmla="*/ 0 h 787400"/>
                    <a:gd name="connsiteX1" fmla="*/ 818262 w 1129412"/>
                    <a:gd name="connsiteY1" fmla="*/ 1270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1129412"/>
                    <a:gd name="connsiteY0" fmla="*/ 0 h 787400"/>
                    <a:gd name="connsiteX1" fmla="*/ 818262 w 1129412"/>
                    <a:gd name="connsiteY1" fmla="*/ 1270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1129412"/>
                    <a:gd name="connsiteY0" fmla="*/ 0 h 787400"/>
                    <a:gd name="connsiteX1" fmla="*/ 818262 w 1129412"/>
                    <a:gd name="connsiteY1" fmla="*/ 1270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1129412"/>
                    <a:gd name="connsiteY0" fmla="*/ 0 h 787400"/>
                    <a:gd name="connsiteX1" fmla="*/ 818262 w 1129412"/>
                    <a:gd name="connsiteY1" fmla="*/ 1270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1129412"/>
                    <a:gd name="connsiteY0" fmla="*/ 0 h 787400"/>
                    <a:gd name="connsiteX1" fmla="*/ 811912 w 1129412"/>
                    <a:gd name="connsiteY1" fmla="*/ 635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1129412"/>
                    <a:gd name="connsiteY0" fmla="*/ 0 h 787400"/>
                    <a:gd name="connsiteX1" fmla="*/ 811912 w 1129412"/>
                    <a:gd name="connsiteY1" fmla="*/ 6350 h 787400"/>
                    <a:gd name="connsiteX2" fmla="*/ 1129412 w 1129412"/>
                    <a:gd name="connsiteY2" fmla="*/ 787400 h 787400"/>
                    <a:gd name="connsiteX3" fmla="*/ 387350 w 1129412"/>
                    <a:gd name="connsiteY3" fmla="*/ 622300 h 787400"/>
                    <a:gd name="connsiteX4" fmla="*/ 0 w 1129412"/>
                    <a:gd name="connsiteY4" fmla="*/ 0 h 787400"/>
                    <a:gd name="connsiteX0" fmla="*/ 0 w 811912"/>
                    <a:gd name="connsiteY0" fmla="*/ 0 h 622300"/>
                    <a:gd name="connsiteX1" fmla="*/ 811912 w 811912"/>
                    <a:gd name="connsiteY1" fmla="*/ 6350 h 622300"/>
                    <a:gd name="connsiteX2" fmla="*/ 387350 w 811912"/>
                    <a:gd name="connsiteY2" fmla="*/ 622300 h 622300"/>
                    <a:gd name="connsiteX3" fmla="*/ 0 w 811912"/>
                    <a:gd name="connsiteY3" fmla="*/ 0 h 622300"/>
                    <a:gd name="connsiteX0" fmla="*/ 0 w 811912"/>
                    <a:gd name="connsiteY0" fmla="*/ 0 h 622300"/>
                    <a:gd name="connsiteX1" fmla="*/ 811912 w 811912"/>
                    <a:gd name="connsiteY1" fmla="*/ 6350 h 622300"/>
                    <a:gd name="connsiteX2" fmla="*/ 387350 w 811912"/>
                    <a:gd name="connsiteY2" fmla="*/ 622300 h 622300"/>
                    <a:gd name="connsiteX3" fmla="*/ 0 w 811912"/>
                    <a:gd name="connsiteY3" fmla="*/ 0 h 622300"/>
                    <a:gd name="connsiteX0" fmla="*/ 0 w 826700"/>
                    <a:gd name="connsiteY0" fmla="*/ 0 h 622300"/>
                    <a:gd name="connsiteX1" fmla="*/ 811912 w 826700"/>
                    <a:gd name="connsiteY1" fmla="*/ 6350 h 622300"/>
                    <a:gd name="connsiteX2" fmla="*/ 387350 w 826700"/>
                    <a:gd name="connsiteY2" fmla="*/ 622300 h 622300"/>
                    <a:gd name="connsiteX3" fmla="*/ 0 w 826700"/>
                    <a:gd name="connsiteY3" fmla="*/ 0 h 622300"/>
                    <a:gd name="connsiteX0" fmla="*/ 0 w 827807"/>
                    <a:gd name="connsiteY0" fmla="*/ 0 h 622300"/>
                    <a:gd name="connsiteX1" fmla="*/ 811912 w 827807"/>
                    <a:gd name="connsiteY1" fmla="*/ 6350 h 622300"/>
                    <a:gd name="connsiteX2" fmla="*/ 387350 w 827807"/>
                    <a:gd name="connsiteY2" fmla="*/ 622300 h 622300"/>
                    <a:gd name="connsiteX3" fmla="*/ 0 w 827807"/>
                    <a:gd name="connsiteY3" fmla="*/ 0 h 622300"/>
                    <a:gd name="connsiteX0" fmla="*/ 0 w 831932"/>
                    <a:gd name="connsiteY0" fmla="*/ 0 h 622300"/>
                    <a:gd name="connsiteX1" fmla="*/ 811912 w 831932"/>
                    <a:gd name="connsiteY1" fmla="*/ 6350 h 622300"/>
                    <a:gd name="connsiteX2" fmla="*/ 431800 w 831932"/>
                    <a:gd name="connsiteY2" fmla="*/ 622300 h 622300"/>
                    <a:gd name="connsiteX3" fmla="*/ 0 w 831932"/>
                    <a:gd name="connsiteY3" fmla="*/ 0 h 622300"/>
                    <a:gd name="connsiteX0" fmla="*/ 0 w 831932"/>
                    <a:gd name="connsiteY0" fmla="*/ 0 h 622300"/>
                    <a:gd name="connsiteX1" fmla="*/ 811912 w 831932"/>
                    <a:gd name="connsiteY1" fmla="*/ 6350 h 622300"/>
                    <a:gd name="connsiteX2" fmla="*/ 431800 w 831932"/>
                    <a:gd name="connsiteY2" fmla="*/ 622300 h 622300"/>
                    <a:gd name="connsiteX3" fmla="*/ 0 w 831932"/>
                    <a:gd name="connsiteY3" fmla="*/ 0 h 622300"/>
                    <a:gd name="connsiteX0" fmla="*/ 0 w 831932"/>
                    <a:gd name="connsiteY0" fmla="*/ 0 h 622300"/>
                    <a:gd name="connsiteX1" fmla="*/ 811912 w 831932"/>
                    <a:gd name="connsiteY1" fmla="*/ 6350 h 622300"/>
                    <a:gd name="connsiteX2" fmla="*/ 431800 w 831932"/>
                    <a:gd name="connsiteY2" fmla="*/ 622300 h 622300"/>
                    <a:gd name="connsiteX3" fmla="*/ 0 w 831932"/>
                    <a:gd name="connsiteY3" fmla="*/ 0 h 622300"/>
                    <a:gd name="connsiteX0" fmla="*/ 0 w 829281"/>
                    <a:gd name="connsiteY0" fmla="*/ 0 h 622300"/>
                    <a:gd name="connsiteX1" fmla="*/ 811912 w 829281"/>
                    <a:gd name="connsiteY1" fmla="*/ 6350 h 622300"/>
                    <a:gd name="connsiteX2" fmla="*/ 431800 w 829281"/>
                    <a:gd name="connsiteY2" fmla="*/ 622300 h 622300"/>
                    <a:gd name="connsiteX3" fmla="*/ 0 w 829281"/>
                    <a:gd name="connsiteY3" fmla="*/ 0 h 622300"/>
                    <a:gd name="connsiteX0" fmla="*/ 0 w 829019"/>
                    <a:gd name="connsiteY0" fmla="*/ 0 h 622300"/>
                    <a:gd name="connsiteX1" fmla="*/ 811912 w 829019"/>
                    <a:gd name="connsiteY1" fmla="*/ 6350 h 622300"/>
                    <a:gd name="connsiteX2" fmla="*/ 431800 w 829019"/>
                    <a:gd name="connsiteY2" fmla="*/ 622300 h 622300"/>
                    <a:gd name="connsiteX3" fmla="*/ 0 w 829019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36401"/>
                    <a:gd name="connsiteY0" fmla="*/ 0 h 622300"/>
                    <a:gd name="connsiteX1" fmla="*/ 821437 w 836401"/>
                    <a:gd name="connsiteY1" fmla="*/ 6350 h 622300"/>
                    <a:gd name="connsiteX2" fmla="*/ 431800 w 836401"/>
                    <a:gd name="connsiteY2" fmla="*/ 622300 h 622300"/>
                    <a:gd name="connsiteX3" fmla="*/ 0 w 836401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27569"/>
                    <a:gd name="connsiteY0" fmla="*/ 0 h 622300"/>
                    <a:gd name="connsiteX1" fmla="*/ 811912 w 827569"/>
                    <a:gd name="connsiteY1" fmla="*/ 6350 h 622300"/>
                    <a:gd name="connsiteX2" fmla="*/ 431800 w 827569"/>
                    <a:gd name="connsiteY2" fmla="*/ 622300 h 622300"/>
                    <a:gd name="connsiteX3" fmla="*/ 0 w 827569"/>
                    <a:gd name="connsiteY3" fmla="*/ 0 h 622300"/>
                    <a:gd name="connsiteX0" fmla="*/ 0 w 833451"/>
                    <a:gd name="connsiteY0" fmla="*/ 0 h 622300"/>
                    <a:gd name="connsiteX1" fmla="*/ 818262 w 833451"/>
                    <a:gd name="connsiteY1" fmla="*/ 3175 h 622300"/>
                    <a:gd name="connsiteX2" fmla="*/ 431800 w 833451"/>
                    <a:gd name="connsiteY2" fmla="*/ 622300 h 622300"/>
                    <a:gd name="connsiteX3" fmla="*/ 0 w 833451"/>
                    <a:gd name="connsiteY3" fmla="*/ 0 h 622300"/>
                    <a:gd name="connsiteX0" fmla="*/ 0 w 833006"/>
                    <a:gd name="connsiteY0" fmla="*/ 0 h 622300"/>
                    <a:gd name="connsiteX1" fmla="*/ 818262 w 833006"/>
                    <a:gd name="connsiteY1" fmla="*/ 3175 h 622300"/>
                    <a:gd name="connsiteX2" fmla="*/ 425450 w 833006"/>
                    <a:gd name="connsiteY2" fmla="*/ 622300 h 622300"/>
                    <a:gd name="connsiteX3" fmla="*/ 0 w 833006"/>
                    <a:gd name="connsiteY3" fmla="*/ 0 h 622300"/>
                    <a:gd name="connsiteX0" fmla="*/ 0 w 833919"/>
                    <a:gd name="connsiteY0" fmla="*/ 0 h 628650"/>
                    <a:gd name="connsiteX1" fmla="*/ 818262 w 833919"/>
                    <a:gd name="connsiteY1" fmla="*/ 3175 h 628650"/>
                    <a:gd name="connsiteX2" fmla="*/ 438150 w 833919"/>
                    <a:gd name="connsiteY2" fmla="*/ 628650 h 628650"/>
                    <a:gd name="connsiteX3" fmla="*/ 0 w 833919"/>
                    <a:gd name="connsiteY3" fmla="*/ 0 h 628650"/>
                    <a:gd name="connsiteX0" fmla="*/ 0 w 832462"/>
                    <a:gd name="connsiteY0" fmla="*/ 0 h 628650"/>
                    <a:gd name="connsiteX1" fmla="*/ 818262 w 832462"/>
                    <a:gd name="connsiteY1" fmla="*/ 3175 h 628650"/>
                    <a:gd name="connsiteX2" fmla="*/ 438150 w 832462"/>
                    <a:gd name="connsiteY2" fmla="*/ 628650 h 628650"/>
                    <a:gd name="connsiteX3" fmla="*/ 0 w 832462"/>
                    <a:gd name="connsiteY3" fmla="*/ 0 h 628650"/>
                    <a:gd name="connsiteX0" fmla="*/ 0 w 832462"/>
                    <a:gd name="connsiteY0" fmla="*/ 0 h 628650"/>
                    <a:gd name="connsiteX1" fmla="*/ 818262 w 832462"/>
                    <a:gd name="connsiteY1" fmla="*/ 3175 h 628650"/>
                    <a:gd name="connsiteX2" fmla="*/ 438150 w 832462"/>
                    <a:gd name="connsiteY2" fmla="*/ 628650 h 628650"/>
                    <a:gd name="connsiteX3" fmla="*/ 0 w 832462"/>
                    <a:gd name="connsiteY3" fmla="*/ 0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2462" h="628650">
                      <a:moveTo>
                        <a:pt x="0" y="0"/>
                      </a:moveTo>
                      <a:cubicBezTo>
                        <a:pt x="158454" y="86783"/>
                        <a:pt x="656633" y="122767"/>
                        <a:pt x="818262" y="3175"/>
                      </a:cubicBezTo>
                      <a:cubicBezTo>
                        <a:pt x="879941" y="173567"/>
                        <a:pt x="738421" y="607483"/>
                        <a:pt x="438150" y="628650"/>
                      </a:cubicBezTo>
                      <a:cubicBezTo>
                        <a:pt x="219075" y="610658"/>
                        <a:pt x="12700" y="42439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3807153" y="1146220"/>
                  <a:ext cx="1254244" cy="1419180"/>
                </a:xfrm>
                <a:custGeom>
                  <a:avLst/>
                  <a:gdLst>
                    <a:gd name="connsiteX0" fmla="*/ 550256 w 1254244"/>
                    <a:gd name="connsiteY0" fmla="*/ 625297 h 1419180"/>
                    <a:gd name="connsiteX1" fmla="*/ 499456 w 1254244"/>
                    <a:gd name="connsiteY1" fmla="*/ 676097 h 1419180"/>
                    <a:gd name="connsiteX2" fmla="*/ 550256 w 1254244"/>
                    <a:gd name="connsiteY2" fmla="*/ 726897 h 1419180"/>
                    <a:gd name="connsiteX3" fmla="*/ 601056 w 1254244"/>
                    <a:gd name="connsiteY3" fmla="*/ 676097 h 1419180"/>
                    <a:gd name="connsiteX4" fmla="*/ 550256 w 1254244"/>
                    <a:gd name="connsiteY4" fmla="*/ 625297 h 1419180"/>
                    <a:gd name="connsiteX5" fmla="*/ 327374 w 1254244"/>
                    <a:gd name="connsiteY5" fmla="*/ 625297 h 1419180"/>
                    <a:gd name="connsiteX6" fmla="*/ 276574 w 1254244"/>
                    <a:gd name="connsiteY6" fmla="*/ 676097 h 1419180"/>
                    <a:gd name="connsiteX7" fmla="*/ 327374 w 1254244"/>
                    <a:gd name="connsiteY7" fmla="*/ 726897 h 1419180"/>
                    <a:gd name="connsiteX8" fmla="*/ 378174 w 1254244"/>
                    <a:gd name="connsiteY8" fmla="*/ 676097 h 1419180"/>
                    <a:gd name="connsiteX9" fmla="*/ 327374 w 1254244"/>
                    <a:gd name="connsiteY9" fmla="*/ 625297 h 1419180"/>
                    <a:gd name="connsiteX10" fmla="*/ 265370 w 1254244"/>
                    <a:gd name="connsiteY10" fmla="*/ 432579 h 1419180"/>
                    <a:gd name="connsiteX11" fmla="*/ 252296 w 1254244"/>
                    <a:gd name="connsiteY11" fmla="*/ 445653 h 1419180"/>
                    <a:gd name="connsiteX12" fmla="*/ 252296 w 1254244"/>
                    <a:gd name="connsiteY12" fmla="*/ 497946 h 1419180"/>
                    <a:gd name="connsiteX13" fmla="*/ 265370 w 1254244"/>
                    <a:gd name="connsiteY13" fmla="*/ 511020 h 1419180"/>
                    <a:gd name="connsiteX14" fmla="*/ 1019595 w 1254244"/>
                    <a:gd name="connsiteY14" fmla="*/ 511020 h 1419180"/>
                    <a:gd name="connsiteX15" fmla="*/ 1032669 w 1254244"/>
                    <a:gd name="connsiteY15" fmla="*/ 497946 h 1419180"/>
                    <a:gd name="connsiteX16" fmla="*/ 1032669 w 1254244"/>
                    <a:gd name="connsiteY16" fmla="*/ 445653 h 1419180"/>
                    <a:gd name="connsiteX17" fmla="*/ 1019595 w 1254244"/>
                    <a:gd name="connsiteY17" fmla="*/ 432579 h 1419180"/>
                    <a:gd name="connsiteX18" fmla="*/ 265370 w 1254244"/>
                    <a:gd name="connsiteY18" fmla="*/ 217910 h 1419180"/>
                    <a:gd name="connsiteX19" fmla="*/ 252296 w 1254244"/>
                    <a:gd name="connsiteY19" fmla="*/ 230984 h 1419180"/>
                    <a:gd name="connsiteX20" fmla="*/ 252296 w 1254244"/>
                    <a:gd name="connsiteY20" fmla="*/ 283277 h 1419180"/>
                    <a:gd name="connsiteX21" fmla="*/ 265370 w 1254244"/>
                    <a:gd name="connsiteY21" fmla="*/ 296351 h 1419180"/>
                    <a:gd name="connsiteX22" fmla="*/ 1019595 w 1254244"/>
                    <a:gd name="connsiteY22" fmla="*/ 296351 h 1419180"/>
                    <a:gd name="connsiteX23" fmla="*/ 1032669 w 1254244"/>
                    <a:gd name="connsiteY23" fmla="*/ 283277 h 1419180"/>
                    <a:gd name="connsiteX24" fmla="*/ 1032669 w 1254244"/>
                    <a:gd name="connsiteY24" fmla="*/ 230984 h 1419180"/>
                    <a:gd name="connsiteX25" fmla="*/ 1019595 w 1254244"/>
                    <a:gd name="connsiteY25" fmla="*/ 217910 h 1419180"/>
                    <a:gd name="connsiteX26" fmla="*/ 23610 w 1254244"/>
                    <a:gd name="connsiteY26" fmla="*/ 0 h 1419180"/>
                    <a:gd name="connsiteX27" fmla="*/ 1230634 w 1254244"/>
                    <a:gd name="connsiteY27" fmla="*/ 0 h 1419180"/>
                    <a:gd name="connsiteX28" fmla="*/ 1254244 w 1254244"/>
                    <a:gd name="connsiteY28" fmla="*/ 23610 h 1419180"/>
                    <a:gd name="connsiteX29" fmla="*/ 1254244 w 1254244"/>
                    <a:gd name="connsiteY29" fmla="*/ 890790 h 1419180"/>
                    <a:gd name="connsiteX30" fmla="*/ 1230634 w 1254244"/>
                    <a:gd name="connsiteY30" fmla="*/ 914400 h 1419180"/>
                    <a:gd name="connsiteX31" fmla="*/ 408217 w 1254244"/>
                    <a:gd name="connsiteY31" fmla="*/ 914400 h 1419180"/>
                    <a:gd name="connsiteX32" fmla="*/ 142547 w 1254244"/>
                    <a:gd name="connsiteY32" fmla="*/ 1419180 h 1419180"/>
                    <a:gd name="connsiteX33" fmla="*/ 142547 w 1254244"/>
                    <a:gd name="connsiteY33" fmla="*/ 914400 h 1419180"/>
                    <a:gd name="connsiteX34" fmla="*/ 23610 w 1254244"/>
                    <a:gd name="connsiteY34" fmla="*/ 914400 h 1419180"/>
                    <a:gd name="connsiteX35" fmla="*/ 0 w 1254244"/>
                    <a:gd name="connsiteY35" fmla="*/ 890790 h 1419180"/>
                    <a:gd name="connsiteX36" fmla="*/ 0 w 1254244"/>
                    <a:gd name="connsiteY36" fmla="*/ 23610 h 1419180"/>
                    <a:gd name="connsiteX37" fmla="*/ 23610 w 1254244"/>
                    <a:gd name="connsiteY37" fmla="*/ 0 h 141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254244" h="1419180">
                      <a:moveTo>
                        <a:pt x="550256" y="625297"/>
                      </a:moveTo>
                      <a:cubicBezTo>
                        <a:pt x="522200" y="625297"/>
                        <a:pt x="499456" y="648041"/>
                        <a:pt x="499456" y="676097"/>
                      </a:cubicBezTo>
                      <a:cubicBezTo>
                        <a:pt x="499456" y="704153"/>
                        <a:pt x="522200" y="726897"/>
                        <a:pt x="550256" y="726897"/>
                      </a:cubicBezTo>
                      <a:cubicBezTo>
                        <a:pt x="578312" y="726897"/>
                        <a:pt x="601056" y="704153"/>
                        <a:pt x="601056" y="676097"/>
                      </a:cubicBezTo>
                      <a:cubicBezTo>
                        <a:pt x="601056" y="648041"/>
                        <a:pt x="578312" y="625297"/>
                        <a:pt x="550256" y="625297"/>
                      </a:cubicBezTo>
                      <a:close/>
                      <a:moveTo>
                        <a:pt x="327374" y="625297"/>
                      </a:moveTo>
                      <a:cubicBezTo>
                        <a:pt x="299318" y="625297"/>
                        <a:pt x="276574" y="648041"/>
                        <a:pt x="276574" y="676097"/>
                      </a:cubicBezTo>
                      <a:cubicBezTo>
                        <a:pt x="276574" y="704153"/>
                        <a:pt x="299318" y="726897"/>
                        <a:pt x="327374" y="726897"/>
                      </a:cubicBezTo>
                      <a:cubicBezTo>
                        <a:pt x="355430" y="726897"/>
                        <a:pt x="378174" y="704153"/>
                        <a:pt x="378174" y="676097"/>
                      </a:cubicBezTo>
                      <a:cubicBezTo>
                        <a:pt x="378174" y="648041"/>
                        <a:pt x="355430" y="625297"/>
                        <a:pt x="327374" y="625297"/>
                      </a:cubicBezTo>
                      <a:close/>
                      <a:moveTo>
                        <a:pt x="265370" y="432579"/>
                      </a:moveTo>
                      <a:cubicBezTo>
                        <a:pt x="258149" y="432579"/>
                        <a:pt x="252296" y="438432"/>
                        <a:pt x="252296" y="445653"/>
                      </a:cubicBezTo>
                      <a:lnTo>
                        <a:pt x="252296" y="497946"/>
                      </a:lnTo>
                      <a:cubicBezTo>
                        <a:pt x="252296" y="505167"/>
                        <a:pt x="258149" y="511020"/>
                        <a:pt x="265370" y="511020"/>
                      </a:cubicBezTo>
                      <a:lnTo>
                        <a:pt x="1019595" y="511020"/>
                      </a:lnTo>
                      <a:cubicBezTo>
                        <a:pt x="1026816" y="511020"/>
                        <a:pt x="1032669" y="505167"/>
                        <a:pt x="1032669" y="497946"/>
                      </a:cubicBezTo>
                      <a:lnTo>
                        <a:pt x="1032669" y="445653"/>
                      </a:lnTo>
                      <a:cubicBezTo>
                        <a:pt x="1032669" y="438432"/>
                        <a:pt x="1026816" y="432579"/>
                        <a:pt x="1019595" y="432579"/>
                      </a:cubicBezTo>
                      <a:close/>
                      <a:moveTo>
                        <a:pt x="265370" y="217910"/>
                      </a:moveTo>
                      <a:cubicBezTo>
                        <a:pt x="258149" y="217910"/>
                        <a:pt x="252296" y="223763"/>
                        <a:pt x="252296" y="230984"/>
                      </a:cubicBezTo>
                      <a:lnTo>
                        <a:pt x="252296" y="283277"/>
                      </a:lnTo>
                      <a:cubicBezTo>
                        <a:pt x="252296" y="290498"/>
                        <a:pt x="258149" y="296351"/>
                        <a:pt x="265370" y="296351"/>
                      </a:cubicBezTo>
                      <a:lnTo>
                        <a:pt x="1019595" y="296351"/>
                      </a:lnTo>
                      <a:cubicBezTo>
                        <a:pt x="1026816" y="296351"/>
                        <a:pt x="1032669" y="290498"/>
                        <a:pt x="1032669" y="283277"/>
                      </a:cubicBezTo>
                      <a:lnTo>
                        <a:pt x="1032669" y="230984"/>
                      </a:lnTo>
                      <a:cubicBezTo>
                        <a:pt x="1032669" y="223763"/>
                        <a:pt x="1026816" y="217910"/>
                        <a:pt x="1019595" y="217910"/>
                      </a:cubicBezTo>
                      <a:close/>
                      <a:moveTo>
                        <a:pt x="23610" y="0"/>
                      </a:moveTo>
                      <a:lnTo>
                        <a:pt x="1230634" y="0"/>
                      </a:lnTo>
                      <a:cubicBezTo>
                        <a:pt x="1243673" y="0"/>
                        <a:pt x="1254244" y="10571"/>
                        <a:pt x="1254244" y="23610"/>
                      </a:cubicBezTo>
                      <a:lnTo>
                        <a:pt x="1254244" y="890790"/>
                      </a:lnTo>
                      <a:cubicBezTo>
                        <a:pt x="1254244" y="903829"/>
                        <a:pt x="1243673" y="914400"/>
                        <a:pt x="1230634" y="914400"/>
                      </a:cubicBezTo>
                      <a:lnTo>
                        <a:pt x="408217" y="914400"/>
                      </a:lnTo>
                      <a:lnTo>
                        <a:pt x="142547" y="1419180"/>
                      </a:lnTo>
                      <a:lnTo>
                        <a:pt x="142547" y="914400"/>
                      </a:lnTo>
                      <a:lnTo>
                        <a:pt x="23610" y="914400"/>
                      </a:lnTo>
                      <a:cubicBezTo>
                        <a:pt x="10571" y="914400"/>
                        <a:pt x="0" y="903829"/>
                        <a:pt x="0" y="890790"/>
                      </a:cubicBezTo>
                      <a:lnTo>
                        <a:pt x="0" y="23610"/>
                      </a:lnTo>
                      <a:cubicBezTo>
                        <a:pt x="0" y="10571"/>
                        <a:pt x="10571" y="0"/>
                        <a:pt x="236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2362161" y="2205692"/>
            <a:ext cx="2153069" cy="3651170"/>
            <a:chOff x="2362161" y="2205692"/>
            <a:chExt cx="2153069" cy="3651170"/>
          </a:xfrm>
        </p:grpSpPr>
        <p:grpSp>
          <p:nvGrpSpPr>
            <p:cNvPr id="146" name="Group 145"/>
            <p:cNvGrpSpPr/>
            <p:nvPr/>
          </p:nvGrpSpPr>
          <p:grpSpPr>
            <a:xfrm>
              <a:off x="2672366" y="2610906"/>
              <a:ext cx="1842864" cy="3245956"/>
              <a:chOff x="412124" y="1698653"/>
              <a:chExt cx="1842864" cy="3245956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12124" y="1698653"/>
                <a:ext cx="1842864" cy="3245956"/>
              </a:xfrm>
              <a:prstGeom prst="rect">
                <a:avLst/>
              </a:prstGeom>
              <a:gradFill>
                <a:gsLst>
                  <a:gs pos="100000">
                    <a:srgbClr val="E4E4E4"/>
                  </a:gs>
                  <a:gs pos="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63542" y="2753704"/>
                <a:ext cx="172122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Icons make it easy for your audience to visualize your point.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362161" y="2205692"/>
              <a:ext cx="1216152" cy="1216152"/>
              <a:chOff x="2362161" y="2205692"/>
              <a:chExt cx="1216152" cy="121615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362161" y="2205692"/>
                <a:ext cx="1216152" cy="1216152"/>
                <a:chOff x="2362161" y="2205692"/>
                <a:chExt cx="1216152" cy="1216152"/>
              </a:xfrm>
              <a:effectLst>
                <a:outerShdw blurRad="50800" dist="25400" dir="2700000" algn="tl" rotWithShape="0">
                  <a:prstClr val="black">
                    <a:alpha val="26000"/>
                  </a:prstClr>
                </a:outerShdw>
              </a:effectLst>
            </p:grpSpPr>
            <p:sp>
              <p:nvSpPr>
                <p:cNvPr id="89" name="Oval 88"/>
                <p:cNvSpPr/>
                <p:nvPr/>
              </p:nvSpPr>
              <p:spPr>
                <a:xfrm>
                  <a:off x="2362161" y="2205692"/>
                  <a:ext cx="1216152" cy="12161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415700" y="2259231"/>
                  <a:ext cx="1109074" cy="1109074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2593543" y="2384990"/>
                <a:ext cx="753388" cy="857556"/>
                <a:chOff x="1123950" y="1785293"/>
                <a:chExt cx="2939346" cy="3345757"/>
              </a:xfrm>
              <a:solidFill>
                <a:srgbClr val="37A2CC"/>
              </a:solidFill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2400300" y="3468054"/>
                  <a:ext cx="1662996" cy="1662996"/>
                  <a:chOff x="2400300" y="3468054"/>
                  <a:chExt cx="1662996" cy="1662996"/>
                </a:xfrm>
                <a:grpFill/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2680331" y="3748085"/>
                    <a:ext cx="1102934" cy="1102934"/>
                    <a:chOff x="2862263" y="3617284"/>
                    <a:chExt cx="1513766" cy="1513766"/>
                  </a:xfrm>
                  <a:grpFill/>
                </p:grpSpPr>
                <p:sp>
                  <p:nvSpPr>
                    <p:cNvPr id="162" name="Freeform 161"/>
                    <p:cNvSpPr/>
                    <p:nvPr/>
                  </p:nvSpPr>
                  <p:spPr>
                    <a:xfrm>
                      <a:off x="2862263" y="3617284"/>
                      <a:ext cx="1513766" cy="1513766"/>
                    </a:xfrm>
                    <a:custGeom>
                      <a:avLst/>
                      <a:gdLst>
                        <a:gd name="connsiteX0" fmla="*/ 1195416 w 2390832"/>
                        <a:gd name="connsiteY0" fmla="*/ 422879 h 2390832"/>
                        <a:gd name="connsiteX1" fmla="*/ 422879 w 2390832"/>
                        <a:gd name="connsiteY1" fmla="*/ 1195416 h 2390832"/>
                        <a:gd name="connsiteX2" fmla="*/ 1195416 w 2390832"/>
                        <a:gd name="connsiteY2" fmla="*/ 1967953 h 2390832"/>
                        <a:gd name="connsiteX3" fmla="*/ 1967953 w 2390832"/>
                        <a:gd name="connsiteY3" fmla="*/ 1195416 h 2390832"/>
                        <a:gd name="connsiteX4" fmla="*/ 1195416 w 2390832"/>
                        <a:gd name="connsiteY4" fmla="*/ 422879 h 2390832"/>
                        <a:gd name="connsiteX5" fmla="*/ 1066473 w 2390832"/>
                        <a:gd name="connsiteY5" fmla="*/ 0 h 2390832"/>
                        <a:gd name="connsiteX6" fmla="*/ 1324359 w 2390832"/>
                        <a:gd name="connsiteY6" fmla="*/ 0 h 2390832"/>
                        <a:gd name="connsiteX7" fmla="*/ 1388833 w 2390832"/>
                        <a:gd name="connsiteY7" fmla="*/ 64474 h 2390832"/>
                        <a:gd name="connsiteX8" fmla="*/ 1388833 w 2390832"/>
                        <a:gd name="connsiteY8" fmla="*/ 170095 h 2390832"/>
                        <a:gd name="connsiteX9" fmla="*/ 1405807 w 2390832"/>
                        <a:gd name="connsiteY9" fmla="*/ 172685 h 2390832"/>
                        <a:gd name="connsiteX10" fmla="*/ 1679090 w 2390832"/>
                        <a:gd name="connsiteY10" fmla="*/ 270043 h 2390832"/>
                        <a:gd name="connsiteX11" fmla="*/ 1783240 w 2390832"/>
                        <a:gd name="connsiteY11" fmla="*/ 334060 h 2390832"/>
                        <a:gd name="connsiteX12" fmla="*/ 1858347 w 2390832"/>
                        <a:gd name="connsiteY12" fmla="*/ 258953 h 2390832"/>
                        <a:gd name="connsiteX13" fmla="*/ 1949527 w 2390832"/>
                        <a:gd name="connsiteY13" fmla="*/ 258953 h 2390832"/>
                        <a:gd name="connsiteX14" fmla="*/ 2131879 w 2390832"/>
                        <a:gd name="connsiteY14" fmla="*/ 441306 h 2390832"/>
                        <a:gd name="connsiteX15" fmla="*/ 2131879 w 2390832"/>
                        <a:gd name="connsiteY15" fmla="*/ 532486 h 2390832"/>
                        <a:gd name="connsiteX16" fmla="*/ 2055950 w 2390832"/>
                        <a:gd name="connsiteY16" fmla="*/ 608416 h 2390832"/>
                        <a:gd name="connsiteX17" fmla="*/ 2089852 w 2390832"/>
                        <a:gd name="connsiteY17" fmla="*/ 656788 h 2390832"/>
                        <a:gd name="connsiteX18" fmla="*/ 2203197 w 2390832"/>
                        <a:gd name="connsiteY18" fmla="*/ 922041 h 2390832"/>
                        <a:gd name="connsiteX19" fmla="*/ 2221118 w 2390832"/>
                        <a:gd name="connsiteY19" fmla="*/ 1001999 h 2390832"/>
                        <a:gd name="connsiteX20" fmla="*/ 2326358 w 2390832"/>
                        <a:gd name="connsiteY20" fmla="*/ 1001999 h 2390832"/>
                        <a:gd name="connsiteX21" fmla="*/ 2390832 w 2390832"/>
                        <a:gd name="connsiteY21" fmla="*/ 1066473 h 2390832"/>
                        <a:gd name="connsiteX22" fmla="*/ 2390832 w 2390832"/>
                        <a:gd name="connsiteY22" fmla="*/ 1324359 h 2390832"/>
                        <a:gd name="connsiteX23" fmla="*/ 2326358 w 2390832"/>
                        <a:gd name="connsiteY23" fmla="*/ 1388833 h 2390832"/>
                        <a:gd name="connsiteX24" fmla="*/ 2219274 w 2390832"/>
                        <a:gd name="connsiteY24" fmla="*/ 1388833 h 2390832"/>
                        <a:gd name="connsiteX25" fmla="*/ 2203197 w 2390832"/>
                        <a:gd name="connsiteY25" fmla="*/ 1468791 h 2390832"/>
                        <a:gd name="connsiteX26" fmla="*/ 2101046 w 2390832"/>
                        <a:gd name="connsiteY26" fmla="*/ 1715044 h 2390832"/>
                        <a:gd name="connsiteX27" fmla="*/ 2055010 w 2390832"/>
                        <a:gd name="connsiteY27" fmla="*/ 1781477 h 2390832"/>
                        <a:gd name="connsiteX28" fmla="*/ 2131879 w 2390832"/>
                        <a:gd name="connsiteY28" fmla="*/ 1858346 h 2390832"/>
                        <a:gd name="connsiteX29" fmla="*/ 2131879 w 2390832"/>
                        <a:gd name="connsiteY29" fmla="*/ 1949526 h 2390832"/>
                        <a:gd name="connsiteX30" fmla="*/ 1949527 w 2390832"/>
                        <a:gd name="connsiteY30" fmla="*/ 2131879 h 2390832"/>
                        <a:gd name="connsiteX31" fmla="*/ 1858347 w 2390832"/>
                        <a:gd name="connsiteY31" fmla="*/ 2131879 h 2390832"/>
                        <a:gd name="connsiteX32" fmla="*/ 1781819 w 2390832"/>
                        <a:gd name="connsiteY32" fmla="*/ 2055351 h 2390832"/>
                        <a:gd name="connsiteX33" fmla="*/ 1736737 w 2390832"/>
                        <a:gd name="connsiteY33" fmla="*/ 2088222 h 2390832"/>
                        <a:gd name="connsiteX34" fmla="*/ 1405807 w 2390832"/>
                        <a:gd name="connsiteY34" fmla="*/ 2218147 h 2390832"/>
                        <a:gd name="connsiteX35" fmla="*/ 1388833 w 2390832"/>
                        <a:gd name="connsiteY35" fmla="*/ 2220738 h 2390832"/>
                        <a:gd name="connsiteX36" fmla="*/ 1388833 w 2390832"/>
                        <a:gd name="connsiteY36" fmla="*/ 2326358 h 2390832"/>
                        <a:gd name="connsiteX37" fmla="*/ 1324359 w 2390832"/>
                        <a:gd name="connsiteY37" fmla="*/ 2390832 h 2390832"/>
                        <a:gd name="connsiteX38" fmla="*/ 1066473 w 2390832"/>
                        <a:gd name="connsiteY38" fmla="*/ 2390832 h 2390832"/>
                        <a:gd name="connsiteX39" fmla="*/ 1001999 w 2390832"/>
                        <a:gd name="connsiteY39" fmla="*/ 2326358 h 2390832"/>
                        <a:gd name="connsiteX40" fmla="*/ 1001999 w 2390832"/>
                        <a:gd name="connsiteY40" fmla="*/ 2220738 h 2390832"/>
                        <a:gd name="connsiteX41" fmla="*/ 985026 w 2390832"/>
                        <a:gd name="connsiteY41" fmla="*/ 2218147 h 2390832"/>
                        <a:gd name="connsiteX42" fmla="*/ 711743 w 2390832"/>
                        <a:gd name="connsiteY42" fmla="*/ 2120790 h 2390832"/>
                        <a:gd name="connsiteX43" fmla="*/ 607593 w 2390832"/>
                        <a:gd name="connsiteY43" fmla="*/ 2056772 h 2390832"/>
                        <a:gd name="connsiteX44" fmla="*/ 532486 w 2390832"/>
                        <a:gd name="connsiteY44" fmla="*/ 2131879 h 2390832"/>
                        <a:gd name="connsiteX45" fmla="*/ 441306 w 2390832"/>
                        <a:gd name="connsiteY45" fmla="*/ 2131879 h 2390832"/>
                        <a:gd name="connsiteX46" fmla="*/ 258953 w 2390832"/>
                        <a:gd name="connsiteY46" fmla="*/ 1949526 h 2390832"/>
                        <a:gd name="connsiteX47" fmla="*/ 258953 w 2390832"/>
                        <a:gd name="connsiteY47" fmla="*/ 1858346 h 2390832"/>
                        <a:gd name="connsiteX48" fmla="*/ 334883 w 2390832"/>
                        <a:gd name="connsiteY48" fmla="*/ 1782417 h 2390832"/>
                        <a:gd name="connsiteX49" fmla="*/ 300980 w 2390832"/>
                        <a:gd name="connsiteY49" fmla="*/ 1734044 h 2390832"/>
                        <a:gd name="connsiteX50" fmla="*/ 187636 w 2390832"/>
                        <a:gd name="connsiteY50" fmla="*/ 1468791 h 2390832"/>
                        <a:gd name="connsiteX51" fmla="*/ 169714 w 2390832"/>
                        <a:gd name="connsiteY51" fmla="*/ 1388833 h 2390832"/>
                        <a:gd name="connsiteX52" fmla="*/ 64474 w 2390832"/>
                        <a:gd name="connsiteY52" fmla="*/ 1388833 h 2390832"/>
                        <a:gd name="connsiteX53" fmla="*/ 0 w 2390832"/>
                        <a:gd name="connsiteY53" fmla="*/ 1324359 h 2390832"/>
                        <a:gd name="connsiteX54" fmla="*/ 0 w 2390832"/>
                        <a:gd name="connsiteY54" fmla="*/ 1066473 h 2390832"/>
                        <a:gd name="connsiteX55" fmla="*/ 64474 w 2390832"/>
                        <a:gd name="connsiteY55" fmla="*/ 1001999 h 2390832"/>
                        <a:gd name="connsiteX56" fmla="*/ 171558 w 2390832"/>
                        <a:gd name="connsiteY56" fmla="*/ 1001999 h 2390832"/>
                        <a:gd name="connsiteX57" fmla="*/ 187636 w 2390832"/>
                        <a:gd name="connsiteY57" fmla="*/ 922041 h 2390832"/>
                        <a:gd name="connsiteX58" fmla="*/ 289786 w 2390832"/>
                        <a:gd name="connsiteY58" fmla="*/ 675788 h 2390832"/>
                        <a:gd name="connsiteX59" fmla="*/ 335822 w 2390832"/>
                        <a:gd name="connsiteY59" fmla="*/ 609355 h 2390832"/>
                        <a:gd name="connsiteX60" fmla="*/ 258953 w 2390832"/>
                        <a:gd name="connsiteY60" fmla="*/ 532486 h 2390832"/>
                        <a:gd name="connsiteX61" fmla="*/ 258953 w 2390832"/>
                        <a:gd name="connsiteY61" fmla="*/ 441306 h 2390832"/>
                        <a:gd name="connsiteX62" fmla="*/ 441306 w 2390832"/>
                        <a:gd name="connsiteY62" fmla="*/ 258953 h 2390832"/>
                        <a:gd name="connsiteX63" fmla="*/ 532486 w 2390832"/>
                        <a:gd name="connsiteY63" fmla="*/ 258953 h 2390832"/>
                        <a:gd name="connsiteX64" fmla="*/ 609014 w 2390832"/>
                        <a:gd name="connsiteY64" fmla="*/ 335481 h 2390832"/>
                        <a:gd name="connsiteX65" fmla="*/ 654095 w 2390832"/>
                        <a:gd name="connsiteY65" fmla="*/ 302611 h 2390832"/>
                        <a:gd name="connsiteX66" fmla="*/ 985026 w 2390832"/>
                        <a:gd name="connsiteY66" fmla="*/ 172685 h 2390832"/>
                        <a:gd name="connsiteX67" fmla="*/ 1001999 w 2390832"/>
                        <a:gd name="connsiteY67" fmla="*/ 170095 h 2390832"/>
                        <a:gd name="connsiteX68" fmla="*/ 1001999 w 2390832"/>
                        <a:gd name="connsiteY68" fmla="*/ 64474 h 2390832"/>
                        <a:gd name="connsiteX69" fmla="*/ 1066473 w 2390832"/>
                        <a:gd name="connsiteY69" fmla="*/ 0 h 2390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</a:cxnLst>
                      <a:rect l="l" t="t" r="r" b="b"/>
                      <a:pathLst>
                        <a:path w="2390832" h="2390832">
                          <a:moveTo>
                            <a:pt x="1195416" y="422879"/>
                          </a:moveTo>
                          <a:cubicBezTo>
                            <a:pt x="768756" y="422879"/>
                            <a:pt x="422879" y="768756"/>
                            <a:pt x="422879" y="1195416"/>
                          </a:cubicBezTo>
                          <a:cubicBezTo>
                            <a:pt x="422879" y="1622076"/>
                            <a:pt x="768756" y="1967953"/>
                            <a:pt x="1195416" y="1967953"/>
                          </a:cubicBezTo>
                          <a:cubicBezTo>
                            <a:pt x="1622076" y="1967953"/>
                            <a:pt x="1967953" y="1622076"/>
                            <a:pt x="1967953" y="1195416"/>
                          </a:cubicBezTo>
                          <a:cubicBezTo>
                            <a:pt x="1967953" y="768756"/>
                            <a:pt x="1622076" y="422879"/>
                            <a:pt x="1195416" y="422879"/>
                          </a:cubicBezTo>
                          <a:close/>
                          <a:moveTo>
                            <a:pt x="1066473" y="0"/>
                          </a:moveTo>
                          <a:lnTo>
                            <a:pt x="1324359" y="0"/>
                          </a:lnTo>
                          <a:cubicBezTo>
                            <a:pt x="1359967" y="0"/>
                            <a:pt x="1388833" y="28866"/>
                            <a:pt x="1388833" y="64474"/>
                          </a:cubicBezTo>
                          <a:lnTo>
                            <a:pt x="1388833" y="170095"/>
                          </a:lnTo>
                          <a:lnTo>
                            <a:pt x="1405807" y="172685"/>
                          </a:lnTo>
                          <a:cubicBezTo>
                            <a:pt x="1502434" y="192458"/>
                            <a:pt x="1594199" y="225581"/>
                            <a:pt x="1679090" y="270043"/>
                          </a:cubicBezTo>
                          <a:lnTo>
                            <a:pt x="1783240" y="334060"/>
                          </a:lnTo>
                          <a:lnTo>
                            <a:pt x="1858347" y="258953"/>
                          </a:lnTo>
                          <a:cubicBezTo>
                            <a:pt x="1883525" y="233774"/>
                            <a:pt x="1924348" y="233774"/>
                            <a:pt x="1949527" y="258953"/>
                          </a:cubicBezTo>
                          <a:lnTo>
                            <a:pt x="2131879" y="441306"/>
                          </a:lnTo>
                          <a:cubicBezTo>
                            <a:pt x="2157058" y="466484"/>
                            <a:pt x="2157058" y="507307"/>
                            <a:pt x="2131879" y="532486"/>
                          </a:cubicBezTo>
                          <a:lnTo>
                            <a:pt x="2055950" y="608416"/>
                          </a:lnTo>
                          <a:lnTo>
                            <a:pt x="2089852" y="656788"/>
                          </a:lnTo>
                          <a:cubicBezTo>
                            <a:pt x="2139201" y="738560"/>
                            <a:pt x="2177653" y="827648"/>
                            <a:pt x="2203197" y="922041"/>
                          </a:cubicBezTo>
                          <a:lnTo>
                            <a:pt x="2221118" y="1001999"/>
                          </a:lnTo>
                          <a:lnTo>
                            <a:pt x="2326358" y="1001999"/>
                          </a:lnTo>
                          <a:cubicBezTo>
                            <a:pt x="2361966" y="1001999"/>
                            <a:pt x="2390832" y="1030865"/>
                            <a:pt x="2390832" y="1066473"/>
                          </a:cubicBezTo>
                          <a:lnTo>
                            <a:pt x="2390832" y="1324359"/>
                          </a:lnTo>
                          <a:cubicBezTo>
                            <a:pt x="2390832" y="1359967"/>
                            <a:pt x="2361966" y="1388833"/>
                            <a:pt x="2326358" y="1388833"/>
                          </a:cubicBezTo>
                          <a:lnTo>
                            <a:pt x="2219274" y="1388833"/>
                          </a:lnTo>
                          <a:lnTo>
                            <a:pt x="2203197" y="1468791"/>
                          </a:lnTo>
                          <a:cubicBezTo>
                            <a:pt x="2179618" y="1555923"/>
                            <a:pt x="2145040" y="1638535"/>
                            <a:pt x="2101046" y="1715044"/>
                          </a:cubicBezTo>
                          <a:lnTo>
                            <a:pt x="2055010" y="1781477"/>
                          </a:lnTo>
                          <a:lnTo>
                            <a:pt x="2131879" y="1858346"/>
                          </a:lnTo>
                          <a:cubicBezTo>
                            <a:pt x="2157058" y="1883525"/>
                            <a:pt x="2157058" y="1924348"/>
                            <a:pt x="2131879" y="1949526"/>
                          </a:cubicBezTo>
                          <a:lnTo>
                            <a:pt x="1949527" y="2131879"/>
                          </a:lnTo>
                          <a:cubicBezTo>
                            <a:pt x="1924348" y="2157058"/>
                            <a:pt x="1883525" y="2157058"/>
                            <a:pt x="1858347" y="2131879"/>
                          </a:cubicBezTo>
                          <a:lnTo>
                            <a:pt x="1781819" y="2055351"/>
                          </a:lnTo>
                          <a:lnTo>
                            <a:pt x="1736737" y="2088222"/>
                          </a:lnTo>
                          <a:cubicBezTo>
                            <a:pt x="1636293" y="2149253"/>
                            <a:pt x="1524733" y="2193811"/>
                            <a:pt x="1405807" y="2218147"/>
                          </a:cubicBezTo>
                          <a:lnTo>
                            <a:pt x="1388833" y="2220738"/>
                          </a:lnTo>
                          <a:lnTo>
                            <a:pt x="1388833" y="2326358"/>
                          </a:lnTo>
                          <a:cubicBezTo>
                            <a:pt x="1388833" y="2361966"/>
                            <a:pt x="1359967" y="2390832"/>
                            <a:pt x="1324359" y="2390832"/>
                          </a:cubicBezTo>
                          <a:lnTo>
                            <a:pt x="1066473" y="2390832"/>
                          </a:lnTo>
                          <a:cubicBezTo>
                            <a:pt x="1030865" y="2390832"/>
                            <a:pt x="1001999" y="2361966"/>
                            <a:pt x="1001999" y="2326358"/>
                          </a:cubicBezTo>
                          <a:lnTo>
                            <a:pt x="1001999" y="2220738"/>
                          </a:lnTo>
                          <a:lnTo>
                            <a:pt x="985026" y="2218147"/>
                          </a:lnTo>
                          <a:cubicBezTo>
                            <a:pt x="888398" y="2198374"/>
                            <a:pt x="796633" y="2165251"/>
                            <a:pt x="711743" y="2120790"/>
                          </a:cubicBezTo>
                          <a:lnTo>
                            <a:pt x="607593" y="2056772"/>
                          </a:lnTo>
                          <a:lnTo>
                            <a:pt x="532486" y="2131879"/>
                          </a:lnTo>
                          <a:cubicBezTo>
                            <a:pt x="507307" y="2157058"/>
                            <a:pt x="466485" y="2157058"/>
                            <a:pt x="441306" y="2131879"/>
                          </a:cubicBezTo>
                          <a:lnTo>
                            <a:pt x="258953" y="1949526"/>
                          </a:lnTo>
                          <a:cubicBezTo>
                            <a:pt x="233774" y="1924348"/>
                            <a:pt x="233774" y="1883525"/>
                            <a:pt x="258953" y="1858346"/>
                          </a:cubicBezTo>
                          <a:lnTo>
                            <a:pt x="334883" y="1782417"/>
                          </a:lnTo>
                          <a:lnTo>
                            <a:pt x="300980" y="1734044"/>
                          </a:lnTo>
                          <a:cubicBezTo>
                            <a:pt x="251632" y="1652272"/>
                            <a:pt x="213180" y="1563184"/>
                            <a:pt x="187636" y="1468791"/>
                          </a:cubicBezTo>
                          <a:lnTo>
                            <a:pt x="169714" y="1388833"/>
                          </a:lnTo>
                          <a:lnTo>
                            <a:pt x="64474" y="1388833"/>
                          </a:lnTo>
                          <a:cubicBezTo>
                            <a:pt x="28866" y="1388833"/>
                            <a:pt x="0" y="1359967"/>
                            <a:pt x="0" y="1324359"/>
                          </a:cubicBezTo>
                          <a:lnTo>
                            <a:pt x="0" y="1066473"/>
                          </a:lnTo>
                          <a:cubicBezTo>
                            <a:pt x="0" y="1030865"/>
                            <a:pt x="28866" y="1001999"/>
                            <a:pt x="64474" y="1001999"/>
                          </a:cubicBezTo>
                          <a:lnTo>
                            <a:pt x="171558" y="1001999"/>
                          </a:lnTo>
                          <a:lnTo>
                            <a:pt x="187636" y="922041"/>
                          </a:lnTo>
                          <a:cubicBezTo>
                            <a:pt x="211215" y="834909"/>
                            <a:pt x="245792" y="752298"/>
                            <a:pt x="289786" y="675788"/>
                          </a:cubicBezTo>
                          <a:lnTo>
                            <a:pt x="335822" y="609355"/>
                          </a:lnTo>
                          <a:lnTo>
                            <a:pt x="258953" y="532486"/>
                          </a:lnTo>
                          <a:cubicBezTo>
                            <a:pt x="233774" y="507307"/>
                            <a:pt x="233774" y="466484"/>
                            <a:pt x="258953" y="441306"/>
                          </a:cubicBezTo>
                          <a:lnTo>
                            <a:pt x="441306" y="258953"/>
                          </a:lnTo>
                          <a:cubicBezTo>
                            <a:pt x="466485" y="233774"/>
                            <a:pt x="507307" y="233774"/>
                            <a:pt x="532486" y="258953"/>
                          </a:cubicBezTo>
                          <a:lnTo>
                            <a:pt x="609014" y="335481"/>
                          </a:lnTo>
                          <a:lnTo>
                            <a:pt x="654095" y="302611"/>
                          </a:lnTo>
                          <a:cubicBezTo>
                            <a:pt x="754539" y="241580"/>
                            <a:pt x="866099" y="197021"/>
                            <a:pt x="985026" y="172685"/>
                          </a:cubicBezTo>
                          <a:lnTo>
                            <a:pt x="1001999" y="170095"/>
                          </a:lnTo>
                          <a:lnTo>
                            <a:pt x="1001999" y="64474"/>
                          </a:lnTo>
                          <a:cubicBezTo>
                            <a:pt x="1001999" y="28866"/>
                            <a:pt x="1030865" y="0"/>
                            <a:pt x="106647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3" name="Freeform 162"/>
                    <p:cNvSpPr/>
                    <p:nvPr/>
                  </p:nvSpPr>
                  <p:spPr>
                    <a:xfrm>
                      <a:off x="3255452" y="4010473"/>
                      <a:ext cx="727389" cy="727389"/>
                    </a:xfrm>
                    <a:custGeom>
                      <a:avLst/>
                      <a:gdLst>
                        <a:gd name="connsiteX0" fmla="*/ 574417 w 1148834"/>
                        <a:gd name="connsiteY0" fmla="*/ 171193 h 1148834"/>
                        <a:gd name="connsiteX1" fmla="*/ 171193 w 1148834"/>
                        <a:gd name="connsiteY1" fmla="*/ 574417 h 1148834"/>
                        <a:gd name="connsiteX2" fmla="*/ 574417 w 1148834"/>
                        <a:gd name="connsiteY2" fmla="*/ 977641 h 1148834"/>
                        <a:gd name="connsiteX3" fmla="*/ 977641 w 1148834"/>
                        <a:gd name="connsiteY3" fmla="*/ 574417 h 1148834"/>
                        <a:gd name="connsiteX4" fmla="*/ 574417 w 1148834"/>
                        <a:gd name="connsiteY4" fmla="*/ 171193 h 1148834"/>
                        <a:gd name="connsiteX5" fmla="*/ 574417 w 1148834"/>
                        <a:gd name="connsiteY5" fmla="*/ 0 h 1148834"/>
                        <a:gd name="connsiteX6" fmla="*/ 1148834 w 1148834"/>
                        <a:gd name="connsiteY6" fmla="*/ 574417 h 1148834"/>
                        <a:gd name="connsiteX7" fmla="*/ 574417 w 1148834"/>
                        <a:gd name="connsiteY7" fmla="*/ 1148834 h 1148834"/>
                        <a:gd name="connsiteX8" fmla="*/ 0 w 1148834"/>
                        <a:gd name="connsiteY8" fmla="*/ 574417 h 1148834"/>
                        <a:gd name="connsiteX9" fmla="*/ 574417 w 1148834"/>
                        <a:gd name="connsiteY9" fmla="*/ 0 h 114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48834" h="1148834">
                          <a:moveTo>
                            <a:pt x="574417" y="171193"/>
                          </a:moveTo>
                          <a:cubicBezTo>
                            <a:pt x="351723" y="171193"/>
                            <a:pt x="171193" y="351723"/>
                            <a:pt x="171193" y="574417"/>
                          </a:cubicBezTo>
                          <a:cubicBezTo>
                            <a:pt x="171193" y="797111"/>
                            <a:pt x="351723" y="977641"/>
                            <a:pt x="574417" y="977641"/>
                          </a:cubicBezTo>
                          <a:cubicBezTo>
                            <a:pt x="797111" y="977641"/>
                            <a:pt x="977641" y="797111"/>
                            <a:pt x="977641" y="574417"/>
                          </a:cubicBezTo>
                          <a:cubicBezTo>
                            <a:pt x="977641" y="351723"/>
                            <a:pt x="797111" y="171193"/>
                            <a:pt x="574417" y="171193"/>
                          </a:cubicBezTo>
                          <a:close/>
                          <a:moveTo>
                            <a:pt x="574417" y="0"/>
                          </a:moveTo>
                          <a:cubicBezTo>
                            <a:pt x="891659" y="0"/>
                            <a:pt x="1148834" y="257175"/>
                            <a:pt x="1148834" y="574417"/>
                          </a:cubicBezTo>
                          <a:cubicBezTo>
                            <a:pt x="1148834" y="891659"/>
                            <a:pt x="891659" y="1148834"/>
                            <a:pt x="574417" y="1148834"/>
                          </a:cubicBezTo>
                          <a:cubicBezTo>
                            <a:pt x="257175" y="1148834"/>
                            <a:pt x="0" y="891659"/>
                            <a:pt x="0" y="574417"/>
                          </a:cubicBezTo>
                          <a:cubicBezTo>
                            <a:pt x="0" y="257175"/>
                            <a:pt x="257175" y="0"/>
                            <a:pt x="57441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3484458" y="4239479"/>
                      <a:ext cx="269374" cy="26937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60" name="Donut 159"/>
                  <p:cNvSpPr/>
                  <p:nvPr/>
                </p:nvSpPr>
                <p:spPr>
                  <a:xfrm>
                    <a:off x="2400300" y="3468054"/>
                    <a:ext cx="1662996" cy="1662996"/>
                  </a:xfrm>
                  <a:prstGeom prst="donut">
                    <a:avLst>
                      <a:gd name="adj" fmla="val 10956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9" name="Freeform 128"/>
                <p:cNvSpPr/>
                <p:nvPr/>
              </p:nvSpPr>
              <p:spPr>
                <a:xfrm>
                  <a:off x="1123950" y="3256209"/>
                  <a:ext cx="1654587" cy="1185225"/>
                </a:xfrm>
                <a:custGeom>
                  <a:avLst/>
                  <a:gdLst>
                    <a:gd name="connsiteX0" fmla="*/ 1724492 w 1729683"/>
                    <a:gd name="connsiteY0" fmla="*/ 435086 h 1186820"/>
                    <a:gd name="connsiteX1" fmla="*/ 1729683 w 1729683"/>
                    <a:gd name="connsiteY1" fmla="*/ 503692 h 1186820"/>
                    <a:gd name="connsiteX2" fmla="*/ 1729683 w 1729683"/>
                    <a:gd name="connsiteY2" fmla="*/ 1186820 h 1186820"/>
                    <a:gd name="connsiteX3" fmla="*/ 1401509 w 1729683"/>
                    <a:gd name="connsiteY3" fmla="*/ 1185833 h 1186820"/>
                    <a:gd name="connsiteX4" fmla="*/ 1387144 w 1729683"/>
                    <a:gd name="connsiteY4" fmla="*/ 1043342 h 1186820"/>
                    <a:gd name="connsiteX5" fmla="*/ 1704896 w 1729683"/>
                    <a:gd name="connsiteY5" fmla="*/ 445723 h 1186820"/>
                    <a:gd name="connsiteX6" fmla="*/ 328957 w 1729683"/>
                    <a:gd name="connsiteY6" fmla="*/ 17326 h 1186820"/>
                    <a:gd name="connsiteX7" fmla="*/ 328957 w 1729683"/>
                    <a:gd name="connsiteY7" fmla="*/ 1055614 h 1186820"/>
                    <a:gd name="connsiteX8" fmla="*/ 373233 w 1729683"/>
                    <a:gd name="connsiteY8" fmla="*/ 1099890 h 1186820"/>
                    <a:gd name="connsiteX9" fmla="*/ 1190611 w 1729683"/>
                    <a:gd name="connsiteY9" fmla="*/ 1099890 h 1186820"/>
                    <a:gd name="connsiteX10" fmla="*/ 1199213 w 1729683"/>
                    <a:gd name="connsiteY10" fmla="*/ 1185225 h 1186820"/>
                    <a:gd name="connsiteX11" fmla="*/ 273050 w 1729683"/>
                    <a:gd name="connsiteY11" fmla="*/ 1182440 h 1186820"/>
                    <a:gd name="connsiteX12" fmla="*/ 0 w 1729683"/>
                    <a:gd name="connsiteY12" fmla="*/ 1066170 h 1186820"/>
                    <a:gd name="connsiteX13" fmla="*/ 6350 w 1729683"/>
                    <a:gd name="connsiteY13" fmla="*/ 503692 h 1186820"/>
                    <a:gd name="connsiteX14" fmla="*/ 328678 w 1729683"/>
                    <a:gd name="connsiteY14" fmla="*/ 17413 h 1186820"/>
                    <a:gd name="connsiteX15" fmla="*/ 1351261 w 1729683"/>
                    <a:gd name="connsiteY15" fmla="*/ 0 h 1186820"/>
                    <a:gd name="connsiteX16" fmla="*/ 1407355 w 1729683"/>
                    <a:gd name="connsiteY16" fmla="*/ 17413 h 1186820"/>
                    <a:gd name="connsiteX17" fmla="*/ 1639551 w 1729683"/>
                    <a:gd name="connsiteY17" fmla="*/ 208621 h 1186820"/>
                    <a:gd name="connsiteX18" fmla="*/ 1654587 w 1729683"/>
                    <a:gd name="connsiteY18" fmla="*/ 239898 h 1186820"/>
                    <a:gd name="connsiteX19" fmla="*/ 1591825 w 1729683"/>
                    <a:gd name="connsiteY19" fmla="*/ 278027 h 1186820"/>
                    <a:gd name="connsiteX20" fmla="*/ 1455232 w 1729683"/>
                    <a:gd name="connsiteY20" fmla="*/ 390726 h 1186820"/>
                    <a:gd name="connsiteX21" fmla="*/ 1351261 w 1729683"/>
                    <a:gd name="connsiteY21" fmla="*/ 516740 h 1186820"/>
                    <a:gd name="connsiteX0" fmla="*/ 1724492 w 1729683"/>
                    <a:gd name="connsiteY0" fmla="*/ 435086 h 1185833"/>
                    <a:gd name="connsiteX1" fmla="*/ 1729683 w 1729683"/>
                    <a:gd name="connsiteY1" fmla="*/ 503692 h 1185833"/>
                    <a:gd name="connsiteX2" fmla="*/ 1401509 w 1729683"/>
                    <a:gd name="connsiteY2" fmla="*/ 1185833 h 1185833"/>
                    <a:gd name="connsiteX3" fmla="*/ 1387144 w 1729683"/>
                    <a:gd name="connsiteY3" fmla="*/ 1043342 h 1185833"/>
                    <a:gd name="connsiteX4" fmla="*/ 1704896 w 1729683"/>
                    <a:gd name="connsiteY4" fmla="*/ 445723 h 1185833"/>
                    <a:gd name="connsiteX5" fmla="*/ 1724492 w 1729683"/>
                    <a:gd name="connsiteY5" fmla="*/ 435086 h 1185833"/>
                    <a:gd name="connsiteX6" fmla="*/ 328957 w 1729683"/>
                    <a:gd name="connsiteY6" fmla="*/ 17326 h 1185833"/>
                    <a:gd name="connsiteX7" fmla="*/ 328957 w 1729683"/>
                    <a:gd name="connsiteY7" fmla="*/ 1055614 h 1185833"/>
                    <a:gd name="connsiteX8" fmla="*/ 373233 w 1729683"/>
                    <a:gd name="connsiteY8" fmla="*/ 1099890 h 1185833"/>
                    <a:gd name="connsiteX9" fmla="*/ 1190611 w 1729683"/>
                    <a:gd name="connsiteY9" fmla="*/ 1099890 h 1185833"/>
                    <a:gd name="connsiteX10" fmla="*/ 1199213 w 1729683"/>
                    <a:gd name="connsiteY10" fmla="*/ 1185225 h 1185833"/>
                    <a:gd name="connsiteX11" fmla="*/ 273050 w 1729683"/>
                    <a:gd name="connsiteY11" fmla="*/ 1182440 h 1185833"/>
                    <a:gd name="connsiteX12" fmla="*/ 0 w 1729683"/>
                    <a:gd name="connsiteY12" fmla="*/ 1066170 h 1185833"/>
                    <a:gd name="connsiteX13" fmla="*/ 6350 w 1729683"/>
                    <a:gd name="connsiteY13" fmla="*/ 503692 h 1185833"/>
                    <a:gd name="connsiteX14" fmla="*/ 328678 w 1729683"/>
                    <a:gd name="connsiteY14" fmla="*/ 17413 h 1185833"/>
                    <a:gd name="connsiteX15" fmla="*/ 328957 w 1729683"/>
                    <a:gd name="connsiteY15" fmla="*/ 17326 h 1185833"/>
                    <a:gd name="connsiteX16" fmla="*/ 1351261 w 1729683"/>
                    <a:gd name="connsiteY16" fmla="*/ 0 h 1185833"/>
                    <a:gd name="connsiteX17" fmla="*/ 1407355 w 1729683"/>
                    <a:gd name="connsiteY17" fmla="*/ 17413 h 1185833"/>
                    <a:gd name="connsiteX18" fmla="*/ 1639551 w 1729683"/>
                    <a:gd name="connsiteY18" fmla="*/ 208621 h 1185833"/>
                    <a:gd name="connsiteX19" fmla="*/ 1654587 w 1729683"/>
                    <a:gd name="connsiteY19" fmla="*/ 239898 h 1185833"/>
                    <a:gd name="connsiteX20" fmla="*/ 1591825 w 1729683"/>
                    <a:gd name="connsiteY20" fmla="*/ 278027 h 1185833"/>
                    <a:gd name="connsiteX21" fmla="*/ 1455232 w 1729683"/>
                    <a:gd name="connsiteY21" fmla="*/ 390726 h 1185833"/>
                    <a:gd name="connsiteX22" fmla="*/ 1351261 w 1729683"/>
                    <a:gd name="connsiteY22" fmla="*/ 516740 h 1185833"/>
                    <a:gd name="connsiteX23" fmla="*/ 1351261 w 1729683"/>
                    <a:gd name="connsiteY23" fmla="*/ 0 h 1185833"/>
                    <a:gd name="connsiteX0" fmla="*/ 1724492 w 1729683"/>
                    <a:gd name="connsiteY0" fmla="*/ 435086 h 1185225"/>
                    <a:gd name="connsiteX1" fmla="*/ 1729683 w 1729683"/>
                    <a:gd name="connsiteY1" fmla="*/ 503692 h 1185225"/>
                    <a:gd name="connsiteX2" fmla="*/ 1387144 w 1729683"/>
                    <a:gd name="connsiteY2" fmla="*/ 1043342 h 1185225"/>
                    <a:gd name="connsiteX3" fmla="*/ 1704896 w 1729683"/>
                    <a:gd name="connsiteY3" fmla="*/ 445723 h 1185225"/>
                    <a:gd name="connsiteX4" fmla="*/ 1724492 w 1729683"/>
                    <a:gd name="connsiteY4" fmla="*/ 435086 h 1185225"/>
                    <a:gd name="connsiteX5" fmla="*/ 328957 w 1729683"/>
                    <a:gd name="connsiteY5" fmla="*/ 17326 h 1185225"/>
                    <a:gd name="connsiteX6" fmla="*/ 328957 w 1729683"/>
                    <a:gd name="connsiteY6" fmla="*/ 1055614 h 1185225"/>
                    <a:gd name="connsiteX7" fmla="*/ 373233 w 1729683"/>
                    <a:gd name="connsiteY7" fmla="*/ 1099890 h 1185225"/>
                    <a:gd name="connsiteX8" fmla="*/ 1190611 w 1729683"/>
                    <a:gd name="connsiteY8" fmla="*/ 1099890 h 1185225"/>
                    <a:gd name="connsiteX9" fmla="*/ 1199213 w 1729683"/>
                    <a:gd name="connsiteY9" fmla="*/ 1185225 h 1185225"/>
                    <a:gd name="connsiteX10" fmla="*/ 273050 w 1729683"/>
                    <a:gd name="connsiteY10" fmla="*/ 1182440 h 1185225"/>
                    <a:gd name="connsiteX11" fmla="*/ 0 w 1729683"/>
                    <a:gd name="connsiteY11" fmla="*/ 1066170 h 1185225"/>
                    <a:gd name="connsiteX12" fmla="*/ 6350 w 1729683"/>
                    <a:gd name="connsiteY12" fmla="*/ 503692 h 1185225"/>
                    <a:gd name="connsiteX13" fmla="*/ 328678 w 1729683"/>
                    <a:gd name="connsiteY13" fmla="*/ 17413 h 1185225"/>
                    <a:gd name="connsiteX14" fmla="*/ 328957 w 1729683"/>
                    <a:gd name="connsiteY14" fmla="*/ 17326 h 1185225"/>
                    <a:gd name="connsiteX15" fmla="*/ 1351261 w 1729683"/>
                    <a:gd name="connsiteY15" fmla="*/ 0 h 1185225"/>
                    <a:gd name="connsiteX16" fmla="*/ 1407355 w 1729683"/>
                    <a:gd name="connsiteY16" fmla="*/ 17413 h 1185225"/>
                    <a:gd name="connsiteX17" fmla="*/ 1639551 w 1729683"/>
                    <a:gd name="connsiteY17" fmla="*/ 208621 h 1185225"/>
                    <a:gd name="connsiteX18" fmla="*/ 1654587 w 1729683"/>
                    <a:gd name="connsiteY18" fmla="*/ 239898 h 1185225"/>
                    <a:gd name="connsiteX19" fmla="*/ 1591825 w 1729683"/>
                    <a:gd name="connsiteY19" fmla="*/ 278027 h 1185225"/>
                    <a:gd name="connsiteX20" fmla="*/ 1455232 w 1729683"/>
                    <a:gd name="connsiteY20" fmla="*/ 390726 h 1185225"/>
                    <a:gd name="connsiteX21" fmla="*/ 1351261 w 1729683"/>
                    <a:gd name="connsiteY21" fmla="*/ 516740 h 1185225"/>
                    <a:gd name="connsiteX22" fmla="*/ 1351261 w 1729683"/>
                    <a:gd name="connsiteY22" fmla="*/ 0 h 1185225"/>
                    <a:gd name="connsiteX0" fmla="*/ 1724492 w 1729683"/>
                    <a:gd name="connsiteY0" fmla="*/ 435086 h 1185225"/>
                    <a:gd name="connsiteX1" fmla="*/ 1729683 w 1729683"/>
                    <a:gd name="connsiteY1" fmla="*/ 503692 h 1185225"/>
                    <a:gd name="connsiteX2" fmla="*/ 1704896 w 1729683"/>
                    <a:gd name="connsiteY2" fmla="*/ 445723 h 1185225"/>
                    <a:gd name="connsiteX3" fmla="*/ 1724492 w 1729683"/>
                    <a:gd name="connsiteY3" fmla="*/ 435086 h 1185225"/>
                    <a:gd name="connsiteX4" fmla="*/ 328957 w 1729683"/>
                    <a:gd name="connsiteY4" fmla="*/ 17326 h 1185225"/>
                    <a:gd name="connsiteX5" fmla="*/ 328957 w 1729683"/>
                    <a:gd name="connsiteY5" fmla="*/ 1055614 h 1185225"/>
                    <a:gd name="connsiteX6" fmla="*/ 373233 w 1729683"/>
                    <a:gd name="connsiteY6" fmla="*/ 1099890 h 1185225"/>
                    <a:gd name="connsiteX7" fmla="*/ 1190611 w 1729683"/>
                    <a:gd name="connsiteY7" fmla="*/ 1099890 h 1185225"/>
                    <a:gd name="connsiteX8" fmla="*/ 1199213 w 1729683"/>
                    <a:gd name="connsiteY8" fmla="*/ 1185225 h 1185225"/>
                    <a:gd name="connsiteX9" fmla="*/ 273050 w 1729683"/>
                    <a:gd name="connsiteY9" fmla="*/ 1182440 h 1185225"/>
                    <a:gd name="connsiteX10" fmla="*/ 0 w 1729683"/>
                    <a:gd name="connsiteY10" fmla="*/ 1066170 h 1185225"/>
                    <a:gd name="connsiteX11" fmla="*/ 6350 w 1729683"/>
                    <a:gd name="connsiteY11" fmla="*/ 503692 h 1185225"/>
                    <a:gd name="connsiteX12" fmla="*/ 328678 w 1729683"/>
                    <a:gd name="connsiteY12" fmla="*/ 17413 h 1185225"/>
                    <a:gd name="connsiteX13" fmla="*/ 328957 w 1729683"/>
                    <a:gd name="connsiteY13" fmla="*/ 17326 h 1185225"/>
                    <a:gd name="connsiteX14" fmla="*/ 1351261 w 1729683"/>
                    <a:gd name="connsiteY14" fmla="*/ 0 h 1185225"/>
                    <a:gd name="connsiteX15" fmla="*/ 1407355 w 1729683"/>
                    <a:gd name="connsiteY15" fmla="*/ 17413 h 1185225"/>
                    <a:gd name="connsiteX16" fmla="*/ 1639551 w 1729683"/>
                    <a:gd name="connsiteY16" fmla="*/ 208621 h 1185225"/>
                    <a:gd name="connsiteX17" fmla="*/ 1654587 w 1729683"/>
                    <a:gd name="connsiteY17" fmla="*/ 239898 h 1185225"/>
                    <a:gd name="connsiteX18" fmla="*/ 1591825 w 1729683"/>
                    <a:gd name="connsiteY18" fmla="*/ 278027 h 1185225"/>
                    <a:gd name="connsiteX19" fmla="*/ 1455232 w 1729683"/>
                    <a:gd name="connsiteY19" fmla="*/ 390726 h 1185225"/>
                    <a:gd name="connsiteX20" fmla="*/ 1351261 w 1729683"/>
                    <a:gd name="connsiteY20" fmla="*/ 516740 h 1185225"/>
                    <a:gd name="connsiteX21" fmla="*/ 1351261 w 1729683"/>
                    <a:gd name="connsiteY21" fmla="*/ 0 h 1185225"/>
                    <a:gd name="connsiteX0" fmla="*/ 1704896 w 1729683"/>
                    <a:gd name="connsiteY0" fmla="*/ 445723 h 1185225"/>
                    <a:gd name="connsiteX1" fmla="*/ 1729683 w 1729683"/>
                    <a:gd name="connsiteY1" fmla="*/ 503692 h 1185225"/>
                    <a:gd name="connsiteX2" fmla="*/ 1704896 w 1729683"/>
                    <a:gd name="connsiteY2" fmla="*/ 445723 h 1185225"/>
                    <a:gd name="connsiteX3" fmla="*/ 328957 w 1729683"/>
                    <a:gd name="connsiteY3" fmla="*/ 17326 h 1185225"/>
                    <a:gd name="connsiteX4" fmla="*/ 328957 w 1729683"/>
                    <a:gd name="connsiteY4" fmla="*/ 1055614 h 1185225"/>
                    <a:gd name="connsiteX5" fmla="*/ 373233 w 1729683"/>
                    <a:gd name="connsiteY5" fmla="*/ 1099890 h 1185225"/>
                    <a:gd name="connsiteX6" fmla="*/ 1190611 w 1729683"/>
                    <a:gd name="connsiteY6" fmla="*/ 1099890 h 1185225"/>
                    <a:gd name="connsiteX7" fmla="*/ 1199213 w 1729683"/>
                    <a:gd name="connsiteY7" fmla="*/ 1185225 h 1185225"/>
                    <a:gd name="connsiteX8" fmla="*/ 273050 w 1729683"/>
                    <a:gd name="connsiteY8" fmla="*/ 1182440 h 1185225"/>
                    <a:gd name="connsiteX9" fmla="*/ 0 w 1729683"/>
                    <a:gd name="connsiteY9" fmla="*/ 1066170 h 1185225"/>
                    <a:gd name="connsiteX10" fmla="*/ 6350 w 1729683"/>
                    <a:gd name="connsiteY10" fmla="*/ 503692 h 1185225"/>
                    <a:gd name="connsiteX11" fmla="*/ 328678 w 1729683"/>
                    <a:gd name="connsiteY11" fmla="*/ 17413 h 1185225"/>
                    <a:gd name="connsiteX12" fmla="*/ 328957 w 1729683"/>
                    <a:gd name="connsiteY12" fmla="*/ 17326 h 1185225"/>
                    <a:gd name="connsiteX13" fmla="*/ 1351261 w 1729683"/>
                    <a:gd name="connsiteY13" fmla="*/ 0 h 1185225"/>
                    <a:gd name="connsiteX14" fmla="*/ 1407355 w 1729683"/>
                    <a:gd name="connsiteY14" fmla="*/ 17413 h 1185225"/>
                    <a:gd name="connsiteX15" fmla="*/ 1639551 w 1729683"/>
                    <a:gd name="connsiteY15" fmla="*/ 208621 h 1185225"/>
                    <a:gd name="connsiteX16" fmla="*/ 1654587 w 1729683"/>
                    <a:gd name="connsiteY16" fmla="*/ 239898 h 1185225"/>
                    <a:gd name="connsiteX17" fmla="*/ 1591825 w 1729683"/>
                    <a:gd name="connsiteY17" fmla="*/ 278027 h 1185225"/>
                    <a:gd name="connsiteX18" fmla="*/ 1455232 w 1729683"/>
                    <a:gd name="connsiteY18" fmla="*/ 390726 h 1185225"/>
                    <a:gd name="connsiteX19" fmla="*/ 1351261 w 1729683"/>
                    <a:gd name="connsiteY19" fmla="*/ 516740 h 1185225"/>
                    <a:gd name="connsiteX20" fmla="*/ 1351261 w 1729683"/>
                    <a:gd name="connsiteY20" fmla="*/ 0 h 1185225"/>
                    <a:gd name="connsiteX0" fmla="*/ 328957 w 1654587"/>
                    <a:gd name="connsiteY0" fmla="*/ 17326 h 1185225"/>
                    <a:gd name="connsiteX1" fmla="*/ 328957 w 1654587"/>
                    <a:gd name="connsiteY1" fmla="*/ 1055614 h 1185225"/>
                    <a:gd name="connsiteX2" fmla="*/ 373233 w 1654587"/>
                    <a:gd name="connsiteY2" fmla="*/ 1099890 h 1185225"/>
                    <a:gd name="connsiteX3" fmla="*/ 1190611 w 1654587"/>
                    <a:gd name="connsiteY3" fmla="*/ 1099890 h 1185225"/>
                    <a:gd name="connsiteX4" fmla="*/ 1199213 w 1654587"/>
                    <a:gd name="connsiteY4" fmla="*/ 1185225 h 1185225"/>
                    <a:gd name="connsiteX5" fmla="*/ 273050 w 1654587"/>
                    <a:gd name="connsiteY5" fmla="*/ 1182440 h 1185225"/>
                    <a:gd name="connsiteX6" fmla="*/ 0 w 1654587"/>
                    <a:gd name="connsiteY6" fmla="*/ 1066170 h 1185225"/>
                    <a:gd name="connsiteX7" fmla="*/ 6350 w 1654587"/>
                    <a:gd name="connsiteY7" fmla="*/ 503692 h 1185225"/>
                    <a:gd name="connsiteX8" fmla="*/ 328678 w 1654587"/>
                    <a:gd name="connsiteY8" fmla="*/ 17413 h 1185225"/>
                    <a:gd name="connsiteX9" fmla="*/ 328957 w 1654587"/>
                    <a:gd name="connsiteY9" fmla="*/ 17326 h 1185225"/>
                    <a:gd name="connsiteX10" fmla="*/ 1351261 w 1654587"/>
                    <a:gd name="connsiteY10" fmla="*/ 0 h 1185225"/>
                    <a:gd name="connsiteX11" fmla="*/ 1407355 w 1654587"/>
                    <a:gd name="connsiteY11" fmla="*/ 17413 h 1185225"/>
                    <a:gd name="connsiteX12" fmla="*/ 1639551 w 1654587"/>
                    <a:gd name="connsiteY12" fmla="*/ 208621 h 1185225"/>
                    <a:gd name="connsiteX13" fmla="*/ 1654587 w 1654587"/>
                    <a:gd name="connsiteY13" fmla="*/ 239898 h 1185225"/>
                    <a:gd name="connsiteX14" fmla="*/ 1591825 w 1654587"/>
                    <a:gd name="connsiteY14" fmla="*/ 278027 h 1185225"/>
                    <a:gd name="connsiteX15" fmla="*/ 1455232 w 1654587"/>
                    <a:gd name="connsiteY15" fmla="*/ 390726 h 1185225"/>
                    <a:gd name="connsiteX16" fmla="*/ 1351261 w 1654587"/>
                    <a:gd name="connsiteY16" fmla="*/ 516740 h 1185225"/>
                    <a:gd name="connsiteX17" fmla="*/ 1351261 w 1654587"/>
                    <a:gd name="connsiteY17" fmla="*/ 0 h 118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54587" h="1185225">
                      <a:moveTo>
                        <a:pt x="328957" y="17326"/>
                      </a:moveTo>
                      <a:lnTo>
                        <a:pt x="328957" y="1055614"/>
                      </a:lnTo>
                      <a:cubicBezTo>
                        <a:pt x="328957" y="1080067"/>
                        <a:pt x="348780" y="1099890"/>
                        <a:pt x="373233" y="1099890"/>
                      </a:cubicBezTo>
                      <a:lnTo>
                        <a:pt x="1190611" y="1099890"/>
                      </a:lnTo>
                      <a:lnTo>
                        <a:pt x="1199213" y="1185225"/>
                      </a:lnTo>
                      <a:lnTo>
                        <a:pt x="273050" y="1182440"/>
                      </a:lnTo>
                      <a:cubicBezTo>
                        <a:pt x="120650" y="1179667"/>
                        <a:pt x="12700" y="1145143"/>
                        <a:pt x="0" y="1066170"/>
                      </a:cubicBezTo>
                      <a:cubicBezTo>
                        <a:pt x="2117" y="878677"/>
                        <a:pt x="4233" y="691185"/>
                        <a:pt x="6350" y="503692"/>
                      </a:cubicBezTo>
                      <a:cubicBezTo>
                        <a:pt x="6350" y="285090"/>
                        <a:pt x="139259" y="97530"/>
                        <a:pt x="328678" y="17413"/>
                      </a:cubicBezTo>
                      <a:lnTo>
                        <a:pt x="328957" y="17326"/>
                      </a:lnTo>
                      <a:close/>
                      <a:moveTo>
                        <a:pt x="1351261" y="0"/>
                      </a:moveTo>
                      <a:lnTo>
                        <a:pt x="1407355" y="17413"/>
                      </a:lnTo>
                      <a:cubicBezTo>
                        <a:pt x="1502065" y="57472"/>
                        <a:pt x="1582647" y="124391"/>
                        <a:pt x="1639551" y="208621"/>
                      </a:cubicBezTo>
                      <a:lnTo>
                        <a:pt x="1654587" y="239898"/>
                      </a:lnTo>
                      <a:lnTo>
                        <a:pt x="1591825" y="278027"/>
                      </a:lnTo>
                      <a:cubicBezTo>
                        <a:pt x="1542724" y="311199"/>
                        <a:pt x="1496987" y="348972"/>
                        <a:pt x="1455232" y="390726"/>
                      </a:cubicBezTo>
                      <a:lnTo>
                        <a:pt x="1351261" y="516740"/>
                      </a:lnTo>
                      <a:lnTo>
                        <a:pt x="13512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1658027" y="3239657"/>
                  <a:ext cx="629096" cy="508430"/>
                </a:xfrm>
                <a:custGeom>
                  <a:avLst/>
                  <a:gdLst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27246 w 629096"/>
                    <a:gd name="connsiteY9" fmla="*/ 0 h 685416"/>
                    <a:gd name="connsiteX10" fmla="*/ 601850 w 629096"/>
                    <a:gd name="connsiteY10" fmla="*/ 0 h 685416"/>
                    <a:gd name="connsiteX11" fmla="*/ 629096 w 629096"/>
                    <a:gd name="connsiteY11" fmla="*/ 27246 h 685416"/>
                    <a:gd name="connsiteX12" fmla="*/ 629096 w 629096"/>
                    <a:gd name="connsiteY12" fmla="*/ 88305 h 685416"/>
                    <a:gd name="connsiteX13" fmla="*/ 610438 w 629096"/>
                    <a:gd name="connsiteY13" fmla="*/ 112781 h 685416"/>
                    <a:gd name="connsiteX14" fmla="*/ 307082 w 629096"/>
                    <a:gd name="connsiteY14" fmla="*/ 281392 h 685416"/>
                    <a:gd name="connsiteX15" fmla="*/ 26113 w 629096"/>
                    <a:gd name="connsiteY15" fmla="*/ 127100 h 685416"/>
                    <a:gd name="connsiteX16" fmla="*/ 0 w 629096"/>
                    <a:gd name="connsiteY16" fmla="*/ 88283 h 685416"/>
                    <a:gd name="connsiteX17" fmla="*/ 0 w 629096"/>
                    <a:gd name="connsiteY17" fmla="*/ 27246 h 685416"/>
                    <a:gd name="connsiteX18" fmla="*/ 27246 w 629096"/>
                    <a:gd name="connsiteY18" fmla="*/ 0 h 685416"/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0 w 629096"/>
                    <a:gd name="connsiteY9" fmla="*/ 176986 h 685416"/>
                    <a:gd name="connsiteX10" fmla="*/ 27246 w 629096"/>
                    <a:gd name="connsiteY10" fmla="*/ 0 h 685416"/>
                    <a:gd name="connsiteX11" fmla="*/ 629096 w 629096"/>
                    <a:gd name="connsiteY11" fmla="*/ 27246 h 685416"/>
                    <a:gd name="connsiteX12" fmla="*/ 629096 w 629096"/>
                    <a:gd name="connsiteY12" fmla="*/ 88305 h 685416"/>
                    <a:gd name="connsiteX13" fmla="*/ 610438 w 629096"/>
                    <a:gd name="connsiteY13" fmla="*/ 112781 h 685416"/>
                    <a:gd name="connsiteX14" fmla="*/ 307082 w 629096"/>
                    <a:gd name="connsiteY14" fmla="*/ 281392 h 685416"/>
                    <a:gd name="connsiteX15" fmla="*/ 26113 w 629096"/>
                    <a:gd name="connsiteY15" fmla="*/ 127100 h 685416"/>
                    <a:gd name="connsiteX16" fmla="*/ 0 w 629096"/>
                    <a:gd name="connsiteY16" fmla="*/ 88283 h 685416"/>
                    <a:gd name="connsiteX17" fmla="*/ 0 w 629096"/>
                    <a:gd name="connsiteY17" fmla="*/ 27246 h 685416"/>
                    <a:gd name="connsiteX18" fmla="*/ 27246 w 629096"/>
                    <a:gd name="connsiteY18" fmla="*/ 0 h 685416"/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0 w 629096"/>
                    <a:gd name="connsiteY9" fmla="*/ 176986 h 685416"/>
                    <a:gd name="connsiteX10" fmla="*/ 27246 w 629096"/>
                    <a:gd name="connsiteY10" fmla="*/ 0 h 685416"/>
                    <a:gd name="connsiteX11" fmla="*/ 629096 w 629096"/>
                    <a:gd name="connsiteY11" fmla="*/ 88305 h 685416"/>
                    <a:gd name="connsiteX12" fmla="*/ 610438 w 629096"/>
                    <a:gd name="connsiteY12" fmla="*/ 112781 h 685416"/>
                    <a:gd name="connsiteX13" fmla="*/ 307082 w 629096"/>
                    <a:gd name="connsiteY13" fmla="*/ 281392 h 685416"/>
                    <a:gd name="connsiteX14" fmla="*/ 26113 w 629096"/>
                    <a:gd name="connsiteY14" fmla="*/ 127100 h 685416"/>
                    <a:gd name="connsiteX15" fmla="*/ 0 w 629096"/>
                    <a:gd name="connsiteY15" fmla="*/ 88283 h 685416"/>
                    <a:gd name="connsiteX16" fmla="*/ 0 w 629096"/>
                    <a:gd name="connsiteY16" fmla="*/ 27246 h 685416"/>
                    <a:gd name="connsiteX17" fmla="*/ 27246 w 629096"/>
                    <a:gd name="connsiteY17" fmla="*/ 0 h 685416"/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0 w 629096"/>
                    <a:gd name="connsiteY9" fmla="*/ 176986 h 685416"/>
                    <a:gd name="connsiteX10" fmla="*/ 27246 w 629096"/>
                    <a:gd name="connsiteY10" fmla="*/ 0 h 685416"/>
                    <a:gd name="connsiteX11" fmla="*/ 610438 w 629096"/>
                    <a:gd name="connsiteY11" fmla="*/ 112781 h 685416"/>
                    <a:gd name="connsiteX12" fmla="*/ 307082 w 629096"/>
                    <a:gd name="connsiteY12" fmla="*/ 281392 h 685416"/>
                    <a:gd name="connsiteX13" fmla="*/ 26113 w 629096"/>
                    <a:gd name="connsiteY13" fmla="*/ 127100 h 685416"/>
                    <a:gd name="connsiteX14" fmla="*/ 0 w 629096"/>
                    <a:gd name="connsiteY14" fmla="*/ 88283 h 685416"/>
                    <a:gd name="connsiteX15" fmla="*/ 0 w 629096"/>
                    <a:gd name="connsiteY15" fmla="*/ 27246 h 685416"/>
                    <a:gd name="connsiteX16" fmla="*/ 27246 w 629096"/>
                    <a:gd name="connsiteY16" fmla="*/ 0 h 685416"/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0 w 629096"/>
                    <a:gd name="connsiteY9" fmla="*/ 176986 h 685416"/>
                    <a:gd name="connsiteX10" fmla="*/ 27246 w 629096"/>
                    <a:gd name="connsiteY10" fmla="*/ 0 h 685416"/>
                    <a:gd name="connsiteX11" fmla="*/ 307082 w 629096"/>
                    <a:gd name="connsiteY11" fmla="*/ 281392 h 685416"/>
                    <a:gd name="connsiteX12" fmla="*/ 26113 w 629096"/>
                    <a:gd name="connsiteY12" fmla="*/ 127100 h 685416"/>
                    <a:gd name="connsiteX13" fmla="*/ 0 w 629096"/>
                    <a:gd name="connsiteY13" fmla="*/ 88283 h 685416"/>
                    <a:gd name="connsiteX14" fmla="*/ 0 w 629096"/>
                    <a:gd name="connsiteY14" fmla="*/ 27246 h 685416"/>
                    <a:gd name="connsiteX15" fmla="*/ 27246 w 629096"/>
                    <a:gd name="connsiteY15" fmla="*/ 0 h 685416"/>
                    <a:gd name="connsiteX0" fmla="*/ 0 w 629096"/>
                    <a:gd name="connsiteY0" fmla="*/ 176986 h 685416"/>
                    <a:gd name="connsiteX1" fmla="*/ 75032 w 629096"/>
                    <a:gd name="connsiteY1" fmla="*/ 250591 h 685416"/>
                    <a:gd name="connsiteX2" fmla="*/ 306554 w 629096"/>
                    <a:gd name="connsiteY2" fmla="*/ 338015 h 685416"/>
                    <a:gd name="connsiteX3" fmla="*/ 571341 w 629096"/>
                    <a:gd name="connsiteY3" fmla="*/ 237940 h 685416"/>
                    <a:gd name="connsiteX4" fmla="*/ 629096 w 629096"/>
                    <a:gd name="connsiteY4" fmla="*/ 183437 h 685416"/>
                    <a:gd name="connsiteX5" fmla="*/ 629096 w 629096"/>
                    <a:gd name="connsiteY5" fmla="*/ 658170 h 685416"/>
                    <a:gd name="connsiteX6" fmla="*/ 601850 w 629096"/>
                    <a:gd name="connsiteY6" fmla="*/ 685416 h 685416"/>
                    <a:gd name="connsiteX7" fmla="*/ 27246 w 629096"/>
                    <a:gd name="connsiteY7" fmla="*/ 685416 h 685416"/>
                    <a:gd name="connsiteX8" fmla="*/ 0 w 629096"/>
                    <a:gd name="connsiteY8" fmla="*/ 658170 h 685416"/>
                    <a:gd name="connsiteX9" fmla="*/ 0 w 629096"/>
                    <a:gd name="connsiteY9" fmla="*/ 176986 h 685416"/>
                    <a:gd name="connsiteX10" fmla="*/ 27246 w 629096"/>
                    <a:gd name="connsiteY10" fmla="*/ 0 h 685416"/>
                    <a:gd name="connsiteX11" fmla="*/ 26113 w 629096"/>
                    <a:gd name="connsiteY11" fmla="*/ 127100 h 685416"/>
                    <a:gd name="connsiteX12" fmla="*/ 0 w 629096"/>
                    <a:gd name="connsiteY12" fmla="*/ 88283 h 685416"/>
                    <a:gd name="connsiteX13" fmla="*/ 0 w 629096"/>
                    <a:gd name="connsiteY13" fmla="*/ 27246 h 685416"/>
                    <a:gd name="connsiteX14" fmla="*/ 27246 w 629096"/>
                    <a:gd name="connsiteY14" fmla="*/ 0 h 685416"/>
                    <a:gd name="connsiteX0" fmla="*/ 0 w 629096"/>
                    <a:gd name="connsiteY0" fmla="*/ 149740 h 658170"/>
                    <a:gd name="connsiteX1" fmla="*/ 75032 w 629096"/>
                    <a:gd name="connsiteY1" fmla="*/ 223345 h 658170"/>
                    <a:gd name="connsiteX2" fmla="*/ 306554 w 629096"/>
                    <a:gd name="connsiteY2" fmla="*/ 310769 h 658170"/>
                    <a:gd name="connsiteX3" fmla="*/ 571341 w 629096"/>
                    <a:gd name="connsiteY3" fmla="*/ 210694 h 658170"/>
                    <a:gd name="connsiteX4" fmla="*/ 629096 w 629096"/>
                    <a:gd name="connsiteY4" fmla="*/ 156191 h 658170"/>
                    <a:gd name="connsiteX5" fmla="*/ 629096 w 629096"/>
                    <a:gd name="connsiteY5" fmla="*/ 630924 h 658170"/>
                    <a:gd name="connsiteX6" fmla="*/ 601850 w 629096"/>
                    <a:gd name="connsiteY6" fmla="*/ 658170 h 658170"/>
                    <a:gd name="connsiteX7" fmla="*/ 27246 w 629096"/>
                    <a:gd name="connsiteY7" fmla="*/ 658170 h 658170"/>
                    <a:gd name="connsiteX8" fmla="*/ 0 w 629096"/>
                    <a:gd name="connsiteY8" fmla="*/ 630924 h 658170"/>
                    <a:gd name="connsiteX9" fmla="*/ 0 w 629096"/>
                    <a:gd name="connsiteY9" fmla="*/ 149740 h 658170"/>
                    <a:gd name="connsiteX10" fmla="*/ 0 w 629096"/>
                    <a:gd name="connsiteY10" fmla="*/ 0 h 658170"/>
                    <a:gd name="connsiteX11" fmla="*/ 26113 w 629096"/>
                    <a:gd name="connsiteY11" fmla="*/ 99854 h 658170"/>
                    <a:gd name="connsiteX12" fmla="*/ 0 w 629096"/>
                    <a:gd name="connsiteY12" fmla="*/ 61037 h 658170"/>
                    <a:gd name="connsiteX13" fmla="*/ 0 w 629096"/>
                    <a:gd name="connsiteY13" fmla="*/ 0 h 658170"/>
                    <a:gd name="connsiteX0" fmla="*/ 0 w 629096"/>
                    <a:gd name="connsiteY0" fmla="*/ 88703 h 597133"/>
                    <a:gd name="connsiteX1" fmla="*/ 75032 w 629096"/>
                    <a:gd name="connsiteY1" fmla="*/ 162308 h 597133"/>
                    <a:gd name="connsiteX2" fmla="*/ 306554 w 629096"/>
                    <a:gd name="connsiteY2" fmla="*/ 249732 h 597133"/>
                    <a:gd name="connsiteX3" fmla="*/ 571341 w 629096"/>
                    <a:gd name="connsiteY3" fmla="*/ 149657 h 597133"/>
                    <a:gd name="connsiteX4" fmla="*/ 629096 w 629096"/>
                    <a:gd name="connsiteY4" fmla="*/ 95154 h 597133"/>
                    <a:gd name="connsiteX5" fmla="*/ 629096 w 629096"/>
                    <a:gd name="connsiteY5" fmla="*/ 569887 h 597133"/>
                    <a:gd name="connsiteX6" fmla="*/ 601850 w 629096"/>
                    <a:gd name="connsiteY6" fmla="*/ 597133 h 597133"/>
                    <a:gd name="connsiteX7" fmla="*/ 27246 w 629096"/>
                    <a:gd name="connsiteY7" fmla="*/ 597133 h 597133"/>
                    <a:gd name="connsiteX8" fmla="*/ 0 w 629096"/>
                    <a:gd name="connsiteY8" fmla="*/ 569887 h 597133"/>
                    <a:gd name="connsiteX9" fmla="*/ 0 w 629096"/>
                    <a:gd name="connsiteY9" fmla="*/ 88703 h 597133"/>
                    <a:gd name="connsiteX10" fmla="*/ 0 w 629096"/>
                    <a:gd name="connsiteY10" fmla="*/ 0 h 597133"/>
                    <a:gd name="connsiteX11" fmla="*/ 26113 w 629096"/>
                    <a:gd name="connsiteY11" fmla="*/ 38817 h 597133"/>
                    <a:gd name="connsiteX12" fmla="*/ 0 w 629096"/>
                    <a:gd name="connsiteY12" fmla="*/ 0 h 597133"/>
                    <a:gd name="connsiteX0" fmla="*/ 0 w 629096"/>
                    <a:gd name="connsiteY0" fmla="*/ 0 h 508430"/>
                    <a:gd name="connsiteX1" fmla="*/ 75032 w 629096"/>
                    <a:gd name="connsiteY1" fmla="*/ 73605 h 508430"/>
                    <a:gd name="connsiteX2" fmla="*/ 306554 w 629096"/>
                    <a:gd name="connsiteY2" fmla="*/ 161029 h 508430"/>
                    <a:gd name="connsiteX3" fmla="*/ 571341 w 629096"/>
                    <a:gd name="connsiteY3" fmla="*/ 60954 h 508430"/>
                    <a:gd name="connsiteX4" fmla="*/ 629096 w 629096"/>
                    <a:gd name="connsiteY4" fmla="*/ 6451 h 508430"/>
                    <a:gd name="connsiteX5" fmla="*/ 629096 w 629096"/>
                    <a:gd name="connsiteY5" fmla="*/ 481184 h 508430"/>
                    <a:gd name="connsiteX6" fmla="*/ 601850 w 629096"/>
                    <a:gd name="connsiteY6" fmla="*/ 508430 h 508430"/>
                    <a:gd name="connsiteX7" fmla="*/ 27246 w 629096"/>
                    <a:gd name="connsiteY7" fmla="*/ 508430 h 508430"/>
                    <a:gd name="connsiteX8" fmla="*/ 0 w 629096"/>
                    <a:gd name="connsiteY8" fmla="*/ 481184 h 508430"/>
                    <a:gd name="connsiteX9" fmla="*/ 0 w 629096"/>
                    <a:gd name="connsiteY9" fmla="*/ 0 h 508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9096" h="508430">
                      <a:moveTo>
                        <a:pt x="0" y="0"/>
                      </a:moveTo>
                      <a:lnTo>
                        <a:pt x="75032" y="73605"/>
                      </a:lnTo>
                      <a:cubicBezTo>
                        <a:pt x="135428" y="120341"/>
                        <a:pt x="210948" y="153881"/>
                        <a:pt x="306554" y="161029"/>
                      </a:cubicBezTo>
                      <a:cubicBezTo>
                        <a:pt x="403717" y="162453"/>
                        <a:pt x="494837" y="122099"/>
                        <a:pt x="571341" y="60954"/>
                      </a:cubicBezTo>
                      <a:lnTo>
                        <a:pt x="629096" y="6451"/>
                      </a:lnTo>
                      <a:lnTo>
                        <a:pt x="629096" y="481184"/>
                      </a:lnTo>
                      <a:cubicBezTo>
                        <a:pt x="629096" y="496232"/>
                        <a:pt x="616898" y="508430"/>
                        <a:pt x="601850" y="508430"/>
                      </a:cubicBezTo>
                      <a:lnTo>
                        <a:pt x="27246" y="508430"/>
                      </a:lnTo>
                      <a:cubicBezTo>
                        <a:pt x="12198" y="508430"/>
                        <a:pt x="0" y="496232"/>
                        <a:pt x="0" y="48118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2290125" y="3814332"/>
                  <a:ext cx="144782" cy="144782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513245" y="3814332"/>
                  <a:ext cx="144782" cy="144782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1409407" y="1785293"/>
                  <a:ext cx="1114208" cy="1535628"/>
                </a:xfrm>
                <a:custGeom>
                  <a:avLst/>
                  <a:gdLst>
                    <a:gd name="connsiteX0" fmla="*/ 945544 w 1114208"/>
                    <a:gd name="connsiteY0" fmla="*/ 843917 h 1535628"/>
                    <a:gd name="connsiteX1" fmla="*/ 945544 w 1114208"/>
                    <a:gd name="connsiteY1" fmla="*/ 955033 h 1535628"/>
                    <a:gd name="connsiteX2" fmla="*/ 873379 w 1114208"/>
                    <a:gd name="connsiteY2" fmla="*/ 1027198 h 1535628"/>
                    <a:gd name="connsiteX3" fmla="*/ 658618 w 1114208"/>
                    <a:gd name="connsiteY3" fmla="*/ 1027198 h 1535628"/>
                    <a:gd name="connsiteX4" fmla="*/ 586453 w 1114208"/>
                    <a:gd name="connsiteY4" fmla="*/ 955033 h 1535628"/>
                    <a:gd name="connsiteX5" fmla="*/ 586453 w 1114208"/>
                    <a:gd name="connsiteY5" fmla="*/ 920162 h 1535628"/>
                    <a:gd name="connsiteX6" fmla="*/ 527755 w 1114208"/>
                    <a:gd name="connsiteY6" fmla="*/ 920162 h 1535628"/>
                    <a:gd name="connsiteX7" fmla="*/ 527755 w 1114208"/>
                    <a:gd name="connsiteY7" fmla="*/ 955033 h 1535628"/>
                    <a:gd name="connsiteX8" fmla="*/ 455590 w 1114208"/>
                    <a:gd name="connsiteY8" fmla="*/ 1027198 h 1535628"/>
                    <a:gd name="connsiteX9" fmla="*/ 240829 w 1114208"/>
                    <a:gd name="connsiteY9" fmla="*/ 1027198 h 1535628"/>
                    <a:gd name="connsiteX10" fmla="*/ 168664 w 1114208"/>
                    <a:gd name="connsiteY10" fmla="*/ 955033 h 1535628"/>
                    <a:gd name="connsiteX11" fmla="*/ 168664 w 1114208"/>
                    <a:gd name="connsiteY11" fmla="*/ 848599 h 1535628"/>
                    <a:gd name="connsiteX12" fmla="*/ 143731 w 1114208"/>
                    <a:gd name="connsiteY12" fmla="*/ 862737 h 1535628"/>
                    <a:gd name="connsiteX13" fmla="*/ 175689 w 1114208"/>
                    <a:gd name="connsiteY13" fmla="*/ 1085246 h 1535628"/>
                    <a:gd name="connsiteX14" fmla="*/ 553352 w 1114208"/>
                    <a:gd name="connsiteY14" fmla="*/ 1487490 h 1535628"/>
                    <a:gd name="connsiteX15" fmla="*/ 926814 w 1114208"/>
                    <a:gd name="connsiteY15" fmla="*/ 1102718 h 1535628"/>
                    <a:gd name="connsiteX16" fmla="*/ 956086 w 1114208"/>
                    <a:gd name="connsiteY16" fmla="*/ 855170 h 1535628"/>
                    <a:gd name="connsiteX17" fmla="*/ 672392 w 1114208"/>
                    <a:gd name="connsiteY17" fmla="*/ 800930 h 1535628"/>
                    <a:gd name="connsiteX18" fmla="*/ 618852 w 1114208"/>
                    <a:gd name="connsiteY18" fmla="*/ 854470 h 1535628"/>
                    <a:gd name="connsiteX19" fmla="*/ 618852 w 1114208"/>
                    <a:gd name="connsiteY19" fmla="*/ 940134 h 1535628"/>
                    <a:gd name="connsiteX20" fmla="*/ 672392 w 1114208"/>
                    <a:gd name="connsiteY20" fmla="*/ 993674 h 1535628"/>
                    <a:gd name="connsiteX21" fmla="*/ 859604 w 1114208"/>
                    <a:gd name="connsiteY21" fmla="*/ 993674 h 1535628"/>
                    <a:gd name="connsiteX22" fmla="*/ 913144 w 1114208"/>
                    <a:gd name="connsiteY22" fmla="*/ 940134 h 1535628"/>
                    <a:gd name="connsiteX23" fmla="*/ 913144 w 1114208"/>
                    <a:gd name="connsiteY23" fmla="*/ 854470 h 1535628"/>
                    <a:gd name="connsiteX24" fmla="*/ 859604 w 1114208"/>
                    <a:gd name="connsiteY24" fmla="*/ 800930 h 1535628"/>
                    <a:gd name="connsiteX25" fmla="*/ 254603 w 1114208"/>
                    <a:gd name="connsiteY25" fmla="*/ 800930 h 1535628"/>
                    <a:gd name="connsiteX26" fmla="*/ 201063 w 1114208"/>
                    <a:gd name="connsiteY26" fmla="*/ 854470 h 1535628"/>
                    <a:gd name="connsiteX27" fmla="*/ 201063 w 1114208"/>
                    <a:gd name="connsiteY27" fmla="*/ 940134 h 1535628"/>
                    <a:gd name="connsiteX28" fmla="*/ 254603 w 1114208"/>
                    <a:gd name="connsiteY28" fmla="*/ 993674 h 1535628"/>
                    <a:gd name="connsiteX29" fmla="*/ 441815 w 1114208"/>
                    <a:gd name="connsiteY29" fmla="*/ 993674 h 1535628"/>
                    <a:gd name="connsiteX30" fmla="*/ 495355 w 1114208"/>
                    <a:gd name="connsiteY30" fmla="*/ 940134 h 1535628"/>
                    <a:gd name="connsiteX31" fmla="*/ 495355 w 1114208"/>
                    <a:gd name="connsiteY31" fmla="*/ 854470 h 1535628"/>
                    <a:gd name="connsiteX32" fmla="*/ 441815 w 1114208"/>
                    <a:gd name="connsiteY32" fmla="*/ 800930 h 1535628"/>
                    <a:gd name="connsiteX33" fmla="*/ 162247 w 1114208"/>
                    <a:gd name="connsiteY33" fmla="*/ 674614 h 1535628"/>
                    <a:gd name="connsiteX34" fmla="*/ 159930 w 1114208"/>
                    <a:gd name="connsiteY34" fmla="*/ 695735 h 1535628"/>
                    <a:gd name="connsiteX35" fmla="*/ 181000 w 1114208"/>
                    <a:gd name="connsiteY35" fmla="*/ 795930 h 1535628"/>
                    <a:gd name="connsiteX36" fmla="*/ 181530 w 1114208"/>
                    <a:gd name="connsiteY36" fmla="*/ 800810 h 1535628"/>
                    <a:gd name="connsiteX37" fmla="*/ 189801 w 1114208"/>
                    <a:gd name="connsiteY37" fmla="*/ 788543 h 1535628"/>
                    <a:gd name="connsiteX38" fmla="*/ 240829 w 1114208"/>
                    <a:gd name="connsiteY38" fmla="*/ 767406 h 1535628"/>
                    <a:gd name="connsiteX39" fmla="*/ 455590 w 1114208"/>
                    <a:gd name="connsiteY39" fmla="*/ 767406 h 1535628"/>
                    <a:gd name="connsiteX40" fmla="*/ 527755 w 1114208"/>
                    <a:gd name="connsiteY40" fmla="*/ 839571 h 1535628"/>
                    <a:gd name="connsiteX41" fmla="*/ 527755 w 1114208"/>
                    <a:gd name="connsiteY41" fmla="*/ 874443 h 1535628"/>
                    <a:gd name="connsiteX42" fmla="*/ 586453 w 1114208"/>
                    <a:gd name="connsiteY42" fmla="*/ 874443 h 1535628"/>
                    <a:gd name="connsiteX43" fmla="*/ 586453 w 1114208"/>
                    <a:gd name="connsiteY43" fmla="*/ 839571 h 1535628"/>
                    <a:gd name="connsiteX44" fmla="*/ 658618 w 1114208"/>
                    <a:gd name="connsiteY44" fmla="*/ 767406 h 1535628"/>
                    <a:gd name="connsiteX45" fmla="*/ 873379 w 1114208"/>
                    <a:gd name="connsiteY45" fmla="*/ 767406 h 1535628"/>
                    <a:gd name="connsiteX46" fmla="*/ 901469 w 1114208"/>
                    <a:gd name="connsiteY46" fmla="*/ 773077 h 1535628"/>
                    <a:gd name="connsiteX47" fmla="*/ 918582 w 1114208"/>
                    <a:gd name="connsiteY47" fmla="*/ 784615 h 1535628"/>
                    <a:gd name="connsiteX48" fmla="*/ 916120 w 1114208"/>
                    <a:gd name="connsiteY48" fmla="*/ 738662 h 1535628"/>
                    <a:gd name="connsiteX49" fmla="*/ 919466 w 1114208"/>
                    <a:gd name="connsiteY49" fmla="*/ 688515 h 1535628"/>
                    <a:gd name="connsiteX50" fmla="*/ 816242 w 1114208"/>
                    <a:gd name="connsiteY50" fmla="*/ 684861 h 1535628"/>
                    <a:gd name="connsiteX51" fmla="*/ 729868 w 1114208"/>
                    <a:gd name="connsiteY51" fmla="*/ 690821 h 1535628"/>
                    <a:gd name="connsiteX52" fmla="*/ 276594 w 1114208"/>
                    <a:gd name="connsiteY52" fmla="*/ 684868 h 1535628"/>
                    <a:gd name="connsiteX53" fmla="*/ 568616 w 1114208"/>
                    <a:gd name="connsiteY53" fmla="*/ 257 h 1535628"/>
                    <a:gd name="connsiteX54" fmla="*/ 1114064 w 1114208"/>
                    <a:gd name="connsiteY54" fmla="*/ 545705 h 1535628"/>
                    <a:gd name="connsiteX55" fmla="*/ 1045740 w 1114208"/>
                    <a:gd name="connsiteY55" fmla="*/ 661091 h 1535628"/>
                    <a:gd name="connsiteX56" fmla="*/ 1017036 w 1114208"/>
                    <a:gd name="connsiteY56" fmla="*/ 665682 h 1535628"/>
                    <a:gd name="connsiteX57" fmla="*/ 1003754 w 1114208"/>
                    <a:gd name="connsiteY57" fmla="*/ 827731 h 1535628"/>
                    <a:gd name="connsiteX58" fmla="*/ 965654 w 1114208"/>
                    <a:gd name="connsiteY58" fmla="*/ 1126181 h 1535628"/>
                    <a:gd name="connsiteX59" fmla="*/ 552903 w 1114208"/>
                    <a:gd name="connsiteY59" fmla="*/ 1535597 h 1535628"/>
                    <a:gd name="connsiteX60" fmla="*/ 127453 w 1114208"/>
                    <a:gd name="connsiteY60" fmla="*/ 1103956 h 1535628"/>
                    <a:gd name="connsiteX61" fmla="*/ 130628 w 1114208"/>
                    <a:gd name="connsiteY61" fmla="*/ 830906 h 1535628"/>
                    <a:gd name="connsiteX62" fmla="*/ 91635 w 1114208"/>
                    <a:gd name="connsiteY62" fmla="*/ 697705 h 1535628"/>
                    <a:gd name="connsiteX63" fmla="*/ 95765 w 1114208"/>
                    <a:gd name="connsiteY63" fmla="*/ 668652 h 1535628"/>
                    <a:gd name="connsiteX64" fmla="*/ 70793 w 1114208"/>
                    <a:gd name="connsiteY64" fmla="*/ 666413 h 1535628"/>
                    <a:gd name="connsiteX65" fmla="*/ 10468 w 1114208"/>
                    <a:gd name="connsiteY65" fmla="*/ 545705 h 1535628"/>
                    <a:gd name="connsiteX66" fmla="*/ 568616 w 1114208"/>
                    <a:gd name="connsiteY66" fmla="*/ 257 h 153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114208" h="1535628">
                      <a:moveTo>
                        <a:pt x="945544" y="843917"/>
                      </a:moveTo>
                      <a:lnTo>
                        <a:pt x="945544" y="955033"/>
                      </a:lnTo>
                      <a:cubicBezTo>
                        <a:pt x="945544" y="994889"/>
                        <a:pt x="913235" y="1027198"/>
                        <a:pt x="873379" y="1027198"/>
                      </a:cubicBezTo>
                      <a:lnTo>
                        <a:pt x="658618" y="1027198"/>
                      </a:lnTo>
                      <a:cubicBezTo>
                        <a:pt x="618762" y="1027198"/>
                        <a:pt x="586453" y="994889"/>
                        <a:pt x="586453" y="955033"/>
                      </a:cubicBezTo>
                      <a:lnTo>
                        <a:pt x="586453" y="920162"/>
                      </a:lnTo>
                      <a:lnTo>
                        <a:pt x="527755" y="920162"/>
                      </a:lnTo>
                      <a:lnTo>
                        <a:pt x="527755" y="955033"/>
                      </a:lnTo>
                      <a:cubicBezTo>
                        <a:pt x="527755" y="994889"/>
                        <a:pt x="495446" y="1027198"/>
                        <a:pt x="455590" y="1027198"/>
                      </a:cubicBezTo>
                      <a:lnTo>
                        <a:pt x="240829" y="1027198"/>
                      </a:lnTo>
                      <a:cubicBezTo>
                        <a:pt x="200973" y="1027198"/>
                        <a:pt x="168664" y="994889"/>
                        <a:pt x="168664" y="955033"/>
                      </a:cubicBezTo>
                      <a:lnTo>
                        <a:pt x="168664" y="848599"/>
                      </a:lnTo>
                      <a:lnTo>
                        <a:pt x="143731" y="862737"/>
                      </a:lnTo>
                      <a:cubicBezTo>
                        <a:pt x="55840" y="921784"/>
                        <a:pt x="41291" y="1004515"/>
                        <a:pt x="175689" y="1085246"/>
                      </a:cubicBezTo>
                      <a:cubicBezTo>
                        <a:pt x="207270" y="1106943"/>
                        <a:pt x="263119" y="1465793"/>
                        <a:pt x="553352" y="1487490"/>
                      </a:cubicBezTo>
                      <a:cubicBezTo>
                        <a:pt x="749992" y="1478468"/>
                        <a:pt x="919510" y="1242765"/>
                        <a:pt x="926814" y="1102718"/>
                      </a:cubicBezTo>
                      <a:cubicBezTo>
                        <a:pt x="968261" y="1064875"/>
                        <a:pt x="1129295" y="915568"/>
                        <a:pt x="956086" y="855170"/>
                      </a:cubicBezTo>
                      <a:close/>
                      <a:moveTo>
                        <a:pt x="672392" y="800930"/>
                      </a:moveTo>
                      <a:cubicBezTo>
                        <a:pt x="642823" y="800930"/>
                        <a:pt x="618852" y="824901"/>
                        <a:pt x="618852" y="854470"/>
                      </a:cubicBezTo>
                      <a:lnTo>
                        <a:pt x="618852" y="940134"/>
                      </a:lnTo>
                      <a:cubicBezTo>
                        <a:pt x="618852" y="969703"/>
                        <a:pt x="642823" y="993674"/>
                        <a:pt x="672392" y="993674"/>
                      </a:cubicBezTo>
                      <a:lnTo>
                        <a:pt x="859604" y="993674"/>
                      </a:lnTo>
                      <a:cubicBezTo>
                        <a:pt x="889173" y="993674"/>
                        <a:pt x="913144" y="969703"/>
                        <a:pt x="913144" y="940134"/>
                      </a:cubicBezTo>
                      <a:lnTo>
                        <a:pt x="913144" y="854470"/>
                      </a:lnTo>
                      <a:cubicBezTo>
                        <a:pt x="913144" y="824901"/>
                        <a:pt x="889173" y="800930"/>
                        <a:pt x="859604" y="800930"/>
                      </a:cubicBezTo>
                      <a:close/>
                      <a:moveTo>
                        <a:pt x="254603" y="800930"/>
                      </a:moveTo>
                      <a:cubicBezTo>
                        <a:pt x="225034" y="800930"/>
                        <a:pt x="201063" y="824901"/>
                        <a:pt x="201063" y="854470"/>
                      </a:cubicBezTo>
                      <a:lnTo>
                        <a:pt x="201063" y="940134"/>
                      </a:lnTo>
                      <a:cubicBezTo>
                        <a:pt x="201063" y="969703"/>
                        <a:pt x="225034" y="993674"/>
                        <a:pt x="254603" y="993674"/>
                      </a:cubicBezTo>
                      <a:lnTo>
                        <a:pt x="441815" y="993674"/>
                      </a:lnTo>
                      <a:cubicBezTo>
                        <a:pt x="471384" y="993674"/>
                        <a:pt x="495355" y="969703"/>
                        <a:pt x="495355" y="940134"/>
                      </a:cubicBezTo>
                      <a:lnTo>
                        <a:pt x="495355" y="854470"/>
                      </a:lnTo>
                      <a:cubicBezTo>
                        <a:pt x="495355" y="824901"/>
                        <a:pt x="471384" y="800930"/>
                        <a:pt x="441815" y="800930"/>
                      </a:cubicBezTo>
                      <a:close/>
                      <a:moveTo>
                        <a:pt x="162247" y="674614"/>
                      </a:moveTo>
                      <a:lnTo>
                        <a:pt x="159930" y="695735"/>
                      </a:lnTo>
                      <a:cubicBezTo>
                        <a:pt x="160859" y="729632"/>
                        <a:pt x="173790" y="763226"/>
                        <a:pt x="181000" y="795930"/>
                      </a:cubicBezTo>
                      <a:lnTo>
                        <a:pt x="181530" y="800810"/>
                      </a:lnTo>
                      <a:lnTo>
                        <a:pt x="189801" y="788543"/>
                      </a:lnTo>
                      <a:cubicBezTo>
                        <a:pt x="202860" y="775483"/>
                        <a:pt x="220901" y="767406"/>
                        <a:pt x="240829" y="767406"/>
                      </a:cubicBezTo>
                      <a:lnTo>
                        <a:pt x="455590" y="767406"/>
                      </a:lnTo>
                      <a:cubicBezTo>
                        <a:pt x="495446" y="767406"/>
                        <a:pt x="527755" y="799715"/>
                        <a:pt x="527755" y="839571"/>
                      </a:cubicBezTo>
                      <a:lnTo>
                        <a:pt x="527755" y="874443"/>
                      </a:lnTo>
                      <a:lnTo>
                        <a:pt x="586453" y="874443"/>
                      </a:lnTo>
                      <a:lnTo>
                        <a:pt x="586453" y="839571"/>
                      </a:lnTo>
                      <a:cubicBezTo>
                        <a:pt x="586453" y="799715"/>
                        <a:pt x="618762" y="767406"/>
                        <a:pt x="658618" y="767406"/>
                      </a:cubicBezTo>
                      <a:lnTo>
                        <a:pt x="873379" y="767406"/>
                      </a:lnTo>
                      <a:cubicBezTo>
                        <a:pt x="883343" y="767406"/>
                        <a:pt x="892835" y="769425"/>
                        <a:pt x="901469" y="773077"/>
                      </a:cubicBezTo>
                      <a:lnTo>
                        <a:pt x="918582" y="784615"/>
                      </a:lnTo>
                      <a:lnTo>
                        <a:pt x="916120" y="738662"/>
                      </a:lnTo>
                      <a:cubicBezTo>
                        <a:pt x="916441" y="721847"/>
                        <a:pt x="917755" y="704784"/>
                        <a:pt x="919466" y="688515"/>
                      </a:cubicBezTo>
                      <a:lnTo>
                        <a:pt x="816242" y="684861"/>
                      </a:lnTo>
                      <a:lnTo>
                        <a:pt x="729868" y="690821"/>
                      </a:lnTo>
                      <a:cubicBezTo>
                        <a:pt x="557808" y="699684"/>
                        <a:pt x="414522" y="695054"/>
                        <a:pt x="276594" y="684868"/>
                      </a:cubicBezTo>
                      <a:close/>
                      <a:moveTo>
                        <a:pt x="568616" y="257"/>
                      </a:moveTo>
                      <a:cubicBezTo>
                        <a:pt x="838274" y="-9268"/>
                        <a:pt x="1082314" y="247637"/>
                        <a:pt x="1114064" y="545705"/>
                      </a:cubicBezTo>
                      <a:cubicBezTo>
                        <a:pt x="1114990" y="633696"/>
                        <a:pt x="1113486" y="648761"/>
                        <a:pt x="1045740" y="661091"/>
                      </a:cubicBezTo>
                      <a:lnTo>
                        <a:pt x="1017036" y="665682"/>
                      </a:lnTo>
                      <a:lnTo>
                        <a:pt x="1003754" y="827731"/>
                      </a:lnTo>
                      <a:cubicBezTo>
                        <a:pt x="1143454" y="911339"/>
                        <a:pt x="1105354" y="1017173"/>
                        <a:pt x="965654" y="1126181"/>
                      </a:cubicBezTo>
                      <a:cubicBezTo>
                        <a:pt x="956658" y="1289640"/>
                        <a:pt x="773037" y="1538825"/>
                        <a:pt x="552903" y="1535597"/>
                      </a:cubicBezTo>
                      <a:cubicBezTo>
                        <a:pt x="227995" y="1511308"/>
                        <a:pt x="176136" y="1128245"/>
                        <a:pt x="127453" y="1103956"/>
                      </a:cubicBezTo>
                      <a:cubicBezTo>
                        <a:pt x="-24947" y="1013998"/>
                        <a:pt x="453" y="911339"/>
                        <a:pt x="130628" y="830906"/>
                      </a:cubicBezTo>
                      <a:cubicBezTo>
                        <a:pt x="106022" y="796775"/>
                        <a:pt x="90345" y="748356"/>
                        <a:pt x="91635" y="697705"/>
                      </a:cubicBezTo>
                      <a:lnTo>
                        <a:pt x="95765" y="668652"/>
                      </a:lnTo>
                      <a:lnTo>
                        <a:pt x="70793" y="666413"/>
                      </a:lnTo>
                      <a:cubicBezTo>
                        <a:pt x="-8582" y="648402"/>
                        <a:pt x="-8582" y="639916"/>
                        <a:pt x="10468" y="545705"/>
                      </a:cubicBezTo>
                      <a:cubicBezTo>
                        <a:pt x="89843" y="184137"/>
                        <a:pt x="298958" y="9782"/>
                        <a:pt x="568616" y="2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Rectangle 42"/>
                <p:cNvSpPr/>
                <p:nvPr/>
              </p:nvSpPr>
              <p:spPr>
                <a:xfrm>
                  <a:off x="1724142" y="2929937"/>
                  <a:ext cx="229936" cy="110272"/>
                </a:xfrm>
                <a:custGeom>
                  <a:avLst/>
                  <a:gdLst>
                    <a:gd name="connsiteX0" fmla="*/ 0 w 300037"/>
                    <a:gd name="connsiteY0" fmla="*/ 0 h 175279"/>
                    <a:gd name="connsiteX1" fmla="*/ 300037 w 300037"/>
                    <a:gd name="connsiteY1" fmla="*/ 0 h 175279"/>
                    <a:gd name="connsiteX2" fmla="*/ 300037 w 300037"/>
                    <a:gd name="connsiteY2" fmla="*/ 175279 h 175279"/>
                    <a:gd name="connsiteX3" fmla="*/ 0 w 300037"/>
                    <a:gd name="connsiteY3" fmla="*/ 175279 h 175279"/>
                    <a:gd name="connsiteX4" fmla="*/ 0 w 300037"/>
                    <a:gd name="connsiteY4" fmla="*/ 0 h 175279"/>
                    <a:gd name="connsiteX0" fmla="*/ 26193 w 300037"/>
                    <a:gd name="connsiteY0" fmla="*/ 21431 h 175279"/>
                    <a:gd name="connsiteX1" fmla="*/ 300037 w 300037"/>
                    <a:gd name="connsiteY1" fmla="*/ 0 h 175279"/>
                    <a:gd name="connsiteX2" fmla="*/ 300037 w 300037"/>
                    <a:gd name="connsiteY2" fmla="*/ 175279 h 175279"/>
                    <a:gd name="connsiteX3" fmla="*/ 0 w 300037"/>
                    <a:gd name="connsiteY3" fmla="*/ 175279 h 175279"/>
                    <a:gd name="connsiteX4" fmla="*/ 26193 w 300037"/>
                    <a:gd name="connsiteY4" fmla="*/ 21431 h 175279"/>
                    <a:gd name="connsiteX0" fmla="*/ 26193 w 300037"/>
                    <a:gd name="connsiteY0" fmla="*/ 0 h 153848"/>
                    <a:gd name="connsiteX1" fmla="*/ 195262 w 300037"/>
                    <a:gd name="connsiteY1" fmla="*/ 11906 h 153848"/>
                    <a:gd name="connsiteX2" fmla="*/ 300037 w 300037"/>
                    <a:gd name="connsiteY2" fmla="*/ 153848 h 153848"/>
                    <a:gd name="connsiteX3" fmla="*/ 0 w 300037"/>
                    <a:gd name="connsiteY3" fmla="*/ 153848 h 153848"/>
                    <a:gd name="connsiteX4" fmla="*/ 26193 w 300037"/>
                    <a:gd name="connsiteY4" fmla="*/ 0 h 153848"/>
                    <a:gd name="connsiteX0" fmla="*/ 26193 w 238125"/>
                    <a:gd name="connsiteY0" fmla="*/ 0 h 153848"/>
                    <a:gd name="connsiteX1" fmla="*/ 195262 w 238125"/>
                    <a:gd name="connsiteY1" fmla="*/ 11906 h 153848"/>
                    <a:gd name="connsiteX2" fmla="*/ 238125 w 238125"/>
                    <a:gd name="connsiteY2" fmla="*/ 63360 h 153848"/>
                    <a:gd name="connsiteX3" fmla="*/ 0 w 238125"/>
                    <a:gd name="connsiteY3" fmla="*/ 153848 h 153848"/>
                    <a:gd name="connsiteX4" fmla="*/ 26193 w 238125"/>
                    <a:gd name="connsiteY4" fmla="*/ 0 h 153848"/>
                    <a:gd name="connsiteX0" fmla="*/ 26193 w 243388"/>
                    <a:gd name="connsiteY0" fmla="*/ 0 h 153848"/>
                    <a:gd name="connsiteX1" fmla="*/ 195262 w 243388"/>
                    <a:gd name="connsiteY1" fmla="*/ 11906 h 153848"/>
                    <a:gd name="connsiteX2" fmla="*/ 238125 w 243388"/>
                    <a:gd name="connsiteY2" fmla="*/ 63360 h 153848"/>
                    <a:gd name="connsiteX3" fmla="*/ 0 w 243388"/>
                    <a:gd name="connsiteY3" fmla="*/ 153848 h 153848"/>
                    <a:gd name="connsiteX4" fmla="*/ 26193 w 243388"/>
                    <a:gd name="connsiteY4" fmla="*/ 0 h 153848"/>
                    <a:gd name="connsiteX0" fmla="*/ 26193 w 245827"/>
                    <a:gd name="connsiteY0" fmla="*/ 2694 h 156542"/>
                    <a:gd name="connsiteX1" fmla="*/ 195262 w 245827"/>
                    <a:gd name="connsiteY1" fmla="*/ 14600 h 156542"/>
                    <a:gd name="connsiteX2" fmla="*/ 238125 w 245827"/>
                    <a:gd name="connsiteY2" fmla="*/ 66054 h 156542"/>
                    <a:gd name="connsiteX3" fmla="*/ 0 w 245827"/>
                    <a:gd name="connsiteY3" fmla="*/ 156542 h 156542"/>
                    <a:gd name="connsiteX4" fmla="*/ 26193 w 245827"/>
                    <a:gd name="connsiteY4" fmla="*/ 2694 h 156542"/>
                    <a:gd name="connsiteX0" fmla="*/ 26193 w 244316"/>
                    <a:gd name="connsiteY0" fmla="*/ 4465 h 158313"/>
                    <a:gd name="connsiteX1" fmla="*/ 183356 w 244316"/>
                    <a:gd name="connsiteY1" fmla="*/ 13990 h 158313"/>
                    <a:gd name="connsiteX2" fmla="*/ 238125 w 244316"/>
                    <a:gd name="connsiteY2" fmla="*/ 67825 h 158313"/>
                    <a:gd name="connsiteX3" fmla="*/ 0 w 244316"/>
                    <a:gd name="connsiteY3" fmla="*/ 158313 h 158313"/>
                    <a:gd name="connsiteX4" fmla="*/ 26193 w 244316"/>
                    <a:gd name="connsiteY4" fmla="*/ 4465 h 158313"/>
                    <a:gd name="connsiteX0" fmla="*/ 26193 w 254012"/>
                    <a:gd name="connsiteY0" fmla="*/ 2171 h 156019"/>
                    <a:gd name="connsiteX1" fmla="*/ 183356 w 254012"/>
                    <a:gd name="connsiteY1" fmla="*/ 11696 h 156019"/>
                    <a:gd name="connsiteX2" fmla="*/ 238125 w 254012"/>
                    <a:gd name="connsiteY2" fmla="*/ 65531 h 156019"/>
                    <a:gd name="connsiteX3" fmla="*/ 0 w 254012"/>
                    <a:gd name="connsiteY3" fmla="*/ 156019 h 156019"/>
                    <a:gd name="connsiteX4" fmla="*/ 26193 w 254012"/>
                    <a:gd name="connsiteY4" fmla="*/ 2171 h 156019"/>
                    <a:gd name="connsiteX0" fmla="*/ 0 w 227819"/>
                    <a:gd name="connsiteY0" fmla="*/ 2171 h 65531"/>
                    <a:gd name="connsiteX1" fmla="*/ 157163 w 227819"/>
                    <a:gd name="connsiteY1" fmla="*/ 11696 h 65531"/>
                    <a:gd name="connsiteX2" fmla="*/ 211932 w 227819"/>
                    <a:gd name="connsiteY2" fmla="*/ 65531 h 65531"/>
                    <a:gd name="connsiteX3" fmla="*/ 0 w 227819"/>
                    <a:gd name="connsiteY3" fmla="*/ 2171 h 65531"/>
                    <a:gd name="connsiteX0" fmla="*/ 0 w 225438"/>
                    <a:gd name="connsiteY0" fmla="*/ 16459 h 65531"/>
                    <a:gd name="connsiteX1" fmla="*/ 154782 w 225438"/>
                    <a:gd name="connsiteY1" fmla="*/ 11696 h 65531"/>
                    <a:gd name="connsiteX2" fmla="*/ 209551 w 225438"/>
                    <a:gd name="connsiteY2" fmla="*/ 65531 h 65531"/>
                    <a:gd name="connsiteX3" fmla="*/ 0 w 225438"/>
                    <a:gd name="connsiteY3" fmla="*/ 16459 h 65531"/>
                    <a:gd name="connsiteX0" fmla="*/ 0 w 225438"/>
                    <a:gd name="connsiteY0" fmla="*/ 16459 h 65531"/>
                    <a:gd name="connsiteX1" fmla="*/ 154782 w 225438"/>
                    <a:gd name="connsiteY1" fmla="*/ 11696 h 65531"/>
                    <a:gd name="connsiteX2" fmla="*/ 209551 w 225438"/>
                    <a:gd name="connsiteY2" fmla="*/ 65531 h 65531"/>
                    <a:gd name="connsiteX3" fmla="*/ 0 w 225438"/>
                    <a:gd name="connsiteY3" fmla="*/ 16459 h 65531"/>
                    <a:gd name="connsiteX0" fmla="*/ 0 w 225438"/>
                    <a:gd name="connsiteY0" fmla="*/ 16459 h 88379"/>
                    <a:gd name="connsiteX1" fmla="*/ 154782 w 225438"/>
                    <a:gd name="connsiteY1" fmla="*/ 11696 h 88379"/>
                    <a:gd name="connsiteX2" fmla="*/ 209551 w 225438"/>
                    <a:gd name="connsiteY2" fmla="*/ 65531 h 88379"/>
                    <a:gd name="connsiteX3" fmla="*/ 0 w 225438"/>
                    <a:gd name="connsiteY3" fmla="*/ 16459 h 88379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840"/>
                    <a:gd name="connsiteY0" fmla="*/ 27099 h 95444"/>
                    <a:gd name="connsiteX1" fmla="*/ 157163 w 229840"/>
                    <a:gd name="connsiteY1" fmla="*/ 10430 h 95444"/>
                    <a:gd name="connsiteX2" fmla="*/ 214314 w 229840"/>
                    <a:gd name="connsiteY2" fmla="*/ 71409 h 95444"/>
                    <a:gd name="connsiteX3" fmla="*/ 0 w 229840"/>
                    <a:gd name="connsiteY3" fmla="*/ 27099 h 95444"/>
                    <a:gd name="connsiteX0" fmla="*/ 0 w 229840"/>
                    <a:gd name="connsiteY0" fmla="*/ 27099 h 95444"/>
                    <a:gd name="connsiteX1" fmla="*/ 157163 w 229840"/>
                    <a:gd name="connsiteY1" fmla="*/ 10430 h 95444"/>
                    <a:gd name="connsiteX2" fmla="*/ 214314 w 229840"/>
                    <a:gd name="connsiteY2" fmla="*/ 71409 h 95444"/>
                    <a:gd name="connsiteX3" fmla="*/ 0 w 229840"/>
                    <a:gd name="connsiteY3" fmla="*/ 27099 h 95444"/>
                    <a:gd name="connsiteX0" fmla="*/ 0 w 222696"/>
                    <a:gd name="connsiteY0" fmla="*/ 31861 h 96734"/>
                    <a:gd name="connsiteX1" fmla="*/ 150019 w 222696"/>
                    <a:gd name="connsiteY1" fmla="*/ 10430 h 96734"/>
                    <a:gd name="connsiteX2" fmla="*/ 207170 w 222696"/>
                    <a:gd name="connsiteY2" fmla="*/ 71409 h 96734"/>
                    <a:gd name="connsiteX3" fmla="*/ 0 w 222696"/>
                    <a:gd name="connsiteY3" fmla="*/ 31861 h 96734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6708"/>
                    <a:gd name="connsiteY0" fmla="*/ 30902 h 93112"/>
                    <a:gd name="connsiteX1" fmla="*/ 150019 w 226708"/>
                    <a:gd name="connsiteY1" fmla="*/ 9471 h 93112"/>
                    <a:gd name="connsiteX2" fmla="*/ 207170 w 226708"/>
                    <a:gd name="connsiteY2" fmla="*/ 70450 h 93112"/>
                    <a:gd name="connsiteX3" fmla="*/ 0 w 226708"/>
                    <a:gd name="connsiteY3" fmla="*/ 30902 h 93112"/>
                    <a:gd name="connsiteX0" fmla="*/ 0 w 225405"/>
                    <a:gd name="connsiteY0" fmla="*/ 30902 h 93112"/>
                    <a:gd name="connsiteX1" fmla="*/ 150019 w 225405"/>
                    <a:gd name="connsiteY1" fmla="*/ 9471 h 93112"/>
                    <a:gd name="connsiteX2" fmla="*/ 207170 w 225405"/>
                    <a:gd name="connsiteY2" fmla="*/ 70450 h 93112"/>
                    <a:gd name="connsiteX3" fmla="*/ 0 w 225405"/>
                    <a:gd name="connsiteY3" fmla="*/ 30902 h 93112"/>
                    <a:gd name="connsiteX0" fmla="*/ 0 w 225405"/>
                    <a:gd name="connsiteY0" fmla="*/ 30902 h 93112"/>
                    <a:gd name="connsiteX1" fmla="*/ 150019 w 225405"/>
                    <a:gd name="connsiteY1" fmla="*/ 9471 h 93112"/>
                    <a:gd name="connsiteX2" fmla="*/ 207170 w 225405"/>
                    <a:gd name="connsiteY2" fmla="*/ 70450 h 93112"/>
                    <a:gd name="connsiteX3" fmla="*/ 0 w 225405"/>
                    <a:gd name="connsiteY3" fmla="*/ 30902 h 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405" h="93112">
                      <a:moveTo>
                        <a:pt x="0" y="30902"/>
                      </a:moveTo>
                      <a:cubicBezTo>
                        <a:pt x="75406" y="38839"/>
                        <a:pt x="91282" y="68209"/>
                        <a:pt x="150019" y="9471"/>
                      </a:cubicBezTo>
                      <a:cubicBezTo>
                        <a:pt x="178595" y="-18622"/>
                        <a:pt x="261939" y="19961"/>
                        <a:pt x="207170" y="70450"/>
                      </a:cubicBezTo>
                      <a:cubicBezTo>
                        <a:pt x="123032" y="120768"/>
                        <a:pt x="60325" y="78215"/>
                        <a:pt x="0" y="309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Rectangle 42"/>
                <p:cNvSpPr/>
                <p:nvPr/>
              </p:nvSpPr>
              <p:spPr>
                <a:xfrm flipH="1">
                  <a:off x="1986084" y="2929937"/>
                  <a:ext cx="229936" cy="110272"/>
                </a:xfrm>
                <a:custGeom>
                  <a:avLst/>
                  <a:gdLst>
                    <a:gd name="connsiteX0" fmla="*/ 0 w 300037"/>
                    <a:gd name="connsiteY0" fmla="*/ 0 h 175279"/>
                    <a:gd name="connsiteX1" fmla="*/ 300037 w 300037"/>
                    <a:gd name="connsiteY1" fmla="*/ 0 h 175279"/>
                    <a:gd name="connsiteX2" fmla="*/ 300037 w 300037"/>
                    <a:gd name="connsiteY2" fmla="*/ 175279 h 175279"/>
                    <a:gd name="connsiteX3" fmla="*/ 0 w 300037"/>
                    <a:gd name="connsiteY3" fmla="*/ 175279 h 175279"/>
                    <a:gd name="connsiteX4" fmla="*/ 0 w 300037"/>
                    <a:gd name="connsiteY4" fmla="*/ 0 h 175279"/>
                    <a:gd name="connsiteX0" fmla="*/ 26193 w 300037"/>
                    <a:gd name="connsiteY0" fmla="*/ 21431 h 175279"/>
                    <a:gd name="connsiteX1" fmla="*/ 300037 w 300037"/>
                    <a:gd name="connsiteY1" fmla="*/ 0 h 175279"/>
                    <a:gd name="connsiteX2" fmla="*/ 300037 w 300037"/>
                    <a:gd name="connsiteY2" fmla="*/ 175279 h 175279"/>
                    <a:gd name="connsiteX3" fmla="*/ 0 w 300037"/>
                    <a:gd name="connsiteY3" fmla="*/ 175279 h 175279"/>
                    <a:gd name="connsiteX4" fmla="*/ 26193 w 300037"/>
                    <a:gd name="connsiteY4" fmla="*/ 21431 h 175279"/>
                    <a:gd name="connsiteX0" fmla="*/ 26193 w 300037"/>
                    <a:gd name="connsiteY0" fmla="*/ 0 h 153848"/>
                    <a:gd name="connsiteX1" fmla="*/ 195262 w 300037"/>
                    <a:gd name="connsiteY1" fmla="*/ 11906 h 153848"/>
                    <a:gd name="connsiteX2" fmla="*/ 300037 w 300037"/>
                    <a:gd name="connsiteY2" fmla="*/ 153848 h 153848"/>
                    <a:gd name="connsiteX3" fmla="*/ 0 w 300037"/>
                    <a:gd name="connsiteY3" fmla="*/ 153848 h 153848"/>
                    <a:gd name="connsiteX4" fmla="*/ 26193 w 300037"/>
                    <a:gd name="connsiteY4" fmla="*/ 0 h 153848"/>
                    <a:gd name="connsiteX0" fmla="*/ 26193 w 238125"/>
                    <a:gd name="connsiteY0" fmla="*/ 0 h 153848"/>
                    <a:gd name="connsiteX1" fmla="*/ 195262 w 238125"/>
                    <a:gd name="connsiteY1" fmla="*/ 11906 h 153848"/>
                    <a:gd name="connsiteX2" fmla="*/ 238125 w 238125"/>
                    <a:gd name="connsiteY2" fmla="*/ 63360 h 153848"/>
                    <a:gd name="connsiteX3" fmla="*/ 0 w 238125"/>
                    <a:gd name="connsiteY3" fmla="*/ 153848 h 153848"/>
                    <a:gd name="connsiteX4" fmla="*/ 26193 w 238125"/>
                    <a:gd name="connsiteY4" fmla="*/ 0 h 153848"/>
                    <a:gd name="connsiteX0" fmla="*/ 26193 w 243388"/>
                    <a:gd name="connsiteY0" fmla="*/ 0 h 153848"/>
                    <a:gd name="connsiteX1" fmla="*/ 195262 w 243388"/>
                    <a:gd name="connsiteY1" fmla="*/ 11906 h 153848"/>
                    <a:gd name="connsiteX2" fmla="*/ 238125 w 243388"/>
                    <a:gd name="connsiteY2" fmla="*/ 63360 h 153848"/>
                    <a:gd name="connsiteX3" fmla="*/ 0 w 243388"/>
                    <a:gd name="connsiteY3" fmla="*/ 153848 h 153848"/>
                    <a:gd name="connsiteX4" fmla="*/ 26193 w 243388"/>
                    <a:gd name="connsiteY4" fmla="*/ 0 h 153848"/>
                    <a:gd name="connsiteX0" fmla="*/ 26193 w 245827"/>
                    <a:gd name="connsiteY0" fmla="*/ 2694 h 156542"/>
                    <a:gd name="connsiteX1" fmla="*/ 195262 w 245827"/>
                    <a:gd name="connsiteY1" fmla="*/ 14600 h 156542"/>
                    <a:gd name="connsiteX2" fmla="*/ 238125 w 245827"/>
                    <a:gd name="connsiteY2" fmla="*/ 66054 h 156542"/>
                    <a:gd name="connsiteX3" fmla="*/ 0 w 245827"/>
                    <a:gd name="connsiteY3" fmla="*/ 156542 h 156542"/>
                    <a:gd name="connsiteX4" fmla="*/ 26193 w 245827"/>
                    <a:gd name="connsiteY4" fmla="*/ 2694 h 156542"/>
                    <a:gd name="connsiteX0" fmla="*/ 26193 w 244316"/>
                    <a:gd name="connsiteY0" fmla="*/ 4465 h 158313"/>
                    <a:gd name="connsiteX1" fmla="*/ 183356 w 244316"/>
                    <a:gd name="connsiteY1" fmla="*/ 13990 h 158313"/>
                    <a:gd name="connsiteX2" fmla="*/ 238125 w 244316"/>
                    <a:gd name="connsiteY2" fmla="*/ 67825 h 158313"/>
                    <a:gd name="connsiteX3" fmla="*/ 0 w 244316"/>
                    <a:gd name="connsiteY3" fmla="*/ 158313 h 158313"/>
                    <a:gd name="connsiteX4" fmla="*/ 26193 w 244316"/>
                    <a:gd name="connsiteY4" fmla="*/ 4465 h 158313"/>
                    <a:gd name="connsiteX0" fmla="*/ 26193 w 254012"/>
                    <a:gd name="connsiteY0" fmla="*/ 2171 h 156019"/>
                    <a:gd name="connsiteX1" fmla="*/ 183356 w 254012"/>
                    <a:gd name="connsiteY1" fmla="*/ 11696 h 156019"/>
                    <a:gd name="connsiteX2" fmla="*/ 238125 w 254012"/>
                    <a:gd name="connsiteY2" fmla="*/ 65531 h 156019"/>
                    <a:gd name="connsiteX3" fmla="*/ 0 w 254012"/>
                    <a:gd name="connsiteY3" fmla="*/ 156019 h 156019"/>
                    <a:gd name="connsiteX4" fmla="*/ 26193 w 254012"/>
                    <a:gd name="connsiteY4" fmla="*/ 2171 h 156019"/>
                    <a:gd name="connsiteX0" fmla="*/ 0 w 227819"/>
                    <a:gd name="connsiteY0" fmla="*/ 2171 h 65531"/>
                    <a:gd name="connsiteX1" fmla="*/ 157163 w 227819"/>
                    <a:gd name="connsiteY1" fmla="*/ 11696 h 65531"/>
                    <a:gd name="connsiteX2" fmla="*/ 211932 w 227819"/>
                    <a:gd name="connsiteY2" fmla="*/ 65531 h 65531"/>
                    <a:gd name="connsiteX3" fmla="*/ 0 w 227819"/>
                    <a:gd name="connsiteY3" fmla="*/ 2171 h 65531"/>
                    <a:gd name="connsiteX0" fmla="*/ 0 w 225438"/>
                    <a:gd name="connsiteY0" fmla="*/ 16459 h 65531"/>
                    <a:gd name="connsiteX1" fmla="*/ 154782 w 225438"/>
                    <a:gd name="connsiteY1" fmla="*/ 11696 h 65531"/>
                    <a:gd name="connsiteX2" fmla="*/ 209551 w 225438"/>
                    <a:gd name="connsiteY2" fmla="*/ 65531 h 65531"/>
                    <a:gd name="connsiteX3" fmla="*/ 0 w 225438"/>
                    <a:gd name="connsiteY3" fmla="*/ 16459 h 65531"/>
                    <a:gd name="connsiteX0" fmla="*/ 0 w 225438"/>
                    <a:gd name="connsiteY0" fmla="*/ 16459 h 65531"/>
                    <a:gd name="connsiteX1" fmla="*/ 154782 w 225438"/>
                    <a:gd name="connsiteY1" fmla="*/ 11696 h 65531"/>
                    <a:gd name="connsiteX2" fmla="*/ 209551 w 225438"/>
                    <a:gd name="connsiteY2" fmla="*/ 65531 h 65531"/>
                    <a:gd name="connsiteX3" fmla="*/ 0 w 225438"/>
                    <a:gd name="connsiteY3" fmla="*/ 16459 h 65531"/>
                    <a:gd name="connsiteX0" fmla="*/ 0 w 225438"/>
                    <a:gd name="connsiteY0" fmla="*/ 16459 h 88379"/>
                    <a:gd name="connsiteX1" fmla="*/ 154782 w 225438"/>
                    <a:gd name="connsiteY1" fmla="*/ 11696 h 88379"/>
                    <a:gd name="connsiteX2" fmla="*/ 209551 w 225438"/>
                    <a:gd name="connsiteY2" fmla="*/ 65531 h 88379"/>
                    <a:gd name="connsiteX3" fmla="*/ 0 w 225438"/>
                    <a:gd name="connsiteY3" fmla="*/ 16459 h 88379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493"/>
                    <a:gd name="connsiteY0" fmla="*/ 17447 h 85792"/>
                    <a:gd name="connsiteX1" fmla="*/ 154782 w 229493"/>
                    <a:gd name="connsiteY1" fmla="*/ 12684 h 85792"/>
                    <a:gd name="connsiteX2" fmla="*/ 214314 w 229493"/>
                    <a:gd name="connsiteY2" fmla="*/ 61757 h 85792"/>
                    <a:gd name="connsiteX3" fmla="*/ 0 w 229493"/>
                    <a:gd name="connsiteY3" fmla="*/ 17447 h 85792"/>
                    <a:gd name="connsiteX0" fmla="*/ 0 w 229840"/>
                    <a:gd name="connsiteY0" fmla="*/ 27099 h 95444"/>
                    <a:gd name="connsiteX1" fmla="*/ 157163 w 229840"/>
                    <a:gd name="connsiteY1" fmla="*/ 10430 h 95444"/>
                    <a:gd name="connsiteX2" fmla="*/ 214314 w 229840"/>
                    <a:gd name="connsiteY2" fmla="*/ 71409 h 95444"/>
                    <a:gd name="connsiteX3" fmla="*/ 0 w 229840"/>
                    <a:gd name="connsiteY3" fmla="*/ 27099 h 95444"/>
                    <a:gd name="connsiteX0" fmla="*/ 0 w 229840"/>
                    <a:gd name="connsiteY0" fmla="*/ 27099 h 95444"/>
                    <a:gd name="connsiteX1" fmla="*/ 157163 w 229840"/>
                    <a:gd name="connsiteY1" fmla="*/ 10430 h 95444"/>
                    <a:gd name="connsiteX2" fmla="*/ 214314 w 229840"/>
                    <a:gd name="connsiteY2" fmla="*/ 71409 h 95444"/>
                    <a:gd name="connsiteX3" fmla="*/ 0 w 229840"/>
                    <a:gd name="connsiteY3" fmla="*/ 27099 h 95444"/>
                    <a:gd name="connsiteX0" fmla="*/ 0 w 222696"/>
                    <a:gd name="connsiteY0" fmla="*/ 31861 h 96734"/>
                    <a:gd name="connsiteX1" fmla="*/ 150019 w 222696"/>
                    <a:gd name="connsiteY1" fmla="*/ 10430 h 96734"/>
                    <a:gd name="connsiteX2" fmla="*/ 207170 w 222696"/>
                    <a:gd name="connsiteY2" fmla="*/ 71409 h 96734"/>
                    <a:gd name="connsiteX3" fmla="*/ 0 w 222696"/>
                    <a:gd name="connsiteY3" fmla="*/ 31861 h 96734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2696"/>
                    <a:gd name="connsiteY0" fmla="*/ 31861 h 94071"/>
                    <a:gd name="connsiteX1" fmla="*/ 150019 w 222696"/>
                    <a:gd name="connsiteY1" fmla="*/ 10430 h 94071"/>
                    <a:gd name="connsiteX2" fmla="*/ 207170 w 222696"/>
                    <a:gd name="connsiteY2" fmla="*/ 71409 h 94071"/>
                    <a:gd name="connsiteX3" fmla="*/ 0 w 222696"/>
                    <a:gd name="connsiteY3" fmla="*/ 31861 h 94071"/>
                    <a:gd name="connsiteX0" fmla="*/ 0 w 226708"/>
                    <a:gd name="connsiteY0" fmla="*/ 30902 h 93112"/>
                    <a:gd name="connsiteX1" fmla="*/ 150019 w 226708"/>
                    <a:gd name="connsiteY1" fmla="*/ 9471 h 93112"/>
                    <a:gd name="connsiteX2" fmla="*/ 207170 w 226708"/>
                    <a:gd name="connsiteY2" fmla="*/ 70450 h 93112"/>
                    <a:gd name="connsiteX3" fmla="*/ 0 w 226708"/>
                    <a:gd name="connsiteY3" fmla="*/ 30902 h 93112"/>
                    <a:gd name="connsiteX0" fmla="*/ 0 w 225405"/>
                    <a:gd name="connsiteY0" fmla="*/ 30902 h 93112"/>
                    <a:gd name="connsiteX1" fmla="*/ 150019 w 225405"/>
                    <a:gd name="connsiteY1" fmla="*/ 9471 h 93112"/>
                    <a:gd name="connsiteX2" fmla="*/ 207170 w 225405"/>
                    <a:gd name="connsiteY2" fmla="*/ 70450 h 93112"/>
                    <a:gd name="connsiteX3" fmla="*/ 0 w 225405"/>
                    <a:gd name="connsiteY3" fmla="*/ 30902 h 93112"/>
                    <a:gd name="connsiteX0" fmla="*/ 0 w 225405"/>
                    <a:gd name="connsiteY0" fmla="*/ 30902 h 93112"/>
                    <a:gd name="connsiteX1" fmla="*/ 150019 w 225405"/>
                    <a:gd name="connsiteY1" fmla="*/ 9471 h 93112"/>
                    <a:gd name="connsiteX2" fmla="*/ 207170 w 225405"/>
                    <a:gd name="connsiteY2" fmla="*/ 70450 h 93112"/>
                    <a:gd name="connsiteX3" fmla="*/ 0 w 225405"/>
                    <a:gd name="connsiteY3" fmla="*/ 30902 h 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405" h="93112">
                      <a:moveTo>
                        <a:pt x="0" y="30902"/>
                      </a:moveTo>
                      <a:cubicBezTo>
                        <a:pt x="75406" y="38839"/>
                        <a:pt x="91282" y="68209"/>
                        <a:pt x="150019" y="9471"/>
                      </a:cubicBezTo>
                      <a:cubicBezTo>
                        <a:pt x="178595" y="-18622"/>
                        <a:pt x="261939" y="19961"/>
                        <a:pt x="207170" y="70450"/>
                      </a:cubicBezTo>
                      <a:cubicBezTo>
                        <a:pt x="123032" y="120768"/>
                        <a:pt x="60325" y="78215"/>
                        <a:pt x="0" y="309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632304" y="1156821"/>
            <a:ext cx="2143168" cy="3667581"/>
            <a:chOff x="4632304" y="1156821"/>
            <a:chExt cx="2143168" cy="3667581"/>
          </a:xfrm>
        </p:grpSpPr>
        <p:grpSp>
          <p:nvGrpSpPr>
            <p:cNvPr id="161" name="Group 160"/>
            <p:cNvGrpSpPr/>
            <p:nvPr/>
          </p:nvGrpSpPr>
          <p:grpSpPr>
            <a:xfrm>
              <a:off x="4932608" y="1578446"/>
              <a:ext cx="1842864" cy="3245956"/>
              <a:chOff x="412124" y="1698653"/>
              <a:chExt cx="1842864" cy="3245956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412124" y="1698653"/>
                <a:ext cx="1842864" cy="3245956"/>
              </a:xfrm>
              <a:prstGeom prst="rect">
                <a:avLst/>
              </a:prstGeom>
              <a:gradFill>
                <a:gsLst>
                  <a:gs pos="100000">
                    <a:srgbClr val="E4E4E4"/>
                  </a:gs>
                  <a:gs pos="0">
                    <a:schemeClr val="bg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63542" y="2753704"/>
                <a:ext cx="172122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Bullet points are boring. Make them appealing with our icons.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632304" y="1156821"/>
              <a:ext cx="1216152" cy="1216152"/>
              <a:chOff x="4632304" y="1156821"/>
              <a:chExt cx="1216152" cy="121615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32304" y="1156821"/>
                <a:ext cx="1216152" cy="1216152"/>
                <a:chOff x="4632304" y="1156821"/>
                <a:chExt cx="1216152" cy="1216152"/>
              </a:xfrm>
              <a:effectLst>
                <a:outerShdw blurRad="50800" dist="25400" dir="2700000" algn="tl" rotWithShape="0">
                  <a:prstClr val="black">
                    <a:alpha val="26000"/>
                  </a:prstClr>
                </a:outerShdw>
              </a:effectLst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4632304" y="1156821"/>
                  <a:ext cx="1216152" cy="12161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685843" y="1210360"/>
                  <a:ext cx="1109074" cy="1109074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4904752" y="1471183"/>
                <a:ext cx="671256" cy="593038"/>
                <a:chOff x="936947" y="1228725"/>
                <a:chExt cx="5692454" cy="5029148"/>
              </a:xfrm>
              <a:solidFill>
                <a:srgbClr val="51B29E"/>
              </a:solidFill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1497172" y="1228725"/>
                  <a:ext cx="4572000" cy="3473903"/>
                  <a:chOff x="1504950" y="1228725"/>
                  <a:chExt cx="4572000" cy="3473903"/>
                </a:xfrm>
                <a:grpFill/>
              </p:grpSpPr>
              <p:sp>
                <p:nvSpPr>
                  <p:cNvPr id="227" name="Freeform 226"/>
                  <p:cNvSpPr/>
                  <p:nvPr/>
                </p:nvSpPr>
                <p:spPr>
                  <a:xfrm>
                    <a:off x="1504950" y="1228725"/>
                    <a:ext cx="4572000" cy="3473903"/>
                  </a:xfrm>
                  <a:custGeom>
                    <a:avLst/>
                    <a:gdLst>
                      <a:gd name="connsiteX0" fmla="*/ 159611 w 4572000"/>
                      <a:gd name="connsiteY0" fmla="*/ 104775 h 3473903"/>
                      <a:gd name="connsiteX1" fmla="*/ 114300 w 4572000"/>
                      <a:gd name="connsiteY1" fmla="*/ 150086 h 3473903"/>
                      <a:gd name="connsiteX2" fmla="*/ 114300 w 4572000"/>
                      <a:gd name="connsiteY2" fmla="*/ 3050314 h 3473903"/>
                      <a:gd name="connsiteX3" fmla="*/ 159611 w 4572000"/>
                      <a:gd name="connsiteY3" fmla="*/ 3095625 h 3473903"/>
                      <a:gd name="connsiteX4" fmla="*/ 4412389 w 4572000"/>
                      <a:gd name="connsiteY4" fmla="*/ 3095625 h 3473903"/>
                      <a:gd name="connsiteX5" fmla="*/ 4457700 w 4572000"/>
                      <a:gd name="connsiteY5" fmla="*/ 3050314 h 3473903"/>
                      <a:gd name="connsiteX6" fmla="*/ 4457700 w 4572000"/>
                      <a:gd name="connsiteY6" fmla="*/ 150086 h 3473903"/>
                      <a:gd name="connsiteX7" fmla="*/ 4412389 w 4572000"/>
                      <a:gd name="connsiteY7" fmla="*/ 104775 h 3473903"/>
                      <a:gd name="connsiteX8" fmla="*/ 102758 w 4572000"/>
                      <a:gd name="connsiteY8" fmla="*/ 0 h 3473903"/>
                      <a:gd name="connsiteX9" fmla="*/ 4469242 w 4572000"/>
                      <a:gd name="connsiteY9" fmla="*/ 0 h 3473903"/>
                      <a:gd name="connsiteX10" fmla="*/ 4572000 w 4572000"/>
                      <a:gd name="connsiteY10" fmla="*/ 102758 h 3473903"/>
                      <a:gd name="connsiteX11" fmla="*/ 4572000 w 4572000"/>
                      <a:gd name="connsiteY11" fmla="*/ 3371145 h 3473903"/>
                      <a:gd name="connsiteX12" fmla="*/ 4469242 w 4572000"/>
                      <a:gd name="connsiteY12" fmla="*/ 3473903 h 3473903"/>
                      <a:gd name="connsiteX13" fmla="*/ 102758 w 4572000"/>
                      <a:gd name="connsiteY13" fmla="*/ 3473903 h 3473903"/>
                      <a:gd name="connsiteX14" fmla="*/ 0 w 4572000"/>
                      <a:gd name="connsiteY14" fmla="*/ 3371145 h 3473903"/>
                      <a:gd name="connsiteX15" fmla="*/ 0 w 4572000"/>
                      <a:gd name="connsiteY15" fmla="*/ 102758 h 3473903"/>
                      <a:gd name="connsiteX16" fmla="*/ 102758 w 4572000"/>
                      <a:gd name="connsiteY16" fmla="*/ 0 h 3473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572000" h="3473903">
                        <a:moveTo>
                          <a:pt x="159611" y="104775"/>
                        </a:moveTo>
                        <a:cubicBezTo>
                          <a:pt x="134586" y="104775"/>
                          <a:pt x="114300" y="125061"/>
                          <a:pt x="114300" y="150086"/>
                        </a:cubicBezTo>
                        <a:lnTo>
                          <a:pt x="114300" y="3050314"/>
                        </a:lnTo>
                        <a:cubicBezTo>
                          <a:pt x="114300" y="3075339"/>
                          <a:pt x="134586" y="3095625"/>
                          <a:pt x="159611" y="3095625"/>
                        </a:cubicBezTo>
                        <a:lnTo>
                          <a:pt x="4412389" y="3095625"/>
                        </a:lnTo>
                        <a:cubicBezTo>
                          <a:pt x="4437414" y="3095625"/>
                          <a:pt x="4457700" y="3075339"/>
                          <a:pt x="4457700" y="3050314"/>
                        </a:cubicBezTo>
                        <a:lnTo>
                          <a:pt x="4457700" y="150086"/>
                        </a:lnTo>
                        <a:cubicBezTo>
                          <a:pt x="4457700" y="125061"/>
                          <a:pt x="4437414" y="104775"/>
                          <a:pt x="4412389" y="104775"/>
                        </a:cubicBezTo>
                        <a:close/>
                        <a:moveTo>
                          <a:pt x="102758" y="0"/>
                        </a:moveTo>
                        <a:lnTo>
                          <a:pt x="4469242" y="0"/>
                        </a:lnTo>
                        <a:cubicBezTo>
                          <a:pt x="4525994" y="0"/>
                          <a:pt x="4572000" y="46006"/>
                          <a:pt x="4572000" y="102758"/>
                        </a:cubicBezTo>
                        <a:lnTo>
                          <a:pt x="4572000" y="3371145"/>
                        </a:lnTo>
                        <a:cubicBezTo>
                          <a:pt x="4572000" y="3427897"/>
                          <a:pt x="4525994" y="3473903"/>
                          <a:pt x="4469242" y="3473903"/>
                        </a:cubicBezTo>
                        <a:lnTo>
                          <a:pt x="102758" y="3473903"/>
                        </a:lnTo>
                        <a:cubicBezTo>
                          <a:pt x="46006" y="3473903"/>
                          <a:pt x="0" y="3427897"/>
                          <a:pt x="0" y="3371145"/>
                        </a:cubicBezTo>
                        <a:lnTo>
                          <a:pt x="0" y="102758"/>
                        </a:lnTo>
                        <a:cubicBezTo>
                          <a:pt x="0" y="46006"/>
                          <a:pt x="46006" y="0"/>
                          <a:pt x="10275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28" name="Group 227"/>
                  <p:cNvGrpSpPr/>
                  <p:nvPr/>
                </p:nvGrpSpPr>
                <p:grpSpPr>
                  <a:xfrm>
                    <a:off x="1838326" y="1561863"/>
                    <a:ext cx="1468003" cy="1469434"/>
                    <a:chOff x="1838326" y="1561863"/>
                    <a:chExt cx="1468003" cy="1469434"/>
                  </a:xfrm>
                  <a:grpFill/>
                </p:grpSpPr>
                <p:sp>
                  <p:nvSpPr>
                    <p:cNvPr id="235" name="Freeform 234"/>
                    <p:cNvSpPr/>
                    <p:nvPr/>
                  </p:nvSpPr>
                  <p:spPr>
                    <a:xfrm>
                      <a:off x="1838326" y="1561863"/>
                      <a:ext cx="1468003" cy="1469434"/>
                    </a:xfrm>
                    <a:custGeom>
                      <a:avLst/>
                      <a:gdLst>
                        <a:gd name="connsiteX0" fmla="*/ 735244 w 1468003"/>
                        <a:gd name="connsiteY0" fmla="*/ 0 h 1469434"/>
                        <a:gd name="connsiteX1" fmla="*/ 1466692 w 1468003"/>
                        <a:gd name="connsiteY1" fmla="*/ 660070 h 1469434"/>
                        <a:gd name="connsiteX2" fmla="*/ 1468003 w 1468003"/>
                        <a:gd name="connsiteY2" fmla="*/ 686037 h 1469434"/>
                        <a:gd name="connsiteX3" fmla="*/ 765178 w 1468003"/>
                        <a:gd name="connsiteY3" fmla="*/ 686037 h 1469434"/>
                        <a:gd name="connsiteX4" fmla="*/ 714375 w 1468003"/>
                        <a:gd name="connsiteY4" fmla="*/ 736840 h 1469434"/>
                        <a:gd name="connsiteX5" fmla="*/ 714375 w 1468003"/>
                        <a:gd name="connsiteY5" fmla="*/ 1469434 h 1469434"/>
                        <a:gd name="connsiteX6" fmla="*/ 660070 w 1468003"/>
                        <a:gd name="connsiteY6" fmla="*/ 1466692 h 1469434"/>
                        <a:gd name="connsiteX7" fmla="*/ 0 w 1468003"/>
                        <a:gd name="connsiteY7" fmla="*/ 735244 h 1469434"/>
                        <a:gd name="connsiteX8" fmla="*/ 735244 w 1468003"/>
                        <a:gd name="connsiteY8" fmla="*/ 0 h 1469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468003" h="1469434">
                          <a:moveTo>
                            <a:pt x="735244" y="0"/>
                          </a:moveTo>
                          <a:cubicBezTo>
                            <a:pt x="1115929" y="0"/>
                            <a:pt x="1429040" y="289318"/>
                            <a:pt x="1466692" y="660070"/>
                          </a:cubicBezTo>
                          <a:lnTo>
                            <a:pt x="1468003" y="686037"/>
                          </a:lnTo>
                          <a:lnTo>
                            <a:pt x="765178" y="686037"/>
                          </a:lnTo>
                          <a:cubicBezTo>
                            <a:pt x="737120" y="686037"/>
                            <a:pt x="714375" y="708782"/>
                            <a:pt x="714375" y="736840"/>
                          </a:cubicBezTo>
                          <a:lnTo>
                            <a:pt x="714375" y="1469434"/>
                          </a:lnTo>
                          <a:lnTo>
                            <a:pt x="660070" y="1466692"/>
                          </a:lnTo>
                          <a:cubicBezTo>
                            <a:pt x="289318" y="1429040"/>
                            <a:pt x="0" y="1115929"/>
                            <a:pt x="0" y="735244"/>
                          </a:cubicBezTo>
                          <a:cubicBezTo>
                            <a:pt x="0" y="329180"/>
                            <a:pt x="329180" y="0"/>
                            <a:pt x="73524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36" name="Freeform 235"/>
                    <p:cNvSpPr/>
                    <p:nvPr/>
                  </p:nvSpPr>
                  <p:spPr>
                    <a:xfrm>
                      <a:off x="2678633" y="2390117"/>
                      <a:ext cx="623662" cy="633877"/>
                    </a:xfrm>
                    <a:custGeom>
                      <a:avLst/>
                      <a:gdLst>
                        <a:gd name="connsiteX0" fmla="*/ 39223 w 623662"/>
                        <a:gd name="connsiteY0" fmla="*/ 0 h 633877"/>
                        <a:gd name="connsiteX1" fmla="*/ 623662 w 623662"/>
                        <a:gd name="connsiteY1" fmla="*/ 0 h 633877"/>
                        <a:gd name="connsiteX2" fmla="*/ 615242 w 623662"/>
                        <a:gd name="connsiteY2" fmla="*/ 55168 h 633877"/>
                        <a:gd name="connsiteX3" fmla="*/ 43113 w 623662"/>
                        <a:gd name="connsiteY3" fmla="*/ 627297 h 633877"/>
                        <a:gd name="connsiteX4" fmla="*/ 0 w 623662"/>
                        <a:gd name="connsiteY4" fmla="*/ 633877 h 633877"/>
                        <a:gd name="connsiteX5" fmla="*/ 0 w 623662"/>
                        <a:gd name="connsiteY5" fmla="*/ 39223 h 633877"/>
                        <a:gd name="connsiteX6" fmla="*/ 39223 w 623662"/>
                        <a:gd name="connsiteY6" fmla="*/ 0 h 633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23662" h="633877">
                          <a:moveTo>
                            <a:pt x="39223" y="0"/>
                          </a:moveTo>
                          <a:lnTo>
                            <a:pt x="623662" y="0"/>
                          </a:lnTo>
                          <a:lnTo>
                            <a:pt x="615242" y="55168"/>
                          </a:lnTo>
                          <a:cubicBezTo>
                            <a:pt x="556478" y="342344"/>
                            <a:pt x="330289" y="568533"/>
                            <a:pt x="43113" y="627297"/>
                          </a:cubicBezTo>
                          <a:lnTo>
                            <a:pt x="0" y="633877"/>
                          </a:lnTo>
                          <a:lnTo>
                            <a:pt x="0" y="39223"/>
                          </a:lnTo>
                          <a:cubicBezTo>
                            <a:pt x="0" y="17561"/>
                            <a:pt x="17561" y="0"/>
                            <a:pt x="392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29" name="Freeform 228"/>
                  <p:cNvSpPr/>
                  <p:nvPr/>
                </p:nvSpPr>
                <p:spPr>
                  <a:xfrm>
                    <a:off x="3495675" y="2628900"/>
                    <a:ext cx="2247900" cy="1600200"/>
                  </a:xfrm>
                  <a:custGeom>
                    <a:avLst/>
                    <a:gdLst>
                      <a:gd name="connsiteX0" fmla="*/ 24259 w 2247900"/>
                      <a:gd name="connsiteY0" fmla="*/ 0 h 1600200"/>
                      <a:gd name="connsiteX1" fmla="*/ 67346 w 2247900"/>
                      <a:gd name="connsiteY1" fmla="*/ 0 h 1600200"/>
                      <a:gd name="connsiteX2" fmla="*/ 67346 w 2247900"/>
                      <a:gd name="connsiteY2" fmla="*/ 1495534 h 1600200"/>
                      <a:gd name="connsiteX3" fmla="*/ 96232 w 2247900"/>
                      <a:gd name="connsiteY3" fmla="*/ 1524420 h 1600200"/>
                      <a:gd name="connsiteX4" fmla="*/ 2227868 w 2247900"/>
                      <a:gd name="connsiteY4" fmla="*/ 1524420 h 1600200"/>
                      <a:gd name="connsiteX5" fmla="*/ 2247900 w 2247900"/>
                      <a:gd name="connsiteY5" fmla="*/ 1516122 h 1600200"/>
                      <a:gd name="connsiteX6" fmla="*/ 2247900 w 2247900"/>
                      <a:gd name="connsiteY6" fmla="*/ 1600200 h 1600200"/>
                      <a:gd name="connsiteX7" fmla="*/ 24259 w 2247900"/>
                      <a:gd name="connsiteY7" fmla="*/ 1600200 h 1600200"/>
                      <a:gd name="connsiteX8" fmla="*/ 0 w 2247900"/>
                      <a:gd name="connsiteY8" fmla="*/ 1575941 h 1600200"/>
                      <a:gd name="connsiteX9" fmla="*/ 0 w 2247900"/>
                      <a:gd name="connsiteY9" fmla="*/ 24259 h 1600200"/>
                      <a:gd name="connsiteX10" fmla="*/ 24259 w 2247900"/>
                      <a:gd name="connsiteY10" fmla="*/ 0 h 1600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247900" h="1600200">
                        <a:moveTo>
                          <a:pt x="24259" y="0"/>
                        </a:moveTo>
                        <a:lnTo>
                          <a:pt x="67346" y="0"/>
                        </a:lnTo>
                        <a:lnTo>
                          <a:pt x="67346" y="1495534"/>
                        </a:lnTo>
                        <a:cubicBezTo>
                          <a:pt x="67346" y="1511487"/>
                          <a:pt x="80279" y="1524420"/>
                          <a:pt x="96232" y="1524420"/>
                        </a:cubicBezTo>
                        <a:lnTo>
                          <a:pt x="2227868" y="1524420"/>
                        </a:lnTo>
                        <a:lnTo>
                          <a:pt x="2247900" y="1516122"/>
                        </a:lnTo>
                        <a:lnTo>
                          <a:pt x="2247900" y="1600200"/>
                        </a:lnTo>
                        <a:lnTo>
                          <a:pt x="24259" y="1600200"/>
                        </a:lnTo>
                        <a:cubicBezTo>
                          <a:pt x="10861" y="1600200"/>
                          <a:pt x="0" y="1589339"/>
                          <a:pt x="0" y="1575941"/>
                        </a:cubicBezTo>
                        <a:lnTo>
                          <a:pt x="0" y="24259"/>
                        </a:lnTo>
                        <a:cubicBezTo>
                          <a:pt x="0" y="10861"/>
                          <a:pt x="10861" y="0"/>
                          <a:pt x="2425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>
                  <a:xfrm rot="19086685">
                    <a:off x="3622111" y="3019492"/>
                    <a:ext cx="2154910" cy="936264"/>
                  </a:xfrm>
                  <a:custGeom>
                    <a:avLst/>
                    <a:gdLst>
                      <a:gd name="connsiteX0" fmla="*/ 228689 w 2154910"/>
                      <a:gd name="connsiteY0" fmla="*/ 107634 h 936264"/>
                      <a:gd name="connsiteX1" fmla="*/ 107634 w 2154910"/>
                      <a:gd name="connsiteY1" fmla="*/ 114214 h 936264"/>
                      <a:gd name="connsiteX2" fmla="*/ 114214 w 2154910"/>
                      <a:gd name="connsiteY2" fmla="*/ 235269 h 936264"/>
                      <a:gd name="connsiteX3" fmla="*/ 235269 w 2154910"/>
                      <a:gd name="connsiteY3" fmla="*/ 228688 h 936264"/>
                      <a:gd name="connsiteX4" fmla="*/ 228689 w 2154910"/>
                      <a:gd name="connsiteY4" fmla="*/ 107634 h 936264"/>
                      <a:gd name="connsiteX5" fmla="*/ 1117349 w 2154910"/>
                      <a:gd name="connsiteY5" fmla="*/ 676186 h 936264"/>
                      <a:gd name="connsiteX6" fmla="*/ 996295 w 2154910"/>
                      <a:gd name="connsiteY6" fmla="*/ 682766 h 936264"/>
                      <a:gd name="connsiteX7" fmla="*/ 1002875 w 2154910"/>
                      <a:gd name="connsiteY7" fmla="*/ 803821 h 936264"/>
                      <a:gd name="connsiteX8" fmla="*/ 1123930 w 2154910"/>
                      <a:gd name="connsiteY8" fmla="*/ 797241 h 936264"/>
                      <a:gd name="connsiteX9" fmla="*/ 1117349 w 2154910"/>
                      <a:gd name="connsiteY9" fmla="*/ 676186 h 936264"/>
                      <a:gd name="connsiteX10" fmla="*/ 932998 w 2154910"/>
                      <a:gd name="connsiteY10" fmla="*/ 144668 h 936264"/>
                      <a:gd name="connsiteX11" fmla="*/ 811943 w 2154910"/>
                      <a:gd name="connsiteY11" fmla="*/ 151248 h 936264"/>
                      <a:gd name="connsiteX12" fmla="*/ 818523 w 2154910"/>
                      <a:gd name="connsiteY12" fmla="*/ 272303 h 936264"/>
                      <a:gd name="connsiteX13" fmla="*/ 939578 w 2154910"/>
                      <a:gd name="connsiteY13" fmla="*/ 265722 h 936264"/>
                      <a:gd name="connsiteX14" fmla="*/ 932998 w 2154910"/>
                      <a:gd name="connsiteY14" fmla="*/ 144668 h 936264"/>
                      <a:gd name="connsiteX15" fmla="*/ 2040696 w 2154910"/>
                      <a:gd name="connsiteY15" fmla="*/ 700995 h 936264"/>
                      <a:gd name="connsiteX16" fmla="*/ 1919641 w 2154910"/>
                      <a:gd name="connsiteY16" fmla="*/ 707575 h 936264"/>
                      <a:gd name="connsiteX17" fmla="*/ 1926222 w 2154910"/>
                      <a:gd name="connsiteY17" fmla="*/ 828630 h 936264"/>
                      <a:gd name="connsiteX18" fmla="*/ 2047276 w 2154910"/>
                      <a:gd name="connsiteY18" fmla="*/ 822050 h 936264"/>
                      <a:gd name="connsiteX19" fmla="*/ 2040696 w 2154910"/>
                      <a:gd name="connsiteY19" fmla="*/ 700995 h 936264"/>
                      <a:gd name="connsiteX20" fmla="*/ 2097933 w 2154910"/>
                      <a:gd name="connsiteY20" fmla="*/ 637177 h 936264"/>
                      <a:gd name="connsiteX21" fmla="*/ 2111094 w 2154910"/>
                      <a:gd name="connsiteY21" fmla="*/ 879287 h 936264"/>
                      <a:gd name="connsiteX22" fmla="*/ 1868984 w 2154910"/>
                      <a:gd name="connsiteY22" fmla="*/ 892447 h 936264"/>
                      <a:gd name="connsiteX23" fmla="*/ 1828299 w 2154910"/>
                      <a:gd name="connsiteY23" fmla="*/ 837859 h 936264"/>
                      <a:gd name="connsiteX24" fmla="*/ 1824477 w 2154910"/>
                      <a:gd name="connsiteY24" fmla="*/ 822667 h 936264"/>
                      <a:gd name="connsiteX25" fmla="*/ 1210864 w 2154910"/>
                      <a:gd name="connsiteY25" fmla="*/ 822667 h 936264"/>
                      <a:gd name="connsiteX26" fmla="*/ 1208095 w 2154910"/>
                      <a:gd name="connsiteY26" fmla="*/ 819899 h 936264"/>
                      <a:gd name="connsiteX27" fmla="*/ 1187747 w 2154910"/>
                      <a:gd name="connsiteY27" fmla="*/ 854478 h 936264"/>
                      <a:gd name="connsiteX28" fmla="*/ 945638 w 2154910"/>
                      <a:gd name="connsiteY28" fmla="*/ 867638 h 936264"/>
                      <a:gd name="connsiteX29" fmla="*/ 932477 w 2154910"/>
                      <a:gd name="connsiteY29" fmla="*/ 625529 h 936264"/>
                      <a:gd name="connsiteX30" fmla="*/ 954396 w 2154910"/>
                      <a:gd name="connsiteY30" fmla="*/ 609192 h 936264"/>
                      <a:gd name="connsiteX31" fmla="*/ 921688 w 2154910"/>
                      <a:gd name="connsiteY31" fmla="*/ 370468 h 936264"/>
                      <a:gd name="connsiteX32" fmla="*/ 885066 w 2154910"/>
                      <a:gd name="connsiteY32" fmla="*/ 379683 h 936264"/>
                      <a:gd name="connsiteX33" fmla="*/ 761286 w 2154910"/>
                      <a:gd name="connsiteY33" fmla="*/ 336120 h 936264"/>
                      <a:gd name="connsiteX34" fmla="*/ 704563 w 2154910"/>
                      <a:gd name="connsiteY34" fmla="*/ 217791 h 936264"/>
                      <a:gd name="connsiteX35" fmla="*/ 704802 w 2154910"/>
                      <a:gd name="connsiteY35" fmla="*/ 216071 h 936264"/>
                      <a:gd name="connsiteX36" fmla="*/ 335958 w 2154910"/>
                      <a:gd name="connsiteY36" fmla="*/ 210363 h 936264"/>
                      <a:gd name="connsiteX37" fmla="*/ 333615 w 2154910"/>
                      <a:gd name="connsiteY37" fmla="*/ 227248 h 936264"/>
                      <a:gd name="connsiteX38" fmla="*/ 299087 w 2154910"/>
                      <a:gd name="connsiteY38" fmla="*/ 285926 h 936264"/>
                      <a:gd name="connsiteX39" fmla="*/ 56977 w 2154910"/>
                      <a:gd name="connsiteY39" fmla="*/ 299086 h 936264"/>
                      <a:gd name="connsiteX40" fmla="*/ 43817 w 2154910"/>
                      <a:gd name="connsiteY40" fmla="*/ 56977 h 936264"/>
                      <a:gd name="connsiteX41" fmla="*/ 285926 w 2154910"/>
                      <a:gd name="connsiteY41" fmla="*/ 43816 h 936264"/>
                      <a:gd name="connsiteX42" fmla="*/ 326611 w 2154910"/>
                      <a:gd name="connsiteY42" fmla="*/ 98405 h 936264"/>
                      <a:gd name="connsiteX43" fmla="*/ 339475 w 2154910"/>
                      <a:gd name="connsiteY43" fmla="*/ 149531 h 936264"/>
                      <a:gd name="connsiteX44" fmla="*/ 713232 w 2154910"/>
                      <a:gd name="connsiteY44" fmla="*/ 155316 h 936264"/>
                      <a:gd name="connsiteX45" fmla="*/ 713597 w 2154910"/>
                      <a:gd name="connsiteY45" fmla="*/ 152688 h 936264"/>
                      <a:gd name="connsiteX46" fmla="*/ 748125 w 2154910"/>
                      <a:gd name="connsiteY46" fmla="*/ 94011 h 936264"/>
                      <a:gd name="connsiteX47" fmla="*/ 990235 w 2154910"/>
                      <a:gd name="connsiteY47" fmla="*/ 80850 h 936264"/>
                      <a:gd name="connsiteX48" fmla="*/ 1003395 w 2154910"/>
                      <a:gd name="connsiteY48" fmla="*/ 322960 h 936264"/>
                      <a:gd name="connsiteX49" fmla="*/ 976708 w 2154910"/>
                      <a:gd name="connsiteY49" fmla="*/ 342850 h 936264"/>
                      <a:gd name="connsiteX50" fmla="*/ 1009105 w 2154910"/>
                      <a:gd name="connsiteY50" fmla="*/ 579298 h 936264"/>
                      <a:gd name="connsiteX51" fmla="*/ 1050806 w 2154910"/>
                      <a:gd name="connsiteY51" fmla="*/ 568806 h 936264"/>
                      <a:gd name="connsiteX52" fmla="*/ 1174587 w 2154910"/>
                      <a:gd name="connsiteY52" fmla="*/ 612368 h 936264"/>
                      <a:gd name="connsiteX53" fmla="*/ 1231309 w 2154910"/>
                      <a:gd name="connsiteY53" fmla="*/ 730698 h 936264"/>
                      <a:gd name="connsiteX54" fmla="*/ 1227840 w 2154910"/>
                      <a:gd name="connsiteY54" fmla="*/ 755700 h 936264"/>
                      <a:gd name="connsiteX55" fmla="*/ 1814817 w 2154910"/>
                      <a:gd name="connsiteY55" fmla="*/ 755700 h 936264"/>
                      <a:gd name="connsiteX56" fmla="*/ 1821296 w 2154910"/>
                      <a:gd name="connsiteY56" fmla="*/ 709015 h 936264"/>
                      <a:gd name="connsiteX57" fmla="*/ 1855824 w 2154910"/>
                      <a:gd name="connsiteY57" fmla="*/ 650338 h 936264"/>
                      <a:gd name="connsiteX58" fmla="*/ 2097933 w 2154910"/>
                      <a:gd name="connsiteY58" fmla="*/ 637177 h 936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2154910" h="936264">
                        <a:moveTo>
                          <a:pt x="228689" y="107634"/>
                        </a:moveTo>
                        <a:cubicBezTo>
                          <a:pt x="193443" y="76022"/>
                          <a:pt x="139246" y="78968"/>
                          <a:pt x="107634" y="114214"/>
                        </a:cubicBezTo>
                        <a:cubicBezTo>
                          <a:pt x="76023" y="149460"/>
                          <a:pt x="78969" y="203657"/>
                          <a:pt x="114214" y="235269"/>
                        </a:cubicBezTo>
                        <a:cubicBezTo>
                          <a:pt x="149460" y="266880"/>
                          <a:pt x="203658" y="263934"/>
                          <a:pt x="235269" y="228688"/>
                        </a:cubicBezTo>
                        <a:cubicBezTo>
                          <a:pt x="266881" y="193443"/>
                          <a:pt x="263935" y="139245"/>
                          <a:pt x="228689" y="107634"/>
                        </a:cubicBezTo>
                        <a:close/>
                        <a:moveTo>
                          <a:pt x="1117349" y="676186"/>
                        </a:moveTo>
                        <a:cubicBezTo>
                          <a:pt x="1082104" y="644574"/>
                          <a:pt x="1027906" y="647520"/>
                          <a:pt x="996295" y="682766"/>
                        </a:cubicBezTo>
                        <a:cubicBezTo>
                          <a:pt x="964683" y="718012"/>
                          <a:pt x="967629" y="772209"/>
                          <a:pt x="1002875" y="803821"/>
                        </a:cubicBezTo>
                        <a:cubicBezTo>
                          <a:pt x="1038121" y="835432"/>
                          <a:pt x="1092318" y="832486"/>
                          <a:pt x="1123930" y="797241"/>
                        </a:cubicBezTo>
                        <a:cubicBezTo>
                          <a:pt x="1155541" y="761995"/>
                          <a:pt x="1152595" y="707797"/>
                          <a:pt x="1117349" y="676186"/>
                        </a:cubicBezTo>
                        <a:close/>
                        <a:moveTo>
                          <a:pt x="932998" y="144668"/>
                        </a:moveTo>
                        <a:cubicBezTo>
                          <a:pt x="897752" y="113056"/>
                          <a:pt x="843554" y="116002"/>
                          <a:pt x="811943" y="151248"/>
                        </a:cubicBezTo>
                        <a:cubicBezTo>
                          <a:pt x="780331" y="186494"/>
                          <a:pt x="783277" y="240691"/>
                          <a:pt x="818523" y="272303"/>
                        </a:cubicBezTo>
                        <a:cubicBezTo>
                          <a:pt x="853769" y="303914"/>
                          <a:pt x="907966" y="300968"/>
                          <a:pt x="939578" y="265722"/>
                        </a:cubicBezTo>
                        <a:cubicBezTo>
                          <a:pt x="971189" y="230477"/>
                          <a:pt x="968243" y="176279"/>
                          <a:pt x="932998" y="144668"/>
                        </a:cubicBezTo>
                        <a:close/>
                        <a:moveTo>
                          <a:pt x="2040696" y="700995"/>
                        </a:moveTo>
                        <a:cubicBezTo>
                          <a:pt x="2005450" y="669383"/>
                          <a:pt x="1951253" y="672329"/>
                          <a:pt x="1919641" y="707575"/>
                        </a:cubicBezTo>
                        <a:cubicBezTo>
                          <a:pt x="1888030" y="742821"/>
                          <a:pt x="1890976" y="797018"/>
                          <a:pt x="1926222" y="828630"/>
                        </a:cubicBezTo>
                        <a:cubicBezTo>
                          <a:pt x="1961467" y="860241"/>
                          <a:pt x="2015665" y="857295"/>
                          <a:pt x="2047276" y="822050"/>
                        </a:cubicBezTo>
                        <a:cubicBezTo>
                          <a:pt x="2078888" y="786804"/>
                          <a:pt x="2075942" y="732606"/>
                          <a:pt x="2040696" y="700995"/>
                        </a:cubicBezTo>
                        <a:close/>
                        <a:moveTo>
                          <a:pt x="2097933" y="637177"/>
                        </a:moveTo>
                        <a:cubicBezTo>
                          <a:pt x="2168424" y="700400"/>
                          <a:pt x="2174316" y="808796"/>
                          <a:pt x="2111094" y="879287"/>
                        </a:cubicBezTo>
                        <a:cubicBezTo>
                          <a:pt x="2047872" y="949778"/>
                          <a:pt x="1939475" y="955670"/>
                          <a:pt x="1868984" y="892447"/>
                        </a:cubicBezTo>
                        <a:cubicBezTo>
                          <a:pt x="1851362" y="876642"/>
                          <a:pt x="1837776" y="858013"/>
                          <a:pt x="1828299" y="837859"/>
                        </a:cubicBezTo>
                        <a:lnTo>
                          <a:pt x="1824477" y="822667"/>
                        </a:lnTo>
                        <a:lnTo>
                          <a:pt x="1210864" y="822667"/>
                        </a:lnTo>
                        <a:lnTo>
                          <a:pt x="1208095" y="819899"/>
                        </a:lnTo>
                        <a:lnTo>
                          <a:pt x="1187747" y="854478"/>
                        </a:lnTo>
                        <a:cubicBezTo>
                          <a:pt x="1124525" y="924969"/>
                          <a:pt x="1016129" y="930861"/>
                          <a:pt x="945638" y="867638"/>
                        </a:cubicBezTo>
                        <a:cubicBezTo>
                          <a:pt x="875147" y="804416"/>
                          <a:pt x="869255" y="696020"/>
                          <a:pt x="932477" y="625529"/>
                        </a:cubicBezTo>
                        <a:lnTo>
                          <a:pt x="954396" y="609192"/>
                        </a:lnTo>
                        <a:lnTo>
                          <a:pt x="921688" y="370468"/>
                        </a:lnTo>
                        <a:lnTo>
                          <a:pt x="885066" y="379683"/>
                        </a:lnTo>
                        <a:cubicBezTo>
                          <a:pt x="841253" y="382064"/>
                          <a:pt x="796531" y="367731"/>
                          <a:pt x="761286" y="336120"/>
                        </a:cubicBezTo>
                        <a:cubicBezTo>
                          <a:pt x="726041" y="304509"/>
                          <a:pt x="706945" y="261604"/>
                          <a:pt x="704563" y="217791"/>
                        </a:cubicBezTo>
                        <a:lnTo>
                          <a:pt x="704802" y="216071"/>
                        </a:lnTo>
                        <a:lnTo>
                          <a:pt x="335958" y="210363"/>
                        </a:lnTo>
                        <a:lnTo>
                          <a:pt x="333615" y="227248"/>
                        </a:lnTo>
                        <a:cubicBezTo>
                          <a:pt x="326378" y="248311"/>
                          <a:pt x="314892" y="268303"/>
                          <a:pt x="299087" y="285926"/>
                        </a:cubicBezTo>
                        <a:cubicBezTo>
                          <a:pt x="235864" y="356416"/>
                          <a:pt x="127468" y="362308"/>
                          <a:pt x="56977" y="299086"/>
                        </a:cubicBezTo>
                        <a:cubicBezTo>
                          <a:pt x="-13514" y="235864"/>
                          <a:pt x="-19406" y="127467"/>
                          <a:pt x="43817" y="56977"/>
                        </a:cubicBezTo>
                        <a:cubicBezTo>
                          <a:pt x="107039" y="-13514"/>
                          <a:pt x="215435" y="-19406"/>
                          <a:pt x="285926" y="43816"/>
                        </a:cubicBezTo>
                        <a:cubicBezTo>
                          <a:pt x="303549" y="59622"/>
                          <a:pt x="317134" y="78251"/>
                          <a:pt x="326611" y="98405"/>
                        </a:cubicBezTo>
                        <a:lnTo>
                          <a:pt x="339475" y="149531"/>
                        </a:lnTo>
                        <a:lnTo>
                          <a:pt x="713232" y="155316"/>
                        </a:lnTo>
                        <a:lnTo>
                          <a:pt x="713597" y="152688"/>
                        </a:lnTo>
                        <a:cubicBezTo>
                          <a:pt x="720834" y="131625"/>
                          <a:pt x="732320" y="111633"/>
                          <a:pt x="748125" y="94011"/>
                        </a:cubicBezTo>
                        <a:cubicBezTo>
                          <a:pt x="811348" y="23520"/>
                          <a:pt x="919744" y="17628"/>
                          <a:pt x="990235" y="80850"/>
                        </a:cubicBezTo>
                        <a:cubicBezTo>
                          <a:pt x="1060726" y="144073"/>
                          <a:pt x="1066618" y="252469"/>
                          <a:pt x="1003395" y="322960"/>
                        </a:cubicBezTo>
                        <a:lnTo>
                          <a:pt x="976708" y="342850"/>
                        </a:lnTo>
                        <a:lnTo>
                          <a:pt x="1009105" y="579298"/>
                        </a:lnTo>
                        <a:lnTo>
                          <a:pt x="1050806" y="568806"/>
                        </a:lnTo>
                        <a:cubicBezTo>
                          <a:pt x="1094620" y="566425"/>
                          <a:pt x="1139341" y="580757"/>
                          <a:pt x="1174587" y="612368"/>
                        </a:cubicBezTo>
                        <a:cubicBezTo>
                          <a:pt x="1209832" y="643979"/>
                          <a:pt x="1228928" y="686884"/>
                          <a:pt x="1231309" y="730698"/>
                        </a:cubicBezTo>
                        <a:lnTo>
                          <a:pt x="1227840" y="755700"/>
                        </a:lnTo>
                        <a:lnTo>
                          <a:pt x="1814817" y="755700"/>
                        </a:lnTo>
                        <a:lnTo>
                          <a:pt x="1821296" y="709015"/>
                        </a:lnTo>
                        <a:cubicBezTo>
                          <a:pt x="1828532" y="687952"/>
                          <a:pt x="1840018" y="667961"/>
                          <a:pt x="1855824" y="650338"/>
                        </a:cubicBezTo>
                        <a:cubicBezTo>
                          <a:pt x="1919046" y="579847"/>
                          <a:pt x="2027443" y="573955"/>
                          <a:pt x="2097933" y="637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1914525" y="3952875"/>
                    <a:ext cx="971550" cy="85725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1914525" y="3784991"/>
                    <a:ext cx="971550" cy="85725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3" name="Rounded Rectangle 232"/>
                  <p:cNvSpPr/>
                  <p:nvPr/>
                </p:nvSpPr>
                <p:spPr>
                  <a:xfrm>
                    <a:off x="1914525" y="3617107"/>
                    <a:ext cx="971550" cy="85725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4" name="Rounded Rectangle 233"/>
                  <p:cNvSpPr/>
                  <p:nvPr/>
                </p:nvSpPr>
                <p:spPr>
                  <a:xfrm>
                    <a:off x="1914525" y="3449223"/>
                    <a:ext cx="646086" cy="85725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2968592" y="4757834"/>
                  <a:ext cx="1629161" cy="585585"/>
                  <a:chOff x="2976369" y="4757834"/>
                  <a:chExt cx="1629161" cy="585585"/>
                </a:xfrm>
                <a:grpFill/>
              </p:grpSpPr>
              <p:sp>
                <p:nvSpPr>
                  <p:cNvPr id="224" name="Rounded Rectangle 223"/>
                  <p:cNvSpPr/>
                  <p:nvPr/>
                </p:nvSpPr>
                <p:spPr>
                  <a:xfrm>
                    <a:off x="3302295" y="4757834"/>
                    <a:ext cx="945855" cy="216161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>
                  <a:xfrm>
                    <a:off x="3005339" y="5019676"/>
                    <a:ext cx="1571221" cy="74763"/>
                  </a:xfrm>
                  <a:custGeom>
                    <a:avLst/>
                    <a:gdLst>
                      <a:gd name="connsiteX0" fmla="*/ 132902 w 1571221"/>
                      <a:gd name="connsiteY0" fmla="*/ 0 h 74763"/>
                      <a:gd name="connsiteX1" fmla="*/ 1438319 w 1571221"/>
                      <a:gd name="connsiteY1" fmla="*/ 0 h 74763"/>
                      <a:gd name="connsiteX2" fmla="*/ 1552780 w 1571221"/>
                      <a:gd name="connsiteY2" fmla="*/ 47411 h 74763"/>
                      <a:gd name="connsiteX3" fmla="*/ 1571221 w 1571221"/>
                      <a:gd name="connsiteY3" fmla="*/ 74763 h 74763"/>
                      <a:gd name="connsiteX4" fmla="*/ 0 w 1571221"/>
                      <a:gd name="connsiteY4" fmla="*/ 74763 h 74763"/>
                      <a:gd name="connsiteX5" fmla="*/ 18441 w 1571221"/>
                      <a:gd name="connsiteY5" fmla="*/ 47411 h 74763"/>
                      <a:gd name="connsiteX6" fmla="*/ 132902 w 1571221"/>
                      <a:gd name="connsiteY6" fmla="*/ 0 h 74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71221" h="74763">
                        <a:moveTo>
                          <a:pt x="132902" y="0"/>
                        </a:moveTo>
                        <a:lnTo>
                          <a:pt x="1438319" y="0"/>
                        </a:lnTo>
                        <a:cubicBezTo>
                          <a:pt x="1483019" y="0"/>
                          <a:pt x="1523487" y="18118"/>
                          <a:pt x="1552780" y="47411"/>
                        </a:cubicBezTo>
                        <a:lnTo>
                          <a:pt x="1571221" y="74763"/>
                        </a:lnTo>
                        <a:lnTo>
                          <a:pt x="0" y="74763"/>
                        </a:lnTo>
                        <a:lnTo>
                          <a:pt x="18441" y="47411"/>
                        </a:lnTo>
                        <a:cubicBezTo>
                          <a:pt x="47735" y="18118"/>
                          <a:pt x="88203" y="0"/>
                          <a:pt x="13290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6" name="Freeform 225"/>
                  <p:cNvSpPr/>
                  <p:nvPr/>
                </p:nvSpPr>
                <p:spPr>
                  <a:xfrm>
                    <a:off x="2976369" y="5161113"/>
                    <a:ext cx="1629161" cy="182306"/>
                  </a:xfrm>
                  <a:custGeom>
                    <a:avLst/>
                    <a:gdLst>
                      <a:gd name="connsiteX0" fmla="*/ 4126 w 1629161"/>
                      <a:gd name="connsiteY0" fmla="*/ 0 h 182306"/>
                      <a:gd name="connsiteX1" fmla="*/ 1625036 w 1629161"/>
                      <a:gd name="connsiteY1" fmla="*/ 0 h 182306"/>
                      <a:gd name="connsiteX2" fmla="*/ 1629161 w 1629161"/>
                      <a:gd name="connsiteY2" fmla="*/ 20434 h 182306"/>
                      <a:gd name="connsiteX3" fmla="*/ 1467289 w 1629161"/>
                      <a:gd name="connsiteY3" fmla="*/ 182306 h 182306"/>
                      <a:gd name="connsiteX4" fmla="*/ 161872 w 1629161"/>
                      <a:gd name="connsiteY4" fmla="*/ 182306 h 182306"/>
                      <a:gd name="connsiteX5" fmla="*/ 0 w 1629161"/>
                      <a:gd name="connsiteY5" fmla="*/ 20434 h 182306"/>
                      <a:gd name="connsiteX6" fmla="*/ 4126 w 1629161"/>
                      <a:gd name="connsiteY6" fmla="*/ 0 h 182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29161" h="182306">
                        <a:moveTo>
                          <a:pt x="4126" y="0"/>
                        </a:moveTo>
                        <a:lnTo>
                          <a:pt x="1625036" y="0"/>
                        </a:lnTo>
                        <a:lnTo>
                          <a:pt x="1629161" y="20434"/>
                        </a:lnTo>
                        <a:cubicBezTo>
                          <a:pt x="1629161" y="109833"/>
                          <a:pt x="1556688" y="182306"/>
                          <a:pt x="1467289" y="182306"/>
                        </a:cubicBezTo>
                        <a:lnTo>
                          <a:pt x="161872" y="182306"/>
                        </a:lnTo>
                        <a:cubicBezTo>
                          <a:pt x="72473" y="182306"/>
                          <a:pt x="0" y="109833"/>
                          <a:pt x="0" y="20434"/>
                        </a:cubicBezTo>
                        <a:lnTo>
                          <a:pt x="412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936947" y="5429249"/>
                  <a:ext cx="5692454" cy="828624"/>
                  <a:chOff x="936947" y="5429249"/>
                  <a:chExt cx="5692454" cy="828624"/>
                </a:xfrm>
                <a:grpFill/>
              </p:grpSpPr>
              <p:sp>
                <p:nvSpPr>
                  <p:cNvPr id="169" name="Freeform 168"/>
                  <p:cNvSpPr/>
                  <p:nvPr/>
                </p:nvSpPr>
                <p:spPr>
                  <a:xfrm rot="5400000">
                    <a:off x="1730730" y="5247862"/>
                    <a:ext cx="82531" cy="445306"/>
                  </a:xfrm>
                  <a:custGeom>
                    <a:avLst/>
                    <a:gdLst>
                      <a:gd name="connsiteX0" fmla="*/ 0 w 82531"/>
                      <a:gd name="connsiteY0" fmla="*/ 133779 h 445306"/>
                      <a:gd name="connsiteX1" fmla="*/ 0 w 82531"/>
                      <a:gd name="connsiteY1" fmla="*/ 0 h 445306"/>
                      <a:gd name="connsiteX2" fmla="*/ 82531 w 82531"/>
                      <a:gd name="connsiteY2" fmla="*/ 76436 h 445306"/>
                      <a:gd name="connsiteX3" fmla="*/ 82531 w 82531"/>
                      <a:gd name="connsiteY3" fmla="*/ 445306 h 445306"/>
                      <a:gd name="connsiteX4" fmla="*/ 58125 w 82531"/>
                      <a:gd name="connsiteY4" fmla="*/ 406469 h 445306"/>
                      <a:gd name="connsiteX5" fmla="*/ 0 w 82531"/>
                      <a:gd name="connsiteY5" fmla="*/ 133779 h 4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2531" h="445306">
                        <a:moveTo>
                          <a:pt x="0" y="133779"/>
                        </a:moveTo>
                        <a:lnTo>
                          <a:pt x="0" y="0"/>
                        </a:lnTo>
                        <a:lnTo>
                          <a:pt x="82531" y="76436"/>
                        </a:lnTo>
                        <a:lnTo>
                          <a:pt x="82531" y="445306"/>
                        </a:lnTo>
                        <a:lnTo>
                          <a:pt x="58125" y="406469"/>
                        </a:lnTo>
                        <a:cubicBezTo>
                          <a:pt x="4718" y="316788"/>
                          <a:pt x="2359" y="272685"/>
                          <a:pt x="0" y="13377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>
                  <a:xfrm rot="5400000">
                    <a:off x="2122490" y="5284853"/>
                    <a:ext cx="82531" cy="371324"/>
                  </a:xfrm>
                  <a:custGeom>
                    <a:avLst/>
                    <a:gdLst>
                      <a:gd name="connsiteX0" fmla="*/ 0 w 82531"/>
                      <a:gd name="connsiteY0" fmla="*/ 294888 h 371324"/>
                      <a:gd name="connsiteX1" fmla="*/ 0 w 82531"/>
                      <a:gd name="connsiteY1" fmla="*/ 0 h 371324"/>
                      <a:gd name="connsiteX2" fmla="*/ 82531 w 82531"/>
                      <a:gd name="connsiteY2" fmla="*/ 55907 h 371324"/>
                      <a:gd name="connsiteX3" fmla="*/ 82531 w 82531"/>
                      <a:gd name="connsiteY3" fmla="*/ 371324 h 371324"/>
                      <a:gd name="connsiteX4" fmla="*/ 0 w 82531"/>
                      <a:gd name="connsiteY4" fmla="*/ 294888 h 371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71324">
                        <a:moveTo>
                          <a:pt x="0" y="294888"/>
                        </a:moveTo>
                        <a:lnTo>
                          <a:pt x="0" y="0"/>
                        </a:lnTo>
                        <a:lnTo>
                          <a:pt x="82531" y="55907"/>
                        </a:lnTo>
                        <a:lnTo>
                          <a:pt x="82531" y="371324"/>
                        </a:lnTo>
                        <a:lnTo>
                          <a:pt x="0" y="2948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>
                  <a:xfrm rot="5400000">
                    <a:off x="2477276" y="5298549"/>
                    <a:ext cx="82531" cy="343933"/>
                  </a:xfrm>
                  <a:custGeom>
                    <a:avLst/>
                    <a:gdLst>
                      <a:gd name="connsiteX0" fmla="*/ 0 w 82531"/>
                      <a:gd name="connsiteY0" fmla="*/ 288026 h 343933"/>
                      <a:gd name="connsiteX1" fmla="*/ 0 w 82531"/>
                      <a:gd name="connsiteY1" fmla="*/ 0 h 343933"/>
                      <a:gd name="connsiteX2" fmla="*/ 82531 w 82531"/>
                      <a:gd name="connsiteY2" fmla="*/ 32846 h 343933"/>
                      <a:gd name="connsiteX3" fmla="*/ 82531 w 82531"/>
                      <a:gd name="connsiteY3" fmla="*/ 343933 h 343933"/>
                      <a:gd name="connsiteX4" fmla="*/ 0 w 82531"/>
                      <a:gd name="connsiteY4" fmla="*/ 288026 h 343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43933">
                        <a:moveTo>
                          <a:pt x="0" y="288026"/>
                        </a:moveTo>
                        <a:lnTo>
                          <a:pt x="0" y="0"/>
                        </a:lnTo>
                        <a:lnTo>
                          <a:pt x="82531" y="32846"/>
                        </a:lnTo>
                        <a:lnTo>
                          <a:pt x="82531" y="343933"/>
                        </a:lnTo>
                        <a:lnTo>
                          <a:pt x="0" y="2880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>
                  <a:xfrm rot="5400000">
                    <a:off x="2845623" y="5288573"/>
                    <a:ext cx="82531" cy="363884"/>
                  </a:xfrm>
                  <a:custGeom>
                    <a:avLst/>
                    <a:gdLst>
                      <a:gd name="connsiteX0" fmla="*/ 0 w 82531"/>
                      <a:gd name="connsiteY0" fmla="*/ 331038 h 363884"/>
                      <a:gd name="connsiteX1" fmla="*/ 0 w 82531"/>
                      <a:gd name="connsiteY1" fmla="*/ 0 h 363884"/>
                      <a:gd name="connsiteX2" fmla="*/ 82531 w 82531"/>
                      <a:gd name="connsiteY2" fmla="*/ 13966 h 363884"/>
                      <a:gd name="connsiteX3" fmla="*/ 82531 w 82531"/>
                      <a:gd name="connsiteY3" fmla="*/ 363884 h 363884"/>
                      <a:gd name="connsiteX4" fmla="*/ 0 w 82531"/>
                      <a:gd name="connsiteY4" fmla="*/ 331038 h 363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63884">
                        <a:moveTo>
                          <a:pt x="0" y="331038"/>
                        </a:moveTo>
                        <a:lnTo>
                          <a:pt x="0" y="0"/>
                        </a:lnTo>
                        <a:lnTo>
                          <a:pt x="82531" y="13966"/>
                        </a:lnTo>
                        <a:lnTo>
                          <a:pt x="82531" y="363884"/>
                        </a:lnTo>
                        <a:lnTo>
                          <a:pt x="0" y="3310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5" name="Freeform 174"/>
                  <p:cNvSpPr/>
                  <p:nvPr/>
                </p:nvSpPr>
                <p:spPr>
                  <a:xfrm rot="5400000">
                    <a:off x="3234196" y="5296889"/>
                    <a:ext cx="82531" cy="347252"/>
                  </a:xfrm>
                  <a:custGeom>
                    <a:avLst/>
                    <a:gdLst>
                      <a:gd name="connsiteX0" fmla="*/ 0 w 82531"/>
                      <a:gd name="connsiteY0" fmla="*/ 333285 h 347252"/>
                      <a:gd name="connsiteX1" fmla="*/ 0 w 82531"/>
                      <a:gd name="connsiteY1" fmla="*/ 0 h 347252"/>
                      <a:gd name="connsiteX2" fmla="*/ 82531 w 82531"/>
                      <a:gd name="connsiteY2" fmla="*/ 4964 h 347252"/>
                      <a:gd name="connsiteX3" fmla="*/ 82531 w 82531"/>
                      <a:gd name="connsiteY3" fmla="*/ 347252 h 347252"/>
                      <a:gd name="connsiteX4" fmla="*/ 0 w 82531"/>
                      <a:gd name="connsiteY4" fmla="*/ 333285 h 347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47252">
                        <a:moveTo>
                          <a:pt x="0" y="333285"/>
                        </a:moveTo>
                        <a:lnTo>
                          <a:pt x="0" y="0"/>
                        </a:lnTo>
                        <a:lnTo>
                          <a:pt x="82531" y="4964"/>
                        </a:lnTo>
                        <a:lnTo>
                          <a:pt x="82531" y="347252"/>
                        </a:lnTo>
                        <a:lnTo>
                          <a:pt x="0" y="3332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7" name="Freeform 176"/>
                  <p:cNvSpPr/>
                  <p:nvPr/>
                </p:nvSpPr>
                <p:spPr>
                  <a:xfrm rot="5400000">
                    <a:off x="3607998" y="5311773"/>
                    <a:ext cx="82531" cy="317485"/>
                  </a:xfrm>
                  <a:custGeom>
                    <a:avLst/>
                    <a:gdLst>
                      <a:gd name="connsiteX0" fmla="*/ 0 w 82531"/>
                      <a:gd name="connsiteY0" fmla="*/ 312521 h 317485"/>
                      <a:gd name="connsiteX1" fmla="*/ 0 w 82531"/>
                      <a:gd name="connsiteY1" fmla="*/ 0 h 317485"/>
                      <a:gd name="connsiteX2" fmla="*/ 82531 w 82531"/>
                      <a:gd name="connsiteY2" fmla="*/ 0 h 317485"/>
                      <a:gd name="connsiteX3" fmla="*/ 82531 w 82531"/>
                      <a:gd name="connsiteY3" fmla="*/ 317485 h 317485"/>
                      <a:gd name="connsiteX4" fmla="*/ 0 w 82531"/>
                      <a:gd name="connsiteY4" fmla="*/ 312521 h 317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17485">
                        <a:moveTo>
                          <a:pt x="0" y="312521"/>
                        </a:moveTo>
                        <a:lnTo>
                          <a:pt x="0" y="0"/>
                        </a:lnTo>
                        <a:lnTo>
                          <a:pt x="82531" y="0"/>
                        </a:lnTo>
                        <a:lnTo>
                          <a:pt x="82531" y="317485"/>
                        </a:lnTo>
                        <a:lnTo>
                          <a:pt x="0" y="3125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8" name="Freeform 177"/>
                  <p:cNvSpPr/>
                  <p:nvPr/>
                </p:nvSpPr>
                <p:spPr>
                  <a:xfrm rot="5400000">
                    <a:off x="3949311" y="5334258"/>
                    <a:ext cx="82531" cy="272514"/>
                  </a:xfrm>
                  <a:custGeom>
                    <a:avLst/>
                    <a:gdLst>
                      <a:gd name="connsiteX0" fmla="*/ 0 w 82531"/>
                      <a:gd name="connsiteY0" fmla="*/ 272514 h 272514"/>
                      <a:gd name="connsiteX1" fmla="*/ 0 w 82531"/>
                      <a:gd name="connsiteY1" fmla="*/ 0 h 272514"/>
                      <a:gd name="connsiteX2" fmla="*/ 82531 w 82531"/>
                      <a:gd name="connsiteY2" fmla="*/ 0 h 272514"/>
                      <a:gd name="connsiteX3" fmla="*/ 82531 w 82531"/>
                      <a:gd name="connsiteY3" fmla="*/ 272514 h 272514"/>
                      <a:gd name="connsiteX4" fmla="*/ 0 w 82531"/>
                      <a:gd name="connsiteY4" fmla="*/ 272514 h 272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272514">
                        <a:moveTo>
                          <a:pt x="0" y="272514"/>
                        </a:moveTo>
                        <a:lnTo>
                          <a:pt x="0" y="0"/>
                        </a:lnTo>
                        <a:lnTo>
                          <a:pt x="82531" y="0"/>
                        </a:lnTo>
                        <a:lnTo>
                          <a:pt x="82531" y="272514"/>
                        </a:lnTo>
                        <a:lnTo>
                          <a:pt x="0" y="2725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9" name="Freeform 178"/>
                  <p:cNvSpPr/>
                  <p:nvPr/>
                </p:nvSpPr>
                <p:spPr>
                  <a:xfrm rot="5400000">
                    <a:off x="4302997" y="5299401"/>
                    <a:ext cx="82531" cy="342229"/>
                  </a:xfrm>
                  <a:custGeom>
                    <a:avLst/>
                    <a:gdLst>
                      <a:gd name="connsiteX0" fmla="*/ 0 w 82531"/>
                      <a:gd name="connsiteY0" fmla="*/ 342229 h 342229"/>
                      <a:gd name="connsiteX1" fmla="*/ 0 w 82531"/>
                      <a:gd name="connsiteY1" fmla="*/ 17831 h 342229"/>
                      <a:gd name="connsiteX2" fmla="*/ 82531 w 82531"/>
                      <a:gd name="connsiteY2" fmla="*/ 0 h 342229"/>
                      <a:gd name="connsiteX3" fmla="*/ 82531 w 82531"/>
                      <a:gd name="connsiteY3" fmla="*/ 342229 h 342229"/>
                      <a:gd name="connsiteX4" fmla="*/ 0 w 82531"/>
                      <a:gd name="connsiteY4" fmla="*/ 342229 h 34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42229">
                        <a:moveTo>
                          <a:pt x="0" y="342229"/>
                        </a:moveTo>
                        <a:lnTo>
                          <a:pt x="0" y="17831"/>
                        </a:lnTo>
                        <a:lnTo>
                          <a:pt x="82531" y="0"/>
                        </a:lnTo>
                        <a:lnTo>
                          <a:pt x="82531" y="342229"/>
                        </a:lnTo>
                        <a:lnTo>
                          <a:pt x="0" y="3422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>
                  <a:xfrm rot="5400000">
                    <a:off x="4682571" y="5291607"/>
                    <a:ext cx="82531" cy="357817"/>
                  </a:xfrm>
                  <a:custGeom>
                    <a:avLst/>
                    <a:gdLst>
                      <a:gd name="connsiteX0" fmla="*/ 0 w 82531"/>
                      <a:gd name="connsiteY0" fmla="*/ 357817 h 357817"/>
                      <a:gd name="connsiteX1" fmla="*/ 0 w 82531"/>
                      <a:gd name="connsiteY1" fmla="*/ 32089 h 357817"/>
                      <a:gd name="connsiteX2" fmla="*/ 82531 w 82531"/>
                      <a:gd name="connsiteY2" fmla="*/ 0 h 357817"/>
                      <a:gd name="connsiteX3" fmla="*/ 82531 w 82531"/>
                      <a:gd name="connsiteY3" fmla="*/ 339986 h 357817"/>
                      <a:gd name="connsiteX4" fmla="*/ 0 w 82531"/>
                      <a:gd name="connsiteY4" fmla="*/ 357817 h 357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57817">
                        <a:moveTo>
                          <a:pt x="0" y="357817"/>
                        </a:moveTo>
                        <a:lnTo>
                          <a:pt x="0" y="32089"/>
                        </a:lnTo>
                        <a:lnTo>
                          <a:pt x="82531" y="0"/>
                        </a:lnTo>
                        <a:lnTo>
                          <a:pt x="82531" y="339986"/>
                        </a:lnTo>
                        <a:lnTo>
                          <a:pt x="0" y="3578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>
                  <a:xfrm rot="5400000">
                    <a:off x="5067661" y="5281937"/>
                    <a:ext cx="82531" cy="377157"/>
                  </a:xfrm>
                  <a:custGeom>
                    <a:avLst/>
                    <a:gdLst>
                      <a:gd name="connsiteX0" fmla="*/ 0 w 82531"/>
                      <a:gd name="connsiteY0" fmla="*/ 377157 h 377157"/>
                      <a:gd name="connsiteX1" fmla="*/ 0 w 82531"/>
                      <a:gd name="connsiteY1" fmla="*/ 45458 h 377157"/>
                      <a:gd name="connsiteX2" fmla="*/ 82531 w 82531"/>
                      <a:gd name="connsiteY2" fmla="*/ 0 h 377157"/>
                      <a:gd name="connsiteX3" fmla="*/ 82531 w 82531"/>
                      <a:gd name="connsiteY3" fmla="*/ 345068 h 377157"/>
                      <a:gd name="connsiteX4" fmla="*/ 0 w 82531"/>
                      <a:gd name="connsiteY4" fmla="*/ 377157 h 37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77157">
                        <a:moveTo>
                          <a:pt x="0" y="377157"/>
                        </a:moveTo>
                        <a:lnTo>
                          <a:pt x="0" y="45458"/>
                        </a:lnTo>
                        <a:lnTo>
                          <a:pt x="82531" y="0"/>
                        </a:lnTo>
                        <a:lnTo>
                          <a:pt x="82531" y="345068"/>
                        </a:lnTo>
                        <a:lnTo>
                          <a:pt x="0" y="3771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>
                  <a:xfrm rot="5400000">
                    <a:off x="5450803" y="5283368"/>
                    <a:ext cx="82531" cy="374294"/>
                  </a:xfrm>
                  <a:custGeom>
                    <a:avLst/>
                    <a:gdLst>
                      <a:gd name="connsiteX0" fmla="*/ 0 w 82531"/>
                      <a:gd name="connsiteY0" fmla="*/ 374294 h 374294"/>
                      <a:gd name="connsiteX1" fmla="*/ 0 w 82531"/>
                      <a:gd name="connsiteY1" fmla="*/ 64484 h 374294"/>
                      <a:gd name="connsiteX2" fmla="*/ 82531 w 82531"/>
                      <a:gd name="connsiteY2" fmla="*/ 0 h 374294"/>
                      <a:gd name="connsiteX3" fmla="*/ 82531 w 82531"/>
                      <a:gd name="connsiteY3" fmla="*/ 328836 h 374294"/>
                      <a:gd name="connsiteX4" fmla="*/ 0 w 82531"/>
                      <a:gd name="connsiteY4" fmla="*/ 374294 h 37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531" h="374294">
                        <a:moveTo>
                          <a:pt x="0" y="374294"/>
                        </a:moveTo>
                        <a:lnTo>
                          <a:pt x="0" y="64484"/>
                        </a:lnTo>
                        <a:lnTo>
                          <a:pt x="82531" y="0"/>
                        </a:lnTo>
                        <a:lnTo>
                          <a:pt x="82531" y="328836"/>
                        </a:lnTo>
                        <a:lnTo>
                          <a:pt x="0" y="3742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>
                  <a:xfrm rot="5400000">
                    <a:off x="5803989" y="5298768"/>
                    <a:ext cx="82531" cy="343495"/>
                  </a:xfrm>
                  <a:custGeom>
                    <a:avLst/>
                    <a:gdLst>
                      <a:gd name="connsiteX0" fmla="*/ 0 w 82531"/>
                      <a:gd name="connsiteY0" fmla="*/ 343495 h 343495"/>
                      <a:gd name="connsiteX1" fmla="*/ 0 w 82531"/>
                      <a:gd name="connsiteY1" fmla="*/ 311528 h 343495"/>
                      <a:gd name="connsiteX2" fmla="*/ 58125 w 82531"/>
                      <a:gd name="connsiteY2" fmla="*/ 38838 h 343495"/>
                      <a:gd name="connsiteX3" fmla="*/ 82531 w 82531"/>
                      <a:gd name="connsiteY3" fmla="*/ 0 h 343495"/>
                      <a:gd name="connsiteX4" fmla="*/ 82531 w 82531"/>
                      <a:gd name="connsiteY4" fmla="*/ 279011 h 343495"/>
                      <a:gd name="connsiteX5" fmla="*/ 0 w 82531"/>
                      <a:gd name="connsiteY5" fmla="*/ 343495 h 343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2531" h="343495">
                        <a:moveTo>
                          <a:pt x="0" y="343495"/>
                        </a:moveTo>
                        <a:lnTo>
                          <a:pt x="0" y="311528"/>
                        </a:lnTo>
                        <a:cubicBezTo>
                          <a:pt x="2359" y="172622"/>
                          <a:pt x="4718" y="128519"/>
                          <a:pt x="58125" y="38838"/>
                        </a:cubicBezTo>
                        <a:lnTo>
                          <a:pt x="82531" y="0"/>
                        </a:lnTo>
                        <a:lnTo>
                          <a:pt x="82531" y="279011"/>
                        </a:lnTo>
                        <a:lnTo>
                          <a:pt x="0" y="3434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 rot="5400000">
                    <a:off x="1549014" y="5335399"/>
                    <a:ext cx="117456" cy="548468"/>
                  </a:xfrm>
                  <a:custGeom>
                    <a:avLst/>
                    <a:gdLst>
                      <a:gd name="connsiteX0" fmla="*/ 0 w 117456"/>
                      <a:gd name="connsiteY0" fmla="*/ 386848 h 548468"/>
                      <a:gd name="connsiteX1" fmla="*/ 0 w 117456"/>
                      <a:gd name="connsiteY1" fmla="*/ 0 h 548468"/>
                      <a:gd name="connsiteX2" fmla="*/ 117456 w 117456"/>
                      <a:gd name="connsiteY2" fmla="*/ 108784 h 548468"/>
                      <a:gd name="connsiteX3" fmla="*/ 117456 w 117456"/>
                      <a:gd name="connsiteY3" fmla="*/ 548468 h 548468"/>
                      <a:gd name="connsiteX4" fmla="*/ 0 w 117456"/>
                      <a:gd name="connsiteY4" fmla="*/ 386848 h 548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548468">
                        <a:moveTo>
                          <a:pt x="0" y="386848"/>
                        </a:moveTo>
                        <a:lnTo>
                          <a:pt x="0" y="0"/>
                        </a:lnTo>
                        <a:lnTo>
                          <a:pt x="117456" y="108784"/>
                        </a:lnTo>
                        <a:lnTo>
                          <a:pt x="117456" y="548468"/>
                        </a:lnTo>
                        <a:lnTo>
                          <a:pt x="0" y="3868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 rot="5400000">
                    <a:off x="1991312" y="5392666"/>
                    <a:ext cx="117456" cy="433934"/>
                  </a:xfrm>
                  <a:custGeom>
                    <a:avLst/>
                    <a:gdLst>
                      <a:gd name="connsiteX0" fmla="*/ 0 w 117456"/>
                      <a:gd name="connsiteY0" fmla="*/ 325150 h 433934"/>
                      <a:gd name="connsiteX1" fmla="*/ 0 w 117456"/>
                      <a:gd name="connsiteY1" fmla="*/ 0 h 433934"/>
                      <a:gd name="connsiteX2" fmla="*/ 117456 w 117456"/>
                      <a:gd name="connsiteY2" fmla="*/ 79568 h 433934"/>
                      <a:gd name="connsiteX3" fmla="*/ 117456 w 117456"/>
                      <a:gd name="connsiteY3" fmla="*/ 433934 h 433934"/>
                      <a:gd name="connsiteX4" fmla="*/ 0 w 117456"/>
                      <a:gd name="connsiteY4" fmla="*/ 325150 h 433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33934">
                        <a:moveTo>
                          <a:pt x="0" y="325150"/>
                        </a:moveTo>
                        <a:lnTo>
                          <a:pt x="0" y="0"/>
                        </a:lnTo>
                        <a:lnTo>
                          <a:pt x="117456" y="79568"/>
                        </a:lnTo>
                        <a:lnTo>
                          <a:pt x="117456" y="433934"/>
                        </a:lnTo>
                        <a:lnTo>
                          <a:pt x="0" y="3251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 rot="5400000">
                    <a:off x="2382569" y="5408840"/>
                    <a:ext cx="117456" cy="401587"/>
                  </a:xfrm>
                  <a:custGeom>
                    <a:avLst/>
                    <a:gdLst>
                      <a:gd name="connsiteX0" fmla="*/ 0 w 117456"/>
                      <a:gd name="connsiteY0" fmla="*/ 322019 h 401587"/>
                      <a:gd name="connsiteX1" fmla="*/ 0 w 117456"/>
                      <a:gd name="connsiteY1" fmla="*/ 0 h 401587"/>
                      <a:gd name="connsiteX2" fmla="*/ 117456 w 117456"/>
                      <a:gd name="connsiteY2" fmla="*/ 46748 h 401587"/>
                      <a:gd name="connsiteX3" fmla="*/ 117456 w 117456"/>
                      <a:gd name="connsiteY3" fmla="*/ 401587 h 401587"/>
                      <a:gd name="connsiteX4" fmla="*/ 0 w 117456"/>
                      <a:gd name="connsiteY4" fmla="*/ 322019 h 401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01587">
                        <a:moveTo>
                          <a:pt x="0" y="322019"/>
                        </a:moveTo>
                        <a:lnTo>
                          <a:pt x="0" y="0"/>
                        </a:lnTo>
                        <a:lnTo>
                          <a:pt x="117456" y="46748"/>
                        </a:lnTo>
                        <a:lnTo>
                          <a:pt x="117456" y="401587"/>
                        </a:lnTo>
                        <a:lnTo>
                          <a:pt x="0" y="3220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7" name="Freeform 186"/>
                  <p:cNvSpPr/>
                  <p:nvPr/>
                </p:nvSpPr>
                <p:spPr>
                  <a:xfrm rot="5400000">
                    <a:off x="2786707" y="5406826"/>
                    <a:ext cx="117456" cy="405615"/>
                  </a:xfrm>
                  <a:custGeom>
                    <a:avLst/>
                    <a:gdLst>
                      <a:gd name="connsiteX0" fmla="*/ 0 w 117456"/>
                      <a:gd name="connsiteY0" fmla="*/ 358868 h 405615"/>
                      <a:gd name="connsiteX1" fmla="*/ 0 w 117456"/>
                      <a:gd name="connsiteY1" fmla="*/ 0 h 405615"/>
                      <a:gd name="connsiteX2" fmla="*/ 117456 w 117456"/>
                      <a:gd name="connsiteY2" fmla="*/ 19877 h 405615"/>
                      <a:gd name="connsiteX3" fmla="*/ 117456 w 117456"/>
                      <a:gd name="connsiteY3" fmla="*/ 405615 h 405615"/>
                      <a:gd name="connsiteX4" fmla="*/ 0 w 117456"/>
                      <a:gd name="connsiteY4" fmla="*/ 358868 h 405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05615">
                        <a:moveTo>
                          <a:pt x="0" y="358868"/>
                        </a:moveTo>
                        <a:lnTo>
                          <a:pt x="0" y="0"/>
                        </a:lnTo>
                        <a:lnTo>
                          <a:pt x="117456" y="19877"/>
                        </a:lnTo>
                        <a:lnTo>
                          <a:pt x="117456" y="405615"/>
                        </a:lnTo>
                        <a:lnTo>
                          <a:pt x="0" y="3588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5400000">
                    <a:off x="3199826" y="5426417"/>
                    <a:ext cx="117456" cy="366433"/>
                  </a:xfrm>
                  <a:custGeom>
                    <a:avLst/>
                    <a:gdLst>
                      <a:gd name="connsiteX0" fmla="*/ 0 w 117456"/>
                      <a:gd name="connsiteY0" fmla="*/ 346556 h 366433"/>
                      <a:gd name="connsiteX1" fmla="*/ 0 w 117456"/>
                      <a:gd name="connsiteY1" fmla="*/ 0 h 366433"/>
                      <a:gd name="connsiteX2" fmla="*/ 117456 w 117456"/>
                      <a:gd name="connsiteY2" fmla="*/ 7065 h 366433"/>
                      <a:gd name="connsiteX3" fmla="*/ 117456 w 117456"/>
                      <a:gd name="connsiteY3" fmla="*/ 366433 h 366433"/>
                      <a:gd name="connsiteX4" fmla="*/ 0 w 117456"/>
                      <a:gd name="connsiteY4" fmla="*/ 346556 h 366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366433">
                        <a:moveTo>
                          <a:pt x="0" y="346556"/>
                        </a:moveTo>
                        <a:lnTo>
                          <a:pt x="0" y="0"/>
                        </a:lnTo>
                        <a:lnTo>
                          <a:pt x="117456" y="7065"/>
                        </a:lnTo>
                        <a:lnTo>
                          <a:pt x="117456" y="366433"/>
                        </a:lnTo>
                        <a:lnTo>
                          <a:pt x="0" y="3465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1" name="Freeform 190"/>
                  <p:cNvSpPr/>
                  <p:nvPr/>
                </p:nvSpPr>
                <p:spPr>
                  <a:xfrm rot="5400000">
                    <a:off x="3585826" y="5446182"/>
                    <a:ext cx="117456" cy="326903"/>
                  </a:xfrm>
                  <a:custGeom>
                    <a:avLst/>
                    <a:gdLst>
                      <a:gd name="connsiteX0" fmla="*/ 0 w 117456"/>
                      <a:gd name="connsiteY0" fmla="*/ 319838 h 326903"/>
                      <a:gd name="connsiteX1" fmla="*/ 0 w 117456"/>
                      <a:gd name="connsiteY1" fmla="*/ 0 h 326903"/>
                      <a:gd name="connsiteX2" fmla="*/ 117456 w 117456"/>
                      <a:gd name="connsiteY2" fmla="*/ 0 h 326903"/>
                      <a:gd name="connsiteX3" fmla="*/ 117456 w 117456"/>
                      <a:gd name="connsiteY3" fmla="*/ 326903 h 326903"/>
                      <a:gd name="connsiteX4" fmla="*/ 0 w 117456"/>
                      <a:gd name="connsiteY4" fmla="*/ 319838 h 326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326903">
                        <a:moveTo>
                          <a:pt x="0" y="319838"/>
                        </a:moveTo>
                        <a:lnTo>
                          <a:pt x="0" y="0"/>
                        </a:lnTo>
                        <a:lnTo>
                          <a:pt x="117456" y="0"/>
                        </a:lnTo>
                        <a:lnTo>
                          <a:pt x="117456" y="326903"/>
                        </a:lnTo>
                        <a:lnTo>
                          <a:pt x="0" y="3198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2" name="Freeform 191"/>
                  <p:cNvSpPr/>
                  <p:nvPr/>
                </p:nvSpPr>
                <p:spPr>
                  <a:xfrm rot="5400000">
                    <a:off x="3931848" y="5473376"/>
                    <a:ext cx="117456" cy="272514"/>
                  </a:xfrm>
                  <a:custGeom>
                    <a:avLst/>
                    <a:gdLst>
                      <a:gd name="connsiteX0" fmla="*/ 0 w 117456"/>
                      <a:gd name="connsiteY0" fmla="*/ 272514 h 272514"/>
                      <a:gd name="connsiteX1" fmla="*/ 0 w 117456"/>
                      <a:gd name="connsiteY1" fmla="*/ 0 h 272514"/>
                      <a:gd name="connsiteX2" fmla="*/ 117456 w 117456"/>
                      <a:gd name="connsiteY2" fmla="*/ 0 h 272514"/>
                      <a:gd name="connsiteX3" fmla="*/ 117456 w 117456"/>
                      <a:gd name="connsiteY3" fmla="*/ 272514 h 272514"/>
                      <a:gd name="connsiteX4" fmla="*/ 0 w 117456"/>
                      <a:gd name="connsiteY4" fmla="*/ 272514 h 272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272514">
                        <a:moveTo>
                          <a:pt x="0" y="272514"/>
                        </a:moveTo>
                        <a:lnTo>
                          <a:pt x="0" y="0"/>
                        </a:lnTo>
                        <a:lnTo>
                          <a:pt x="117456" y="0"/>
                        </a:lnTo>
                        <a:lnTo>
                          <a:pt x="117456" y="272514"/>
                        </a:lnTo>
                        <a:lnTo>
                          <a:pt x="0" y="2725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3" name="Freeform 192"/>
                  <p:cNvSpPr/>
                  <p:nvPr/>
                </p:nvSpPr>
                <p:spPr>
                  <a:xfrm rot="5400000">
                    <a:off x="4302449" y="5421604"/>
                    <a:ext cx="117456" cy="376059"/>
                  </a:xfrm>
                  <a:custGeom>
                    <a:avLst/>
                    <a:gdLst>
                      <a:gd name="connsiteX0" fmla="*/ 0 w 117456"/>
                      <a:gd name="connsiteY0" fmla="*/ 376059 h 376059"/>
                      <a:gd name="connsiteX1" fmla="*/ 0 w 117456"/>
                      <a:gd name="connsiteY1" fmla="*/ 25377 h 376059"/>
                      <a:gd name="connsiteX2" fmla="*/ 117456 w 117456"/>
                      <a:gd name="connsiteY2" fmla="*/ 0 h 376059"/>
                      <a:gd name="connsiteX3" fmla="*/ 117456 w 117456"/>
                      <a:gd name="connsiteY3" fmla="*/ 376059 h 376059"/>
                      <a:gd name="connsiteX4" fmla="*/ 0 w 117456"/>
                      <a:gd name="connsiteY4" fmla="*/ 376059 h 376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376059">
                        <a:moveTo>
                          <a:pt x="0" y="376059"/>
                        </a:moveTo>
                        <a:lnTo>
                          <a:pt x="0" y="25377"/>
                        </a:lnTo>
                        <a:lnTo>
                          <a:pt x="117456" y="0"/>
                        </a:lnTo>
                        <a:lnTo>
                          <a:pt x="117456" y="376059"/>
                        </a:lnTo>
                        <a:lnTo>
                          <a:pt x="0" y="3760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4" name="Freeform 193"/>
                  <p:cNvSpPr/>
                  <p:nvPr/>
                </p:nvSpPr>
                <p:spPr>
                  <a:xfrm rot="5400000">
                    <a:off x="4708690" y="5413426"/>
                    <a:ext cx="117456" cy="392414"/>
                  </a:xfrm>
                  <a:custGeom>
                    <a:avLst/>
                    <a:gdLst>
                      <a:gd name="connsiteX0" fmla="*/ 0 w 117456"/>
                      <a:gd name="connsiteY0" fmla="*/ 392414 h 392414"/>
                      <a:gd name="connsiteX1" fmla="*/ 0 w 117456"/>
                      <a:gd name="connsiteY1" fmla="*/ 45669 h 392414"/>
                      <a:gd name="connsiteX2" fmla="*/ 117456 w 117456"/>
                      <a:gd name="connsiteY2" fmla="*/ 0 h 392414"/>
                      <a:gd name="connsiteX3" fmla="*/ 117456 w 117456"/>
                      <a:gd name="connsiteY3" fmla="*/ 367037 h 392414"/>
                      <a:gd name="connsiteX4" fmla="*/ 0 w 117456"/>
                      <a:gd name="connsiteY4" fmla="*/ 392414 h 392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392414">
                        <a:moveTo>
                          <a:pt x="0" y="392414"/>
                        </a:moveTo>
                        <a:lnTo>
                          <a:pt x="0" y="45669"/>
                        </a:lnTo>
                        <a:lnTo>
                          <a:pt x="117456" y="0"/>
                        </a:lnTo>
                        <a:lnTo>
                          <a:pt x="117456" y="367037"/>
                        </a:lnTo>
                        <a:lnTo>
                          <a:pt x="0" y="3924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5" name="Freeform 194"/>
                  <p:cNvSpPr/>
                  <p:nvPr/>
                </p:nvSpPr>
                <p:spPr>
                  <a:xfrm rot="5400000">
                    <a:off x="5116971" y="5401583"/>
                    <a:ext cx="117456" cy="416101"/>
                  </a:xfrm>
                  <a:custGeom>
                    <a:avLst/>
                    <a:gdLst>
                      <a:gd name="connsiteX0" fmla="*/ 0 w 117456"/>
                      <a:gd name="connsiteY0" fmla="*/ 416101 h 416101"/>
                      <a:gd name="connsiteX1" fmla="*/ 0 w 117456"/>
                      <a:gd name="connsiteY1" fmla="*/ 64695 h 416101"/>
                      <a:gd name="connsiteX2" fmla="*/ 117456 w 117456"/>
                      <a:gd name="connsiteY2" fmla="*/ 0 h 416101"/>
                      <a:gd name="connsiteX3" fmla="*/ 117456 w 117456"/>
                      <a:gd name="connsiteY3" fmla="*/ 370432 h 416101"/>
                      <a:gd name="connsiteX4" fmla="*/ 0 w 117456"/>
                      <a:gd name="connsiteY4" fmla="*/ 416101 h 416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16101">
                        <a:moveTo>
                          <a:pt x="0" y="416101"/>
                        </a:moveTo>
                        <a:lnTo>
                          <a:pt x="0" y="64695"/>
                        </a:lnTo>
                        <a:lnTo>
                          <a:pt x="117456" y="0"/>
                        </a:lnTo>
                        <a:lnTo>
                          <a:pt x="117456" y="370432"/>
                        </a:lnTo>
                        <a:lnTo>
                          <a:pt x="0" y="41610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>
                  <a:xfrm rot="5400000">
                    <a:off x="5528015" y="5394820"/>
                    <a:ext cx="117456" cy="429627"/>
                  </a:xfrm>
                  <a:custGeom>
                    <a:avLst/>
                    <a:gdLst>
                      <a:gd name="connsiteX0" fmla="*/ 0 w 117456"/>
                      <a:gd name="connsiteY0" fmla="*/ 429627 h 429627"/>
                      <a:gd name="connsiteX1" fmla="*/ 0 w 117456"/>
                      <a:gd name="connsiteY1" fmla="*/ 91772 h 429627"/>
                      <a:gd name="connsiteX2" fmla="*/ 117456 w 117456"/>
                      <a:gd name="connsiteY2" fmla="*/ 0 h 429627"/>
                      <a:gd name="connsiteX3" fmla="*/ 117456 w 117456"/>
                      <a:gd name="connsiteY3" fmla="*/ 364932 h 429627"/>
                      <a:gd name="connsiteX4" fmla="*/ 0 w 117456"/>
                      <a:gd name="connsiteY4" fmla="*/ 429627 h 429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29627">
                        <a:moveTo>
                          <a:pt x="0" y="429627"/>
                        </a:moveTo>
                        <a:lnTo>
                          <a:pt x="0" y="91772"/>
                        </a:lnTo>
                        <a:lnTo>
                          <a:pt x="117456" y="0"/>
                        </a:lnTo>
                        <a:lnTo>
                          <a:pt x="117456" y="364932"/>
                        </a:lnTo>
                        <a:lnTo>
                          <a:pt x="0" y="42962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>
                  <a:xfrm rot="5400000">
                    <a:off x="5941969" y="5377495"/>
                    <a:ext cx="117456" cy="464276"/>
                  </a:xfrm>
                  <a:custGeom>
                    <a:avLst/>
                    <a:gdLst>
                      <a:gd name="connsiteX0" fmla="*/ 0 w 117456"/>
                      <a:gd name="connsiteY0" fmla="*/ 464276 h 464276"/>
                      <a:gd name="connsiteX1" fmla="*/ 0 w 117456"/>
                      <a:gd name="connsiteY1" fmla="*/ 161621 h 464276"/>
                      <a:gd name="connsiteX2" fmla="*/ 117456 w 117456"/>
                      <a:gd name="connsiteY2" fmla="*/ 0 h 464276"/>
                      <a:gd name="connsiteX3" fmla="*/ 117456 w 117456"/>
                      <a:gd name="connsiteY3" fmla="*/ 372504 h 464276"/>
                      <a:gd name="connsiteX4" fmla="*/ 0 w 117456"/>
                      <a:gd name="connsiteY4" fmla="*/ 464276 h 464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456" h="464276">
                        <a:moveTo>
                          <a:pt x="0" y="464276"/>
                        </a:moveTo>
                        <a:lnTo>
                          <a:pt x="0" y="161621"/>
                        </a:lnTo>
                        <a:lnTo>
                          <a:pt x="117456" y="0"/>
                        </a:lnTo>
                        <a:lnTo>
                          <a:pt x="117456" y="372504"/>
                        </a:lnTo>
                        <a:lnTo>
                          <a:pt x="0" y="4642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>
                  <a:xfrm rot="5400000">
                    <a:off x="1385437" y="5459397"/>
                    <a:ext cx="103433" cy="599609"/>
                  </a:xfrm>
                  <a:custGeom>
                    <a:avLst/>
                    <a:gdLst>
                      <a:gd name="connsiteX0" fmla="*/ 0 w 103433"/>
                      <a:gd name="connsiteY0" fmla="*/ 457284 h 599609"/>
                      <a:gd name="connsiteX1" fmla="*/ 0 w 103433"/>
                      <a:gd name="connsiteY1" fmla="*/ 0 h 599609"/>
                      <a:gd name="connsiteX2" fmla="*/ 103433 w 103433"/>
                      <a:gd name="connsiteY2" fmla="*/ 95796 h 599609"/>
                      <a:gd name="connsiteX3" fmla="*/ 103433 w 103433"/>
                      <a:gd name="connsiteY3" fmla="*/ 599609 h 599609"/>
                      <a:gd name="connsiteX4" fmla="*/ 0 w 103433"/>
                      <a:gd name="connsiteY4" fmla="*/ 457284 h 599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599609">
                        <a:moveTo>
                          <a:pt x="0" y="457284"/>
                        </a:moveTo>
                        <a:lnTo>
                          <a:pt x="0" y="0"/>
                        </a:lnTo>
                        <a:lnTo>
                          <a:pt x="103433" y="95796"/>
                        </a:lnTo>
                        <a:lnTo>
                          <a:pt x="103433" y="599609"/>
                        </a:lnTo>
                        <a:lnTo>
                          <a:pt x="0" y="4572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>
                  <a:xfrm rot="5400000">
                    <a:off x="1879273" y="5529254"/>
                    <a:ext cx="103433" cy="459894"/>
                  </a:xfrm>
                  <a:custGeom>
                    <a:avLst/>
                    <a:gdLst>
                      <a:gd name="connsiteX0" fmla="*/ 0 w 103433"/>
                      <a:gd name="connsiteY0" fmla="*/ 364098 h 459894"/>
                      <a:gd name="connsiteX1" fmla="*/ 0 w 103433"/>
                      <a:gd name="connsiteY1" fmla="*/ 0 h 459894"/>
                      <a:gd name="connsiteX2" fmla="*/ 103433 w 103433"/>
                      <a:gd name="connsiteY2" fmla="*/ 70068 h 459894"/>
                      <a:gd name="connsiteX3" fmla="*/ 103433 w 103433"/>
                      <a:gd name="connsiteY3" fmla="*/ 459894 h 459894"/>
                      <a:gd name="connsiteX4" fmla="*/ 0 w 103433"/>
                      <a:gd name="connsiteY4" fmla="*/ 364098 h 45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59894">
                        <a:moveTo>
                          <a:pt x="0" y="364098"/>
                        </a:moveTo>
                        <a:lnTo>
                          <a:pt x="0" y="0"/>
                        </a:lnTo>
                        <a:lnTo>
                          <a:pt x="103433" y="70068"/>
                        </a:lnTo>
                        <a:lnTo>
                          <a:pt x="103433" y="459894"/>
                        </a:lnTo>
                        <a:lnTo>
                          <a:pt x="0" y="36409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0" name="Freeform 199"/>
                  <p:cNvSpPr/>
                  <p:nvPr/>
                </p:nvSpPr>
                <p:spPr>
                  <a:xfrm rot="5400000">
                    <a:off x="2310136" y="5541282"/>
                    <a:ext cx="103433" cy="435838"/>
                  </a:xfrm>
                  <a:custGeom>
                    <a:avLst/>
                    <a:gdLst>
                      <a:gd name="connsiteX0" fmla="*/ 0 w 103433"/>
                      <a:gd name="connsiteY0" fmla="*/ 365771 h 435838"/>
                      <a:gd name="connsiteX1" fmla="*/ 0 w 103433"/>
                      <a:gd name="connsiteY1" fmla="*/ 0 h 435838"/>
                      <a:gd name="connsiteX2" fmla="*/ 103433 w 103433"/>
                      <a:gd name="connsiteY2" fmla="*/ 41166 h 435838"/>
                      <a:gd name="connsiteX3" fmla="*/ 103433 w 103433"/>
                      <a:gd name="connsiteY3" fmla="*/ 435838 h 435838"/>
                      <a:gd name="connsiteX4" fmla="*/ 0 w 103433"/>
                      <a:gd name="connsiteY4" fmla="*/ 365771 h 435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35838">
                        <a:moveTo>
                          <a:pt x="0" y="365771"/>
                        </a:moveTo>
                        <a:lnTo>
                          <a:pt x="0" y="0"/>
                        </a:lnTo>
                        <a:lnTo>
                          <a:pt x="103433" y="41166"/>
                        </a:lnTo>
                        <a:lnTo>
                          <a:pt x="103433" y="435838"/>
                        </a:lnTo>
                        <a:lnTo>
                          <a:pt x="0" y="3657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1" name="Freeform 200"/>
                  <p:cNvSpPr/>
                  <p:nvPr/>
                </p:nvSpPr>
                <p:spPr>
                  <a:xfrm rot="5400000">
                    <a:off x="2752101" y="5541274"/>
                    <a:ext cx="103433" cy="435854"/>
                  </a:xfrm>
                  <a:custGeom>
                    <a:avLst/>
                    <a:gdLst>
                      <a:gd name="connsiteX0" fmla="*/ 0 w 103433"/>
                      <a:gd name="connsiteY0" fmla="*/ 394688 h 435854"/>
                      <a:gd name="connsiteX1" fmla="*/ 0 w 103433"/>
                      <a:gd name="connsiteY1" fmla="*/ 0 h 435854"/>
                      <a:gd name="connsiteX2" fmla="*/ 103433 w 103433"/>
                      <a:gd name="connsiteY2" fmla="*/ 17505 h 435854"/>
                      <a:gd name="connsiteX3" fmla="*/ 103433 w 103433"/>
                      <a:gd name="connsiteY3" fmla="*/ 435854 h 435854"/>
                      <a:gd name="connsiteX4" fmla="*/ 0 w 103433"/>
                      <a:gd name="connsiteY4" fmla="*/ 394688 h 435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35854">
                        <a:moveTo>
                          <a:pt x="0" y="394688"/>
                        </a:moveTo>
                        <a:lnTo>
                          <a:pt x="0" y="0"/>
                        </a:lnTo>
                        <a:lnTo>
                          <a:pt x="103433" y="17505"/>
                        </a:lnTo>
                        <a:lnTo>
                          <a:pt x="103433" y="435854"/>
                        </a:lnTo>
                        <a:lnTo>
                          <a:pt x="0" y="3946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3" name="Freeform 202"/>
                  <p:cNvSpPr/>
                  <p:nvPr/>
                </p:nvSpPr>
                <p:spPr>
                  <a:xfrm rot="5400000">
                    <a:off x="3190065" y="5568631"/>
                    <a:ext cx="103433" cy="381140"/>
                  </a:xfrm>
                  <a:custGeom>
                    <a:avLst/>
                    <a:gdLst>
                      <a:gd name="connsiteX0" fmla="*/ 0 w 103433"/>
                      <a:gd name="connsiteY0" fmla="*/ 363635 h 381140"/>
                      <a:gd name="connsiteX1" fmla="*/ 0 w 103433"/>
                      <a:gd name="connsiteY1" fmla="*/ 0 h 381140"/>
                      <a:gd name="connsiteX2" fmla="*/ 103433 w 103433"/>
                      <a:gd name="connsiteY2" fmla="*/ 6221 h 381140"/>
                      <a:gd name="connsiteX3" fmla="*/ 103433 w 103433"/>
                      <a:gd name="connsiteY3" fmla="*/ 381140 h 381140"/>
                      <a:gd name="connsiteX4" fmla="*/ 0 w 103433"/>
                      <a:gd name="connsiteY4" fmla="*/ 363635 h 381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381140">
                        <a:moveTo>
                          <a:pt x="0" y="363635"/>
                        </a:moveTo>
                        <a:lnTo>
                          <a:pt x="0" y="0"/>
                        </a:lnTo>
                        <a:lnTo>
                          <a:pt x="103433" y="6221"/>
                        </a:lnTo>
                        <a:lnTo>
                          <a:pt x="103433" y="381140"/>
                        </a:lnTo>
                        <a:lnTo>
                          <a:pt x="0" y="3636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4" name="Freeform 203"/>
                  <p:cNvSpPr/>
                  <p:nvPr/>
                </p:nvSpPr>
                <p:spPr>
                  <a:xfrm rot="5400000">
                    <a:off x="3588550" y="5591462"/>
                    <a:ext cx="103433" cy="335478"/>
                  </a:xfrm>
                  <a:custGeom>
                    <a:avLst/>
                    <a:gdLst>
                      <a:gd name="connsiteX0" fmla="*/ 0 w 103433"/>
                      <a:gd name="connsiteY0" fmla="*/ 329257 h 335478"/>
                      <a:gd name="connsiteX1" fmla="*/ 0 w 103433"/>
                      <a:gd name="connsiteY1" fmla="*/ 0 h 335478"/>
                      <a:gd name="connsiteX2" fmla="*/ 103433 w 103433"/>
                      <a:gd name="connsiteY2" fmla="*/ 0 h 335478"/>
                      <a:gd name="connsiteX3" fmla="*/ 103433 w 103433"/>
                      <a:gd name="connsiteY3" fmla="*/ 335478 h 335478"/>
                      <a:gd name="connsiteX4" fmla="*/ 0 w 103433"/>
                      <a:gd name="connsiteY4" fmla="*/ 329257 h 335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335478">
                        <a:moveTo>
                          <a:pt x="0" y="329257"/>
                        </a:moveTo>
                        <a:lnTo>
                          <a:pt x="0" y="0"/>
                        </a:lnTo>
                        <a:lnTo>
                          <a:pt x="103433" y="0"/>
                        </a:lnTo>
                        <a:lnTo>
                          <a:pt x="103433" y="335478"/>
                        </a:lnTo>
                        <a:lnTo>
                          <a:pt x="0" y="3292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5" name="Freeform 204"/>
                  <p:cNvSpPr/>
                  <p:nvPr/>
                </p:nvSpPr>
                <p:spPr>
                  <a:xfrm rot="5400000">
                    <a:off x="3938860" y="5622944"/>
                    <a:ext cx="103433" cy="272514"/>
                  </a:xfrm>
                  <a:custGeom>
                    <a:avLst/>
                    <a:gdLst>
                      <a:gd name="connsiteX0" fmla="*/ 0 w 103433"/>
                      <a:gd name="connsiteY0" fmla="*/ 272514 h 272514"/>
                      <a:gd name="connsiteX1" fmla="*/ 0 w 103433"/>
                      <a:gd name="connsiteY1" fmla="*/ 0 h 272514"/>
                      <a:gd name="connsiteX2" fmla="*/ 103433 w 103433"/>
                      <a:gd name="connsiteY2" fmla="*/ 0 h 272514"/>
                      <a:gd name="connsiteX3" fmla="*/ 103433 w 103433"/>
                      <a:gd name="connsiteY3" fmla="*/ 272514 h 272514"/>
                      <a:gd name="connsiteX4" fmla="*/ 0 w 103433"/>
                      <a:gd name="connsiteY4" fmla="*/ 272514 h 272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272514">
                        <a:moveTo>
                          <a:pt x="0" y="272514"/>
                        </a:moveTo>
                        <a:lnTo>
                          <a:pt x="0" y="0"/>
                        </a:lnTo>
                        <a:lnTo>
                          <a:pt x="103433" y="0"/>
                        </a:lnTo>
                        <a:lnTo>
                          <a:pt x="103433" y="272514"/>
                        </a:lnTo>
                        <a:lnTo>
                          <a:pt x="0" y="2725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6" name="Freeform 205"/>
                  <p:cNvSpPr/>
                  <p:nvPr/>
                </p:nvSpPr>
                <p:spPr>
                  <a:xfrm rot="5400000">
                    <a:off x="4324860" y="5555772"/>
                    <a:ext cx="103433" cy="406858"/>
                  </a:xfrm>
                  <a:custGeom>
                    <a:avLst/>
                    <a:gdLst>
                      <a:gd name="connsiteX0" fmla="*/ 0 w 103433"/>
                      <a:gd name="connsiteY0" fmla="*/ 406858 h 406858"/>
                      <a:gd name="connsiteX1" fmla="*/ 0 w 103433"/>
                      <a:gd name="connsiteY1" fmla="*/ 22347 h 406858"/>
                      <a:gd name="connsiteX2" fmla="*/ 103433 w 103433"/>
                      <a:gd name="connsiteY2" fmla="*/ 0 h 406858"/>
                      <a:gd name="connsiteX3" fmla="*/ 103433 w 103433"/>
                      <a:gd name="connsiteY3" fmla="*/ 406858 h 406858"/>
                      <a:gd name="connsiteX4" fmla="*/ 0 w 103433"/>
                      <a:gd name="connsiteY4" fmla="*/ 406858 h 406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06858">
                        <a:moveTo>
                          <a:pt x="0" y="406858"/>
                        </a:moveTo>
                        <a:lnTo>
                          <a:pt x="0" y="22347"/>
                        </a:lnTo>
                        <a:lnTo>
                          <a:pt x="103433" y="0"/>
                        </a:lnTo>
                        <a:lnTo>
                          <a:pt x="103433" y="406858"/>
                        </a:lnTo>
                        <a:lnTo>
                          <a:pt x="0" y="4068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7" name="Freeform 206"/>
                  <p:cNvSpPr/>
                  <p:nvPr/>
                </p:nvSpPr>
                <p:spPr>
                  <a:xfrm rot="5400000">
                    <a:off x="4760331" y="5552195"/>
                    <a:ext cx="103433" cy="414012"/>
                  </a:xfrm>
                  <a:custGeom>
                    <a:avLst/>
                    <a:gdLst>
                      <a:gd name="connsiteX0" fmla="*/ 0 w 103433"/>
                      <a:gd name="connsiteY0" fmla="*/ 414012 h 414012"/>
                      <a:gd name="connsiteX1" fmla="*/ 0 w 103433"/>
                      <a:gd name="connsiteY1" fmla="*/ 40216 h 414012"/>
                      <a:gd name="connsiteX2" fmla="*/ 103433 w 103433"/>
                      <a:gd name="connsiteY2" fmla="*/ 0 h 414012"/>
                      <a:gd name="connsiteX3" fmla="*/ 103433 w 103433"/>
                      <a:gd name="connsiteY3" fmla="*/ 391665 h 414012"/>
                      <a:gd name="connsiteX4" fmla="*/ 0 w 103433"/>
                      <a:gd name="connsiteY4" fmla="*/ 414012 h 414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14012">
                        <a:moveTo>
                          <a:pt x="0" y="414012"/>
                        </a:moveTo>
                        <a:lnTo>
                          <a:pt x="0" y="40216"/>
                        </a:lnTo>
                        <a:lnTo>
                          <a:pt x="103433" y="0"/>
                        </a:lnTo>
                        <a:lnTo>
                          <a:pt x="103433" y="391665"/>
                        </a:lnTo>
                        <a:lnTo>
                          <a:pt x="0" y="4140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8" name="Freeform 207"/>
                  <p:cNvSpPr/>
                  <p:nvPr/>
                </p:nvSpPr>
                <p:spPr>
                  <a:xfrm rot="5400000">
                    <a:off x="5193683" y="5542330"/>
                    <a:ext cx="103433" cy="433742"/>
                  </a:xfrm>
                  <a:custGeom>
                    <a:avLst/>
                    <a:gdLst>
                      <a:gd name="connsiteX0" fmla="*/ 0 w 103433"/>
                      <a:gd name="connsiteY0" fmla="*/ 433742 h 433742"/>
                      <a:gd name="connsiteX1" fmla="*/ 0 w 103433"/>
                      <a:gd name="connsiteY1" fmla="*/ 56971 h 433742"/>
                      <a:gd name="connsiteX2" fmla="*/ 103433 w 103433"/>
                      <a:gd name="connsiteY2" fmla="*/ 0 h 433742"/>
                      <a:gd name="connsiteX3" fmla="*/ 103433 w 103433"/>
                      <a:gd name="connsiteY3" fmla="*/ 393525 h 433742"/>
                      <a:gd name="connsiteX4" fmla="*/ 0 w 103433"/>
                      <a:gd name="connsiteY4" fmla="*/ 433742 h 433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33742">
                        <a:moveTo>
                          <a:pt x="0" y="433742"/>
                        </a:moveTo>
                        <a:lnTo>
                          <a:pt x="0" y="56971"/>
                        </a:lnTo>
                        <a:lnTo>
                          <a:pt x="103433" y="0"/>
                        </a:lnTo>
                        <a:lnTo>
                          <a:pt x="103433" y="393525"/>
                        </a:lnTo>
                        <a:lnTo>
                          <a:pt x="0" y="4337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9" name="Freeform 208"/>
                  <p:cNvSpPr/>
                  <p:nvPr/>
                </p:nvSpPr>
                <p:spPr>
                  <a:xfrm rot="5400000">
                    <a:off x="5633841" y="5531817"/>
                    <a:ext cx="103433" cy="454768"/>
                  </a:xfrm>
                  <a:custGeom>
                    <a:avLst/>
                    <a:gdLst>
                      <a:gd name="connsiteX0" fmla="*/ 0 w 103433"/>
                      <a:gd name="connsiteY0" fmla="*/ 454768 h 454768"/>
                      <a:gd name="connsiteX1" fmla="*/ 0 w 103433"/>
                      <a:gd name="connsiteY1" fmla="*/ 80816 h 454768"/>
                      <a:gd name="connsiteX2" fmla="*/ 103433 w 103433"/>
                      <a:gd name="connsiteY2" fmla="*/ 0 h 454768"/>
                      <a:gd name="connsiteX3" fmla="*/ 103433 w 103433"/>
                      <a:gd name="connsiteY3" fmla="*/ 397796 h 454768"/>
                      <a:gd name="connsiteX4" fmla="*/ 0 w 103433"/>
                      <a:gd name="connsiteY4" fmla="*/ 454768 h 45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454768">
                        <a:moveTo>
                          <a:pt x="0" y="454768"/>
                        </a:moveTo>
                        <a:lnTo>
                          <a:pt x="0" y="80816"/>
                        </a:lnTo>
                        <a:lnTo>
                          <a:pt x="103433" y="0"/>
                        </a:lnTo>
                        <a:lnTo>
                          <a:pt x="103433" y="397796"/>
                        </a:lnTo>
                        <a:lnTo>
                          <a:pt x="0" y="4547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0" name="Freeform 209"/>
                  <p:cNvSpPr/>
                  <p:nvPr/>
                </p:nvSpPr>
                <p:spPr>
                  <a:xfrm rot="5400000">
                    <a:off x="6108232" y="5490154"/>
                    <a:ext cx="103433" cy="538095"/>
                  </a:xfrm>
                  <a:custGeom>
                    <a:avLst/>
                    <a:gdLst>
                      <a:gd name="connsiteX0" fmla="*/ 0 w 103433"/>
                      <a:gd name="connsiteY0" fmla="*/ 538095 h 538095"/>
                      <a:gd name="connsiteX1" fmla="*/ 0 w 103433"/>
                      <a:gd name="connsiteY1" fmla="*/ 142325 h 538095"/>
                      <a:gd name="connsiteX2" fmla="*/ 103433 w 103433"/>
                      <a:gd name="connsiteY2" fmla="*/ 0 h 538095"/>
                      <a:gd name="connsiteX3" fmla="*/ 103433 w 103433"/>
                      <a:gd name="connsiteY3" fmla="*/ 457279 h 538095"/>
                      <a:gd name="connsiteX4" fmla="*/ 0 w 103433"/>
                      <a:gd name="connsiteY4" fmla="*/ 538095 h 53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433" h="538095">
                        <a:moveTo>
                          <a:pt x="0" y="538095"/>
                        </a:moveTo>
                        <a:lnTo>
                          <a:pt x="0" y="142325"/>
                        </a:lnTo>
                        <a:lnTo>
                          <a:pt x="103433" y="0"/>
                        </a:lnTo>
                        <a:lnTo>
                          <a:pt x="103433" y="457279"/>
                        </a:lnTo>
                        <a:lnTo>
                          <a:pt x="0" y="5380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1" name="Freeform 210"/>
                  <p:cNvSpPr/>
                  <p:nvPr/>
                </p:nvSpPr>
                <p:spPr>
                  <a:xfrm rot="5400000">
                    <a:off x="1207905" y="5589622"/>
                    <a:ext cx="136601" cy="657441"/>
                  </a:xfrm>
                  <a:custGeom>
                    <a:avLst/>
                    <a:gdLst>
                      <a:gd name="connsiteX0" fmla="*/ 0 w 136601"/>
                      <a:gd name="connsiteY0" fmla="*/ 521412 h 657441"/>
                      <a:gd name="connsiteX1" fmla="*/ 0 w 136601"/>
                      <a:gd name="connsiteY1" fmla="*/ 0 h 657441"/>
                      <a:gd name="connsiteX2" fmla="*/ 136601 w 136601"/>
                      <a:gd name="connsiteY2" fmla="*/ 126515 h 657441"/>
                      <a:gd name="connsiteX3" fmla="*/ 136601 w 136601"/>
                      <a:gd name="connsiteY3" fmla="*/ 657441 h 657441"/>
                      <a:gd name="connsiteX4" fmla="*/ 122072 w 136601"/>
                      <a:gd name="connsiteY4" fmla="*/ 654508 h 657441"/>
                      <a:gd name="connsiteX5" fmla="*/ 67575 w 136601"/>
                      <a:gd name="connsiteY5" fmla="*/ 617765 h 657441"/>
                      <a:gd name="connsiteX6" fmla="*/ 36146 w 136601"/>
                      <a:gd name="connsiteY6" fmla="*/ 571150 h 657441"/>
                      <a:gd name="connsiteX7" fmla="*/ 0 w 136601"/>
                      <a:gd name="connsiteY7" fmla="*/ 521412 h 657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6601" h="657441">
                        <a:moveTo>
                          <a:pt x="0" y="521412"/>
                        </a:moveTo>
                        <a:lnTo>
                          <a:pt x="0" y="0"/>
                        </a:lnTo>
                        <a:lnTo>
                          <a:pt x="136601" y="126515"/>
                        </a:lnTo>
                        <a:lnTo>
                          <a:pt x="136601" y="657441"/>
                        </a:lnTo>
                        <a:lnTo>
                          <a:pt x="122072" y="654508"/>
                        </a:lnTo>
                        <a:cubicBezTo>
                          <a:pt x="101560" y="645832"/>
                          <a:pt x="83088" y="633278"/>
                          <a:pt x="67575" y="617765"/>
                        </a:cubicBezTo>
                        <a:lnTo>
                          <a:pt x="36146" y="571150"/>
                        </a:lnTo>
                        <a:lnTo>
                          <a:pt x="0" y="5214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2" name="Freeform 211"/>
                  <p:cNvSpPr/>
                  <p:nvPr/>
                </p:nvSpPr>
                <p:spPr>
                  <a:xfrm rot="5400000">
                    <a:off x="1733028" y="5655305"/>
                    <a:ext cx="136601" cy="526074"/>
                  </a:xfrm>
                  <a:custGeom>
                    <a:avLst/>
                    <a:gdLst>
                      <a:gd name="connsiteX0" fmla="*/ 0 w 136601"/>
                      <a:gd name="connsiteY0" fmla="*/ 399559 h 526074"/>
                      <a:gd name="connsiteX1" fmla="*/ 0 w 136601"/>
                      <a:gd name="connsiteY1" fmla="*/ 0 h 526074"/>
                      <a:gd name="connsiteX2" fmla="*/ 136601 w 136601"/>
                      <a:gd name="connsiteY2" fmla="*/ 92536 h 526074"/>
                      <a:gd name="connsiteX3" fmla="*/ 136601 w 136601"/>
                      <a:gd name="connsiteY3" fmla="*/ 526074 h 526074"/>
                      <a:gd name="connsiteX4" fmla="*/ 0 w 136601"/>
                      <a:gd name="connsiteY4" fmla="*/ 399559 h 526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526074">
                        <a:moveTo>
                          <a:pt x="0" y="399559"/>
                        </a:moveTo>
                        <a:lnTo>
                          <a:pt x="0" y="0"/>
                        </a:lnTo>
                        <a:lnTo>
                          <a:pt x="136601" y="92536"/>
                        </a:lnTo>
                        <a:lnTo>
                          <a:pt x="136601" y="526074"/>
                        </a:lnTo>
                        <a:lnTo>
                          <a:pt x="0" y="3995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3" name="Freeform 212"/>
                  <p:cNvSpPr/>
                  <p:nvPr/>
                </p:nvSpPr>
                <p:spPr>
                  <a:xfrm rot="5400000">
                    <a:off x="2205664" y="5669272"/>
                    <a:ext cx="136601" cy="498141"/>
                  </a:xfrm>
                  <a:custGeom>
                    <a:avLst/>
                    <a:gdLst>
                      <a:gd name="connsiteX0" fmla="*/ 0 w 136601"/>
                      <a:gd name="connsiteY0" fmla="*/ 405605 h 498141"/>
                      <a:gd name="connsiteX1" fmla="*/ 0 w 136601"/>
                      <a:gd name="connsiteY1" fmla="*/ 0 h 498141"/>
                      <a:gd name="connsiteX2" fmla="*/ 136601 w 136601"/>
                      <a:gd name="connsiteY2" fmla="*/ 54367 h 498141"/>
                      <a:gd name="connsiteX3" fmla="*/ 136601 w 136601"/>
                      <a:gd name="connsiteY3" fmla="*/ 498141 h 498141"/>
                      <a:gd name="connsiteX4" fmla="*/ 0 w 136601"/>
                      <a:gd name="connsiteY4" fmla="*/ 405605 h 498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98141">
                        <a:moveTo>
                          <a:pt x="0" y="405605"/>
                        </a:moveTo>
                        <a:lnTo>
                          <a:pt x="0" y="0"/>
                        </a:lnTo>
                        <a:lnTo>
                          <a:pt x="136601" y="54367"/>
                        </a:lnTo>
                        <a:lnTo>
                          <a:pt x="136601" y="498141"/>
                        </a:lnTo>
                        <a:lnTo>
                          <a:pt x="0" y="4056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4" name="Freeform 213"/>
                  <p:cNvSpPr/>
                  <p:nvPr/>
                </p:nvSpPr>
                <p:spPr>
                  <a:xfrm rot="5400000">
                    <a:off x="2688485" y="5677509"/>
                    <a:ext cx="136601" cy="481666"/>
                  </a:xfrm>
                  <a:custGeom>
                    <a:avLst/>
                    <a:gdLst>
                      <a:gd name="connsiteX0" fmla="*/ 0 w 136601"/>
                      <a:gd name="connsiteY0" fmla="*/ 427299 h 481666"/>
                      <a:gd name="connsiteX1" fmla="*/ 0 w 136601"/>
                      <a:gd name="connsiteY1" fmla="*/ 0 h 481666"/>
                      <a:gd name="connsiteX2" fmla="*/ 136601 w 136601"/>
                      <a:gd name="connsiteY2" fmla="*/ 23117 h 481666"/>
                      <a:gd name="connsiteX3" fmla="*/ 136601 w 136601"/>
                      <a:gd name="connsiteY3" fmla="*/ 481666 h 481666"/>
                      <a:gd name="connsiteX4" fmla="*/ 0 w 136601"/>
                      <a:gd name="connsiteY4" fmla="*/ 427299 h 4816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81666">
                        <a:moveTo>
                          <a:pt x="0" y="427299"/>
                        </a:moveTo>
                        <a:lnTo>
                          <a:pt x="0" y="0"/>
                        </a:lnTo>
                        <a:lnTo>
                          <a:pt x="136601" y="23117"/>
                        </a:lnTo>
                        <a:lnTo>
                          <a:pt x="136601" y="481666"/>
                        </a:lnTo>
                        <a:lnTo>
                          <a:pt x="0" y="4272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5" name="Freeform 214"/>
                  <p:cNvSpPr/>
                  <p:nvPr/>
                </p:nvSpPr>
                <p:spPr>
                  <a:xfrm rot="5400000">
                    <a:off x="3154325" y="5717191"/>
                    <a:ext cx="136601" cy="402303"/>
                  </a:xfrm>
                  <a:custGeom>
                    <a:avLst/>
                    <a:gdLst>
                      <a:gd name="connsiteX0" fmla="*/ 0 w 136601"/>
                      <a:gd name="connsiteY0" fmla="*/ 379186 h 402303"/>
                      <a:gd name="connsiteX1" fmla="*/ 0 w 136601"/>
                      <a:gd name="connsiteY1" fmla="*/ 0 h 402303"/>
                      <a:gd name="connsiteX2" fmla="*/ 136601 w 136601"/>
                      <a:gd name="connsiteY2" fmla="*/ 8216 h 402303"/>
                      <a:gd name="connsiteX3" fmla="*/ 136601 w 136601"/>
                      <a:gd name="connsiteY3" fmla="*/ 402303 h 402303"/>
                      <a:gd name="connsiteX4" fmla="*/ 0 w 136601"/>
                      <a:gd name="connsiteY4" fmla="*/ 379186 h 402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02303">
                        <a:moveTo>
                          <a:pt x="0" y="379186"/>
                        </a:moveTo>
                        <a:lnTo>
                          <a:pt x="0" y="0"/>
                        </a:lnTo>
                        <a:lnTo>
                          <a:pt x="136601" y="8216"/>
                        </a:lnTo>
                        <a:lnTo>
                          <a:pt x="136601" y="402303"/>
                        </a:lnTo>
                        <a:lnTo>
                          <a:pt x="0" y="379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>
                  <a:xfrm rot="5400000">
                    <a:off x="3566681" y="5745318"/>
                    <a:ext cx="136601" cy="346048"/>
                  </a:xfrm>
                  <a:custGeom>
                    <a:avLst/>
                    <a:gdLst>
                      <a:gd name="connsiteX0" fmla="*/ 0 w 136601"/>
                      <a:gd name="connsiteY0" fmla="*/ 337831 h 346048"/>
                      <a:gd name="connsiteX1" fmla="*/ 0 w 136601"/>
                      <a:gd name="connsiteY1" fmla="*/ 0 h 346048"/>
                      <a:gd name="connsiteX2" fmla="*/ 136601 w 136601"/>
                      <a:gd name="connsiteY2" fmla="*/ 0 h 346048"/>
                      <a:gd name="connsiteX3" fmla="*/ 136601 w 136601"/>
                      <a:gd name="connsiteY3" fmla="*/ 346048 h 346048"/>
                      <a:gd name="connsiteX4" fmla="*/ 0 w 136601"/>
                      <a:gd name="connsiteY4" fmla="*/ 337831 h 346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346048">
                        <a:moveTo>
                          <a:pt x="0" y="337831"/>
                        </a:moveTo>
                        <a:lnTo>
                          <a:pt x="0" y="0"/>
                        </a:lnTo>
                        <a:lnTo>
                          <a:pt x="136601" y="0"/>
                        </a:lnTo>
                        <a:lnTo>
                          <a:pt x="136601" y="346048"/>
                        </a:lnTo>
                        <a:lnTo>
                          <a:pt x="0" y="3378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>
                  <a:xfrm rot="5400000">
                    <a:off x="3922276" y="5782085"/>
                    <a:ext cx="136601" cy="272514"/>
                  </a:xfrm>
                  <a:custGeom>
                    <a:avLst/>
                    <a:gdLst>
                      <a:gd name="connsiteX0" fmla="*/ 0 w 136601"/>
                      <a:gd name="connsiteY0" fmla="*/ 272514 h 272514"/>
                      <a:gd name="connsiteX1" fmla="*/ 0 w 136601"/>
                      <a:gd name="connsiteY1" fmla="*/ 0 h 272514"/>
                      <a:gd name="connsiteX2" fmla="*/ 136601 w 136601"/>
                      <a:gd name="connsiteY2" fmla="*/ 0 h 272514"/>
                      <a:gd name="connsiteX3" fmla="*/ 136601 w 136601"/>
                      <a:gd name="connsiteY3" fmla="*/ 272514 h 272514"/>
                      <a:gd name="connsiteX4" fmla="*/ 0 w 136601"/>
                      <a:gd name="connsiteY4" fmla="*/ 272514 h 272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272514">
                        <a:moveTo>
                          <a:pt x="0" y="272514"/>
                        </a:moveTo>
                        <a:lnTo>
                          <a:pt x="0" y="0"/>
                        </a:lnTo>
                        <a:lnTo>
                          <a:pt x="136601" y="0"/>
                        </a:lnTo>
                        <a:lnTo>
                          <a:pt x="136601" y="272514"/>
                        </a:lnTo>
                        <a:lnTo>
                          <a:pt x="0" y="2725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>
                  <a:xfrm rot="5400000">
                    <a:off x="4327259" y="5695930"/>
                    <a:ext cx="136601" cy="444824"/>
                  </a:xfrm>
                  <a:custGeom>
                    <a:avLst/>
                    <a:gdLst>
                      <a:gd name="connsiteX0" fmla="*/ 0 w 136601"/>
                      <a:gd name="connsiteY0" fmla="*/ 444824 h 444824"/>
                      <a:gd name="connsiteX1" fmla="*/ 0 w 136601"/>
                      <a:gd name="connsiteY1" fmla="*/ 29513 h 444824"/>
                      <a:gd name="connsiteX2" fmla="*/ 136601 w 136601"/>
                      <a:gd name="connsiteY2" fmla="*/ 0 h 444824"/>
                      <a:gd name="connsiteX3" fmla="*/ 136601 w 136601"/>
                      <a:gd name="connsiteY3" fmla="*/ 444824 h 444824"/>
                      <a:gd name="connsiteX4" fmla="*/ 0 w 136601"/>
                      <a:gd name="connsiteY4" fmla="*/ 444824 h 444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44824">
                        <a:moveTo>
                          <a:pt x="0" y="444824"/>
                        </a:moveTo>
                        <a:lnTo>
                          <a:pt x="0" y="29513"/>
                        </a:lnTo>
                        <a:lnTo>
                          <a:pt x="136601" y="0"/>
                        </a:lnTo>
                        <a:lnTo>
                          <a:pt x="136601" y="444824"/>
                        </a:lnTo>
                        <a:lnTo>
                          <a:pt x="0" y="4448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>
                  <a:xfrm rot="5400000">
                    <a:off x="4793309" y="5692574"/>
                    <a:ext cx="136601" cy="451536"/>
                  </a:xfrm>
                  <a:custGeom>
                    <a:avLst/>
                    <a:gdLst>
                      <a:gd name="connsiteX0" fmla="*/ 0 w 136601"/>
                      <a:gd name="connsiteY0" fmla="*/ 451536 h 451536"/>
                      <a:gd name="connsiteX1" fmla="*/ 0 w 136601"/>
                      <a:gd name="connsiteY1" fmla="*/ 53112 h 451536"/>
                      <a:gd name="connsiteX2" fmla="*/ 136601 w 136601"/>
                      <a:gd name="connsiteY2" fmla="*/ 0 h 451536"/>
                      <a:gd name="connsiteX3" fmla="*/ 136601 w 136601"/>
                      <a:gd name="connsiteY3" fmla="*/ 422023 h 451536"/>
                      <a:gd name="connsiteX4" fmla="*/ 0 w 136601"/>
                      <a:gd name="connsiteY4" fmla="*/ 451536 h 451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51536">
                        <a:moveTo>
                          <a:pt x="0" y="451536"/>
                        </a:moveTo>
                        <a:lnTo>
                          <a:pt x="0" y="53112"/>
                        </a:lnTo>
                        <a:lnTo>
                          <a:pt x="136601" y="0"/>
                        </a:lnTo>
                        <a:lnTo>
                          <a:pt x="136601" y="422023"/>
                        </a:lnTo>
                        <a:lnTo>
                          <a:pt x="0" y="451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0" name="Freeform 219"/>
                  <p:cNvSpPr/>
                  <p:nvPr/>
                </p:nvSpPr>
                <p:spPr>
                  <a:xfrm rot="5400000">
                    <a:off x="5253209" y="5680791"/>
                    <a:ext cx="136601" cy="475103"/>
                  </a:xfrm>
                  <a:custGeom>
                    <a:avLst/>
                    <a:gdLst>
                      <a:gd name="connsiteX0" fmla="*/ 0 w 136601"/>
                      <a:gd name="connsiteY0" fmla="*/ 475103 h 475103"/>
                      <a:gd name="connsiteX1" fmla="*/ 0 w 136601"/>
                      <a:gd name="connsiteY1" fmla="*/ 75240 h 475103"/>
                      <a:gd name="connsiteX2" fmla="*/ 136601 w 136601"/>
                      <a:gd name="connsiteY2" fmla="*/ 0 h 475103"/>
                      <a:gd name="connsiteX3" fmla="*/ 136601 w 136601"/>
                      <a:gd name="connsiteY3" fmla="*/ 421991 h 475103"/>
                      <a:gd name="connsiteX4" fmla="*/ 0 w 136601"/>
                      <a:gd name="connsiteY4" fmla="*/ 475103 h 475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475103">
                        <a:moveTo>
                          <a:pt x="0" y="475103"/>
                        </a:moveTo>
                        <a:lnTo>
                          <a:pt x="0" y="75240"/>
                        </a:lnTo>
                        <a:lnTo>
                          <a:pt x="136601" y="0"/>
                        </a:lnTo>
                        <a:lnTo>
                          <a:pt x="136601" y="421991"/>
                        </a:lnTo>
                        <a:lnTo>
                          <a:pt x="0" y="4751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1" name="Freeform 220"/>
                  <p:cNvSpPr/>
                  <p:nvPr/>
                </p:nvSpPr>
                <p:spPr>
                  <a:xfrm rot="5400000">
                    <a:off x="5725168" y="5661569"/>
                    <a:ext cx="136601" cy="513547"/>
                  </a:xfrm>
                  <a:custGeom>
                    <a:avLst/>
                    <a:gdLst>
                      <a:gd name="connsiteX0" fmla="*/ 0 w 136601"/>
                      <a:gd name="connsiteY0" fmla="*/ 513547 h 513547"/>
                      <a:gd name="connsiteX1" fmla="*/ 0 w 136601"/>
                      <a:gd name="connsiteY1" fmla="*/ 106731 h 513547"/>
                      <a:gd name="connsiteX2" fmla="*/ 136601 w 136601"/>
                      <a:gd name="connsiteY2" fmla="*/ 0 h 513547"/>
                      <a:gd name="connsiteX3" fmla="*/ 136601 w 136601"/>
                      <a:gd name="connsiteY3" fmla="*/ 438306 h 513547"/>
                      <a:gd name="connsiteX4" fmla="*/ 0 w 136601"/>
                      <a:gd name="connsiteY4" fmla="*/ 513547 h 513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01" h="513547">
                        <a:moveTo>
                          <a:pt x="0" y="513547"/>
                        </a:moveTo>
                        <a:lnTo>
                          <a:pt x="0" y="106731"/>
                        </a:lnTo>
                        <a:lnTo>
                          <a:pt x="136601" y="0"/>
                        </a:lnTo>
                        <a:lnTo>
                          <a:pt x="136601" y="438306"/>
                        </a:lnTo>
                        <a:lnTo>
                          <a:pt x="0" y="51354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>
                  <a:xfrm rot="5400000">
                    <a:off x="6242272" y="5610056"/>
                    <a:ext cx="136601" cy="616573"/>
                  </a:xfrm>
                  <a:custGeom>
                    <a:avLst/>
                    <a:gdLst>
                      <a:gd name="connsiteX0" fmla="*/ 0 w 136601"/>
                      <a:gd name="connsiteY0" fmla="*/ 616573 h 616573"/>
                      <a:gd name="connsiteX1" fmla="*/ 0 w 136601"/>
                      <a:gd name="connsiteY1" fmla="*/ 136028 h 616573"/>
                      <a:gd name="connsiteX2" fmla="*/ 36146 w 136601"/>
                      <a:gd name="connsiteY2" fmla="*/ 86291 h 616573"/>
                      <a:gd name="connsiteX3" fmla="*/ 67575 w 136601"/>
                      <a:gd name="connsiteY3" fmla="*/ 39676 h 616573"/>
                      <a:gd name="connsiteX4" fmla="*/ 122072 w 136601"/>
                      <a:gd name="connsiteY4" fmla="*/ 2933 h 616573"/>
                      <a:gd name="connsiteX5" fmla="*/ 136601 w 136601"/>
                      <a:gd name="connsiteY5" fmla="*/ 0 h 616573"/>
                      <a:gd name="connsiteX6" fmla="*/ 136601 w 136601"/>
                      <a:gd name="connsiteY6" fmla="*/ 509842 h 616573"/>
                      <a:gd name="connsiteX7" fmla="*/ 0 w 136601"/>
                      <a:gd name="connsiteY7" fmla="*/ 616573 h 616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6601" h="616573">
                        <a:moveTo>
                          <a:pt x="0" y="616573"/>
                        </a:moveTo>
                        <a:lnTo>
                          <a:pt x="0" y="136028"/>
                        </a:lnTo>
                        <a:lnTo>
                          <a:pt x="36146" y="86291"/>
                        </a:lnTo>
                        <a:lnTo>
                          <a:pt x="67575" y="39676"/>
                        </a:lnTo>
                        <a:cubicBezTo>
                          <a:pt x="83088" y="24163"/>
                          <a:pt x="101560" y="11609"/>
                          <a:pt x="122072" y="2933"/>
                        </a:cubicBezTo>
                        <a:lnTo>
                          <a:pt x="136601" y="0"/>
                        </a:lnTo>
                        <a:lnTo>
                          <a:pt x="136601" y="509842"/>
                        </a:lnTo>
                        <a:lnTo>
                          <a:pt x="0" y="61657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>
                  <a:xfrm rot="5400000">
                    <a:off x="3690908" y="3319381"/>
                    <a:ext cx="184531" cy="5692454"/>
                  </a:xfrm>
                  <a:custGeom>
                    <a:avLst/>
                    <a:gdLst>
                      <a:gd name="connsiteX0" fmla="*/ 0 w 184533"/>
                      <a:gd name="connsiteY0" fmla="*/ 5689812 h 5692454"/>
                      <a:gd name="connsiteX1" fmla="*/ 0 w 184533"/>
                      <a:gd name="connsiteY1" fmla="*/ 5127367 h 5692454"/>
                      <a:gd name="connsiteX2" fmla="*/ 12 w 184533"/>
                      <a:gd name="connsiteY2" fmla="*/ 5127354 h 5692454"/>
                      <a:gd name="connsiteX3" fmla="*/ 0 w 184533"/>
                      <a:gd name="connsiteY3" fmla="*/ 5127343 h 5692454"/>
                      <a:gd name="connsiteX4" fmla="*/ 0 w 184533"/>
                      <a:gd name="connsiteY4" fmla="*/ 2821393 h 5692454"/>
                      <a:gd name="connsiteX5" fmla="*/ 1132 w 184533"/>
                      <a:gd name="connsiteY5" fmla="*/ 2821393 h 5692454"/>
                      <a:gd name="connsiteX6" fmla="*/ 1132 w 184533"/>
                      <a:gd name="connsiteY6" fmla="*/ 2775079 h 5692454"/>
                      <a:gd name="connsiteX7" fmla="*/ 0 w 184533"/>
                      <a:gd name="connsiteY7" fmla="*/ 2775079 h 5692454"/>
                      <a:gd name="connsiteX8" fmla="*/ 0 w 184533"/>
                      <a:gd name="connsiteY8" fmla="*/ 2002974 h 5692454"/>
                      <a:gd name="connsiteX9" fmla="*/ 589 w 184533"/>
                      <a:gd name="connsiteY9" fmla="*/ 2002847 h 5692454"/>
                      <a:gd name="connsiteX10" fmla="*/ 0 w 184533"/>
                      <a:gd name="connsiteY10" fmla="*/ 2000120 h 5692454"/>
                      <a:gd name="connsiteX11" fmla="*/ 0 w 184533"/>
                      <a:gd name="connsiteY11" fmla="*/ 1526809 h 5692454"/>
                      <a:gd name="connsiteX12" fmla="*/ 1266 w 184533"/>
                      <a:gd name="connsiteY12" fmla="*/ 1526317 h 5692454"/>
                      <a:gd name="connsiteX13" fmla="*/ 0 w 184533"/>
                      <a:gd name="connsiteY13" fmla="*/ 1523061 h 5692454"/>
                      <a:gd name="connsiteX14" fmla="*/ 0 w 184533"/>
                      <a:gd name="connsiteY14" fmla="*/ 548588 h 5692454"/>
                      <a:gd name="connsiteX15" fmla="*/ 6836 w 184533"/>
                      <a:gd name="connsiteY15" fmla="*/ 543247 h 5692454"/>
                      <a:gd name="connsiteX16" fmla="*/ 0 w 184533"/>
                      <a:gd name="connsiteY16" fmla="*/ 534498 h 5692454"/>
                      <a:gd name="connsiteX17" fmla="*/ 0 w 184533"/>
                      <a:gd name="connsiteY17" fmla="*/ 2641 h 5692454"/>
                      <a:gd name="connsiteX18" fmla="*/ 13083 w 184533"/>
                      <a:gd name="connsiteY18" fmla="*/ 0 h 5692454"/>
                      <a:gd name="connsiteX19" fmla="*/ 184533 w 184533"/>
                      <a:gd name="connsiteY19" fmla="*/ 171450 h 5692454"/>
                      <a:gd name="connsiteX20" fmla="*/ 184533 w 184533"/>
                      <a:gd name="connsiteY20" fmla="*/ 5521004 h 5692454"/>
                      <a:gd name="connsiteX21" fmla="*/ 13083 w 184533"/>
                      <a:gd name="connsiteY21" fmla="*/ 5692454 h 5692454"/>
                      <a:gd name="connsiteX22" fmla="*/ 0 w 184533"/>
                      <a:gd name="connsiteY22" fmla="*/ 5689812 h 5692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84533" h="5692454">
                        <a:moveTo>
                          <a:pt x="0" y="5689812"/>
                        </a:moveTo>
                        <a:lnTo>
                          <a:pt x="0" y="5127367"/>
                        </a:lnTo>
                        <a:lnTo>
                          <a:pt x="12" y="5127354"/>
                        </a:lnTo>
                        <a:lnTo>
                          <a:pt x="0" y="5127343"/>
                        </a:lnTo>
                        <a:lnTo>
                          <a:pt x="0" y="2821393"/>
                        </a:lnTo>
                        <a:lnTo>
                          <a:pt x="1132" y="2821393"/>
                        </a:lnTo>
                        <a:lnTo>
                          <a:pt x="1132" y="2775079"/>
                        </a:lnTo>
                        <a:lnTo>
                          <a:pt x="0" y="2775079"/>
                        </a:lnTo>
                        <a:lnTo>
                          <a:pt x="0" y="2002974"/>
                        </a:lnTo>
                        <a:lnTo>
                          <a:pt x="589" y="2002847"/>
                        </a:lnTo>
                        <a:lnTo>
                          <a:pt x="0" y="2000120"/>
                        </a:lnTo>
                        <a:lnTo>
                          <a:pt x="0" y="1526809"/>
                        </a:lnTo>
                        <a:lnTo>
                          <a:pt x="1266" y="1526317"/>
                        </a:lnTo>
                        <a:lnTo>
                          <a:pt x="0" y="1523061"/>
                        </a:lnTo>
                        <a:lnTo>
                          <a:pt x="0" y="548588"/>
                        </a:lnTo>
                        <a:lnTo>
                          <a:pt x="6836" y="543247"/>
                        </a:lnTo>
                        <a:lnTo>
                          <a:pt x="0" y="534498"/>
                        </a:lnTo>
                        <a:lnTo>
                          <a:pt x="0" y="2641"/>
                        </a:lnTo>
                        <a:lnTo>
                          <a:pt x="13083" y="0"/>
                        </a:lnTo>
                        <a:cubicBezTo>
                          <a:pt x="107772" y="0"/>
                          <a:pt x="184533" y="76761"/>
                          <a:pt x="184533" y="171450"/>
                        </a:cubicBezTo>
                        <a:lnTo>
                          <a:pt x="184533" y="5521004"/>
                        </a:lnTo>
                        <a:cubicBezTo>
                          <a:pt x="184533" y="5615693"/>
                          <a:pt x="107772" y="5692454"/>
                          <a:pt x="13083" y="5692454"/>
                        </a:cubicBezTo>
                        <a:lnTo>
                          <a:pt x="0" y="56898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37" name="TextBox 236"/>
          <p:cNvSpPr txBox="1"/>
          <p:nvPr/>
        </p:nvSpPr>
        <p:spPr>
          <a:xfrm>
            <a:off x="298049" y="4082"/>
            <a:ext cx="884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Icons –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82"/>
          <p:cNvSpPr txBox="1"/>
          <p:nvPr/>
        </p:nvSpPr>
        <p:spPr>
          <a:xfrm>
            <a:off x="298049" y="4082"/>
            <a:ext cx="884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Icons – </a:t>
            </a: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your own colors </a:t>
            </a:r>
            <a:endParaRPr lang="en-US" sz="28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7633" y="5849312"/>
            <a:ext cx="794426" cy="861250"/>
            <a:chOff x="2234623" y="1297044"/>
            <a:chExt cx="4321961" cy="4685502"/>
          </a:xfrm>
          <a:solidFill>
            <a:srgbClr val="FF0000"/>
          </a:solidFill>
        </p:grpSpPr>
        <p:grpSp>
          <p:nvGrpSpPr>
            <p:cNvPr id="445" name="Group 444"/>
            <p:cNvGrpSpPr/>
            <p:nvPr/>
          </p:nvGrpSpPr>
          <p:grpSpPr>
            <a:xfrm>
              <a:off x="3634637" y="1297044"/>
              <a:ext cx="2921947" cy="2922016"/>
              <a:chOff x="3634637" y="1297044"/>
              <a:chExt cx="2921947" cy="2922016"/>
            </a:xfrm>
            <a:grpFill/>
          </p:grpSpPr>
          <p:sp>
            <p:nvSpPr>
              <p:cNvPr id="455" name="Freeform 454"/>
              <p:cNvSpPr/>
              <p:nvPr/>
            </p:nvSpPr>
            <p:spPr>
              <a:xfrm rot="6709086">
                <a:off x="3634603" y="1297078"/>
                <a:ext cx="2922016" cy="2921947"/>
              </a:xfrm>
              <a:custGeom>
                <a:avLst/>
                <a:gdLst>
                  <a:gd name="connsiteX0" fmla="*/ 496650 w 2922016"/>
                  <a:gd name="connsiteY0" fmla="*/ 1847043 h 2921947"/>
                  <a:gd name="connsiteX1" fmla="*/ 1847077 w 2922016"/>
                  <a:gd name="connsiteY1" fmla="*/ 2425331 h 2921947"/>
                  <a:gd name="connsiteX2" fmla="*/ 2425365 w 2922016"/>
                  <a:gd name="connsiteY2" fmla="*/ 1074905 h 2921947"/>
                  <a:gd name="connsiteX3" fmla="*/ 1074939 w 2922016"/>
                  <a:gd name="connsiteY3" fmla="*/ 496616 h 2921947"/>
                  <a:gd name="connsiteX4" fmla="*/ 496650 w 2922016"/>
                  <a:gd name="connsiteY4" fmla="*/ 1847043 h 2921947"/>
                  <a:gd name="connsiteX5" fmla="*/ 4885 w 2922016"/>
                  <a:gd name="connsiteY5" fmla="*/ 1609297 h 2921947"/>
                  <a:gd name="connsiteX6" fmla="*/ 0 w 2922016"/>
                  <a:gd name="connsiteY6" fmla="*/ 1585065 h 2921947"/>
                  <a:gd name="connsiteX7" fmla="*/ 69 w 2922016"/>
                  <a:gd name="connsiteY7" fmla="*/ 1336075 h 2921947"/>
                  <a:gd name="connsiteX8" fmla="*/ 62335 w 2922016"/>
                  <a:gd name="connsiteY8" fmla="*/ 1273844 h 2921947"/>
                  <a:gd name="connsiteX9" fmla="*/ 226996 w 2922016"/>
                  <a:gd name="connsiteY9" fmla="*/ 1273889 h 2921947"/>
                  <a:gd name="connsiteX10" fmla="*/ 239719 w 2922016"/>
                  <a:gd name="connsiteY10" fmla="*/ 1197541 h 2921947"/>
                  <a:gd name="connsiteX11" fmla="*/ 410996 w 2922016"/>
                  <a:gd name="connsiteY11" fmla="*/ 783955 h 2921947"/>
                  <a:gd name="connsiteX12" fmla="*/ 458390 w 2922016"/>
                  <a:gd name="connsiteY12" fmla="*/ 719233 h 2921947"/>
                  <a:gd name="connsiteX13" fmla="*/ 341496 w 2922016"/>
                  <a:gd name="connsiteY13" fmla="*/ 601906 h 2921947"/>
                  <a:gd name="connsiteX14" fmla="*/ 341659 w 2922016"/>
                  <a:gd name="connsiteY14" fmla="*/ 513873 h 2921947"/>
                  <a:gd name="connsiteX15" fmla="*/ 518046 w 2922016"/>
                  <a:gd name="connsiteY15" fmla="*/ 338136 h 2921947"/>
                  <a:gd name="connsiteX16" fmla="*/ 606079 w 2922016"/>
                  <a:gd name="connsiteY16" fmla="*/ 338298 h 2921947"/>
                  <a:gd name="connsiteX17" fmla="*/ 721281 w 2922016"/>
                  <a:gd name="connsiteY17" fmla="*/ 453926 h 2921947"/>
                  <a:gd name="connsiteX18" fmla="*/ 721484 w 2922016"/>
                  <a:gd name="connsiteY18" fmla="*/ 453757 h 2921947"/>
                  <a:gd name="connsiteX19" fmla="*/ 996709 w 2922016"/>
                  <a:gd name="connsiteY19" fmla="*/ 301208 h 2921947"/>
                  <a:gd name="connsiteX20" fmla="*/ 1239875 w 2922016"/>
                  <a:gd name="connsiteY20" fmla="*/ 231199 h 2921947"/>
                  <a:gd name="connsiteX21" fmla="*/ 1274264 w 2922016"/>
                  <a:gd name="connsiteY21" fmla="*/ 226734 h 2921947"/>
                  <a:gd name="connsiteX22" fmla="*/ 1274264 w 2922016"/>
                  <a:gd name="connsiteY22" fmla="*/ 62249 h 2921947"/>
                  <a:gd name="connsiteX23" fmla="*/ 1336513 w 2922016"/>
                  <a:gd name="connsiteY23" fmla="*/ 0 h 2921947"/>
                  <a:gd name="connsiteX24" fmla="*/ 1585503 w 2922016"/>
                  <a:gd name="connsiteY24" fmla="*/ 0 h 2921947"/>
                  <a:gd name="connsiteX25" fmla="*/ 1647752 w 2922016"/>
                  <a:gd name="connsiteY25" fmla="*/ 62249 h 2921947"/>
                  <a:gd name="connsiteX26" fmla="*/ 1647752 w 2922016"/>
                  <a:gd name="connsiteY26" fmla="*/ 226905 h 2921947"/>
                  <a:gd name="connsiteX27" fmla="*/ 1724440 w 2922016"/>
                  <a:gd name="connsiteY27" fmla="*/ 239685 h 2921947"/>
                  <a:gd name="connsiteX28" fmla="*/ 2138026 w 2922016"/>
                  <a:gd name="connsiteY28" fmla="*/ 410963 h 2921947"/>
                  <a:gd name="connsiteX29" fmla="*/ 2191789 w 2922016"/>
                  <a:gd name="connsiteY29" fmla="*/ 450331 h 2921947"/>
                  <a:gd name="connsiteX30" fmla="*/ 2307831 w 2922016"/>
                  <a:gd name="connsiteY30" fmla="*/ 332171 h 2921947"/>
                  <a:gd name="connsiteX31" fmla="*/ 2395861 w 2922016"/>
                  <a:gd name="connsiteY31" fmla="*/ 331375 h 2921947"/>
                  <a:gd name="connsiteX32" fmla="*/ 2573509 w 2922016"/>
                  <a:gd name="connsiteY32" fmla="*/ 505837 h 2921947"/>
                  <a:gd name="connsiteX33" fmla="*/ 2574305 w 2922016"/>
                  <a:gd name="connsiteY33" fmla="*/ 593867 h 2921947"/>
                  <a:gd name="connsiteX34" fmla="*/ 2459407 w 2922016"/>
                  <a:gd name="connsiteY34" fmla="*/ 710863 h 2921947"/>
                  <a:gd name="connsiteX35" fmla="*/ 2468225 w 2922016"/>
                  <a:gd name="connsiteY35" fmla="*/ 721450 h 2921947"/>
                  <a:gd name="connsiteX36" fmla="*/ 2620773 w 2922016"/>
                  <a:gd name="connsiteY36" fmla="*/ 996676 h 2921947"/>
                  <a:gd name="connsiteX37" fmla="*/ 2690783 w 2922016"/>
                  <a:gd name="connsiteY37" fmla="*/ 1239842 h 2921947"/>
                  <a:gd name="connsiteX38" fmla="*/ 2695292 w 2922016"/>
                  <a:gd name="connsiteY38" fmla="*/ 1274570 h 2921947"/>
                  <a:gd name="connsiteX39" fmla="*/ 2859784 w 2922016"/>
                  <a:gd name="connsiteY39" fmla="*/ 1274616 h 2921947"/>
                  <a:gd name="connsiteX40" fmla="*/ 2922016 w 2922016"/>
                  <a:gd name="connsiteY40" fmla="*/ 1336882 h 2921947"/>
                  <a:gd name="connsiteX41" fmla="*/ 2921947 w 2922016"/>
                  <a:gd name="connsiteY41" fmla="*/ 1585872 h 2921947"/>
                  <a:gd name="connsiteX42" fmla="*/ 2859681 w 2922016"/>
                  <a:gd name="connsiteY42" fmla="*/ 1648104 h 2921947"/>
                  <a:gd name="connsiteX43" fmla="*/ 2695020 w 2922016"/>
                  <a:gd name="connsiteY43" fmla="*/ 1648058 h 2921947"/>
                  <a:gd name="connsiteX44" fmla="*/ 2682297 w 2922016"/>
                  <a:gd name="connsiteY44" fmla="*/ 1724406 h 2921947"/>
                  <a:gd name="connsiteX45" fmla="*/ 2511019 w 2922016"/>
                  <a:gd name="connsiteY45" fmla="*/ 2137992 h 2921947"/>
                  <a:gd name="connsiteX46" fmla="*/ 2463625 w 2922016"/>
                  <a:gd name="connsiteY46" fmla="*/ 2202714 h 2921947"/>
                  <a:gd name="connsiteX47" fmla="*/ 2580520 w 2922016"/>
                  <a:gd name="connsiteY47" fmla="*/ 2320041 h 2921947"/>
                  <a:gd name="connsiteX48" fmla="*/ 2580358 w 2922016"/>
                  <a:gd name="connsiteY48" fmla="*/ 2408074 h 2921947"/>
                  <a:gd name="connsiteX49" fmla="*/ 2403970 w 2922016"/>
                  <a:gd name="connsiteY49" fmla="*/ 2583812 h 2921947"/>
                  <a:gd name="connsiteX50" fmla="*/ 2315937 w 2922016"/>
                  <a:gd name="connsiteY50" fmla="*/ 2583649 h 2921947"/>
                  <a:gd name="connsiteX51" fmla="*/ 2200735 w 2922016"/>
                  <a:gd name="connsiteY51" fmla="*/ 2468021 h 2921947"/>
                  <a:gd name="connsiteX52" fmla="*/ 2200532 w 2922016"/>
                  <a:gd name="connsiteY52" fmla="*/ 2468191 h 2921947"/>
                  <a:gd name="connsiteX53" fmla="*/ 1925306 w 2922016"/>
                  <a:gd name="connsiteY53" fmla="*/ 2620739 h 2921947"/>
                  <a:gd name="connsiteX54" fmla="*/ 1682140 w 2922016"/>
                  <a:gd name="connsiteY54" fmla="*/ 2690749 h 2921947"/>
                  <a:gd name="connsiteX55" fmla="*/ 1647752 w 2922016"/>
                  <a:gd name="connsiteY55" fmla="*/ 2695214 h 2921947"/>
                  <a:gd name="connsiteX56" fmla="*/ 1647752 w 2922016"/>
                  <a:gd name="connsiteY56" fmla="*/ 2859698 h 2921947"/>
                  <a:gd name="connsiteX57" fmla="*/ 1585503 w 2922016"/>
                  <a:gd name="connsiteY57" fmla="*/ 2921947 h 2921947"/>
                  <a:gd name="connsiteX58" fmla="*/ 1336513 w 2922016"/>
                  <a:gd name="connsiteY58" fmla="*/ 2921947 h 2921947"/>
                  <a:gd name="connsiteX59" fmla="*/ 1274264 w 2922016"/>
                  <a:gd name="connsiteY59" fmla="*/ 2859698 h 2921947"/>
                  <a:gd name="connsiteX60" fmla="*/ 1274264 w 2922016"/>
                  <a:gd name="connsiteY60" fmla="*/ 2695043 h 2921947"/>
                  <a:gd name="connsiteX61" fmla="*/ 1197575 w 2922016"/>
                  <a:gd name="connsiteY61" fmla="*/ 2682263 h 2921947"/>
                  <a:gd name="connsiteX62" fmla="*/ 783989 w 2922016"/>
                  <a:gd name="connsiteY62" fmla="*/ 2510985 h 2921947"/>
                  <a:gd name="connsiteX63" fmla="*/ 730226 w 2922016"/>
                  <a:gd name="connsiteY63" fmla="*/ 2471616 h 2921947"/>
                  <a:gd name="connsiteX64" fmla="*/ 614185 w 2922016"/>
                  <a:gd name="connsiteY64" fmla="*/ 2589776 h 2921947"/>
                  <a:gd name="connsiteX65" fmla="*/ 526155 w 2922016"/>
                  <a:gd name="connsiteY65" fmla="*/ 2590572 h 2921947"/>
                  <a:gd name="connsiteX66" fmla="*/ 348507 w 2922016"/>
                  <a:gd name="connsiteY66" fmla="*/ 2416110 h 2921947"/>
                  <a:gd name="connsiteX67" fmla="*/ 334647 w 2922016"/>
                  <a:gd name="connsiteY67" fmla="*/ 2395642 h 2921947"/>
                  <a:gd name="connsiteX68" fmla="*/ 347711 w 2922016"/>
                  <a:gd name="connsiteY68" fmla="*/ 2328080 h 2921947"/>
                  <a:gd name="connsiteX69" fmla="*/ 462609 w 2922016"/>
                  <a:gd name="connsiteY69" fmla="*/ 2211084 h 2921947"/>
                  <a:gd name="connsiteX70" fmla="*/ 453790 w 2922016"/>
                  <a:gd name="connsiteY70" fmla="*/ 2200498 h 2921947"/>
                  <a:gd name="connsiteX71" fmla="*/ 301242 w 2922016"/>
                  <a:gd name="connsiteY71" fmla="*/ 1925272 h 2921947"/>
                  <a:gd name="connsiteX72" fmla="*/ 231232 w 2922016"/>
                  <a:gd name="connsiteY72" fmla="*/ 1682106 h 2921947"/>
                  <a:gd name="connsiteX73" fmla="*/ 226723 w 2922016"/>
                  <a:gd name="connsiteY73" fmla="*/ 1647377 h 2921947"/>
                  <a:gd name="connsiteX74" fmla="*/ 62232 w 2922016"/>
                  <a:gd name="connsiteY74" fmla="*/ 1647331 h 2921947"/>
                  <a:gd name="connsiteX75" fmla="*/ 4885 w 2922016"/>
                  <a:gd name="connsiteY75" fmla="*/ 1609297 h 292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22016" h="2921947">
                    <a:moveTo>
                      <a:pt x="496650" y="1847043"/>
                    </a:moveTo>
                    <a:cubicBezTo>
                      <a:pt x="709870" y="2379643"/>
                      <a:pt x="1314476" y="2638552"/>
                      <a:pt x="1847077" y="2425331"/>
                    </a:cubicBezTo>
                    <a:cubicBezTo>
                      <a:pt x="2379677" y="2212111"/>
                      <a:pt x="2638585" y="1607505"/>
                      <a:pt x="2425365" y="1074905"/>
                    </a:cubicBezTo>
                    <a:cubicBezTo>
                      <a:pt x="2212145" y="542304"/>
                      <a:pt x="1607539" y="283396"/>
                      <a:pt x="1074939" y="496616"/>
                    </a:cubicBezTo>
                    <a:cubicBezTo>
                      <a:pt x="542338" y="709836"/>
                      <a:pt x="283430" y="1314442"/>
                      <a:pt x="496650" y="1847043"/>
                    </a:cubicBezTo>
                    <a:close/>
                    <a:moveTo>
                      <a:pt x="4885" y="1609297"/>
                    </a:moveTo>
                    <a:cubicBezTo>
                      <a:pt x="1737" y="1601848"/>
                      <a:pt x="-2" y="1593660"/>
                      <a:pt x="0" y="1585065"/>
                    </a:cubicBezTo>
                    <a:lnTo>
                      <a:pt x="69" y="1336075"/>
                    </a:lnTo>
                    <a:cubicBezTo>
                      <a:pt x="78" y="1301696"/>
                      <a:pt x="27956" y="1273834"/>
                      <a:pt x="62335" y="1273844"/>
                    </a:cubicBezTo>
                    <a:lnTo>
                      <a:pt x="226996" y="1273889"/>
                    </a:lnTo>
                    <a:lnTo>
                      <a:pt x="239719" y="1197541"/>
                    </a:lnTo>
                    <a:cubicBezTo>
                      <a:pt x="271562" y="1050565"/>
                      <a:pt x="329678" y="910311"/>
                      <a:pt x="410996" y="783955"/>
                    </a:cubicBezTo>
                    <a:lnTo>
                      <a:pt x="458390" y="719233"/>
                    </a:lnTo>
                    <a:lnTo>
                      <a:pt x="341496" y="601906"/>
                    </a:lnTo>
                    <a:cubicBezTo>
                      <a:pt x="317232" y="577552"/>
                      <a:pt x="317304" y="538138"/>
                      <a:pt x="341659" y="513873"/>
                    </a:cubicBezTo>
                    <a:lnTo>
                      <a:pt x="518046" y="338136"/>
                    </a:lnTo>
                    <a:cubicBezTo>
                      <a:pt x="542400" y="313871"/>
                      <a:pt x="581814" y="313944"/>
                      <a:pt x="606079" y="338298"/>
                    </a:cubicBezTo>
                    <a:lnTo>
                      <a:pt x="721281" y="453926"/>
                    </a:lnTo>
                    <a:lnTo>
                      <a:pt x="721484" y="453757"/>
                    </a:lnTo>
                    <a:cubicBezTo>
                      <a:pt x="804583" y="392833"/>
                      <a:pt x="896628" y="341275"/>
                      <a:pt x="996709" y="301208"/>
                    </a:cubicBezTo>
                    <a:cubicBezTo>
                      <a:pt x="1076775" y="269155"/>
                      <a:pt x="1158193" y="245974"/>
                      <a:pt x="1239875" y="231199"/>
                    </a:cubicBezTo>
                    <a:lnTo>
                      <a:pt x="1274264" y="226734"/>
                    </a:lnTo>
                    <a:lnTo>
                      <a:pt x="1274264" y="62249"/>
                    </a:lnTo>
                    <a:cubicBezTo>
                      <a:pt x="1274264" y="27870"/>
                      <a:pt x="1302134" y="0"/>
                      <a:pt x="1336513" y="0"/>
                    </a:cubicBezTo>
                    <a:lnTo>
                      <a:pt x="1585503" y="0"/>
                    </a:lnTo>
                    <a:cubicBezTo>
                      <a:pt x="1619882" y="0"/>
                      <a:pt x="1647752" y="27870"/>
                      <a:pt x="1647752" y="62249"/>
                    </a:cubicBezTo>
                    <a:lnTo>
                      <a:pt x="1647752" y="226905"/>
                    </a:lnTo>
                    <a:lnTo>
                      <a:pt x="1724440" y="239685"/>
                    </a:lnTo>
                    <a:cubicBezTo>
                      <a:pt x="1871416" y="271528"/>
                      <a:pt x="2011670" y="329644"/>
                      <a:pt x="2138026" y="410963"/>
                    </a:cubicBezTo>
                    <a:lnTo>
                      <a:pt x="2191789" y="450331"/>
                    </a:lnTo>
                    <a:lnTo>
                      <a:pt x="2307831" y="332171"/>
                    </a:lnTo>
                    <a:cubicBezTo>
                      <a:pt x="2331920" y="307643"/>
                      <a:pt x="2371332" y="307286"/>
                      <a:pt x="2395861" y="331375"/>
                    </a:cubicBezTo>
                    <a:lnTo>
                      <a:pt x="2573509" y="505837"/>
                    </a:lnTo>
                    <a:cubicBezTo>
                      <a:pt x="2598037" y="529926"/>
                      <a:pt x="2598394" y="569339"/>
                      <a:pt x="2574305" y="593867"/>
                    </a:cubicBezTo>
                    <a:lnTo>
                      <a:pt x="2459407" y="710863"/>
                    </a:lnTo>
                    <a:lnTo>
                      <a:pt x="2468225" y="721450"/>
                    </a:lnTo>
                    <a:cubicBezTo>
                      <a:pt x="2529149" y="804549"/>
                      <a:pt x="2580706" y="896594"/>
                      <a:pt x="2620773" y="996676"/>
                    </a:cubicBezTo>
                    <a:cubicBezTo>
                      <a:pt x="2652826" y="1076741"/>
                      <a:pt x="2676007" y="1158159"/>
                      <a:pt x="2690783" y="1239842"/>
                    </a:cubicBezTo>
                    <a:lnTo>
                      <a:pt x="2695292" y="1274570"/>
                    </a:lnTo>
                    <a:lnTo>
                      <a:pt x="2859784" y="1274616"/>
                    </a:lnTo>
                    <a:cubicBezTo>
                      <a:pt x="2894163" y="1274625"/>
                      <a:pt x="2922025" y="1302503"/>
                      <a:pt x="2922016" y="1336882"/>
                    </a:cubicBezTo>
                    <a:lnTo>
                      <a:pt x="2921947" y="1585872"/>
                    </a:lnTo>
                    <a:cubicBezTo>
                      <a:pt x="2921938" y="1620251"/>
                      <a:pt x="2894060" y="1648113"/>
                      <a:pt x="2859681" y="1648104"/>
                    </a:cubicBezTo>
                    <a:lnTo>
                      <a:pt x="2695020" y="1648058"/>
                    </a:lnTo>
                    <a:lnTo>
                      <a:pt x="2682297" y="1724406"/>
                    </a:lnTo>
                    <a:cubicBezTo>
                      <a:pt x="2650454" y="1871383"/>
                      <a:pt x="2592337" y="2011636"/>
                      <a:pt x="2511019" y="2137992"/>
                    </a:cubicBezTo>
                    <a:lnTo>
                      <a:pt x="2463625" y="2202714"/>
                    </a:lnTo>
                    <a:lnTo>
                      <a:pt x="2580520" y="2320041"/>
                    </a:lnTo>
                    <a:cubicBezTo>
                      <a:pt x="2604785" y="2344395"/>
                      <a:pt x="2604712" y="2383810"/>
                      <a:pt x="2580358" y="2408074"/>
                    </a:cubicBezTo>
                    <a:lnTo>
                      <a:pt x="2403970" y="2583812"/>
                    </a:lnTo>
                    <a:cubicBezTo>
                      <a:pt x="2379616" y="2608076"/>
                      <a:pt x="2340202" y="2608004"/>
                      <a:pt x="2315937" y="2583649"/>
                    </a:cubicBezTo>
                    <a:lnTo>
                      <a:pt x="2200735" y="2468021"/>
                    </a:lnTo>
                    <a:lnTo>
                      <a:pt x="2200532" y="2468191"/>
                    </a:lnTo>
                    <a:cubicBezTo>
                      <a:pt x="2117432" y="2529115"/>
                      <a:pt x="2025387" y="2580673"/>
                      <a:pt x="1925306" y="2620739"/>
                    </a:cubicBezTo>
                    <a:cubicBezTo>
                      <a:pt x="1845241" y="2652792"/>
                      <a:pt x="1763822" y="2675973"/>
                      <a:pt x="1682140" y="2690749"/>
                    </a:cubicBezTo>
                    <a:lnTo>
                      <a:pt x="1647752" y="2695214"/>
                    </a:lnTo>
                    <a:lnTo>
                      <a:pt x="1647752" y="2859698"/>
                    </a:lnTo>
                    <a:cubicBezTo>
                      <a:pt x="1647752" y="2894077"/>
                      <a:pt x="1619882" y="2921947"/>
                      <a:pt x="1585503" y="2921947"/>
                    </a:cubicBezTo>
                    <a:lnTo>
                      <a:pt x="1336513" y="2921947"/>
                    </a:lnTo>
                    <a:cubicBezTo>
                      <a:pt x="1302134" y="2921947"/>
                      <a:pt x="1274264" y="2894077"/>
                      <a:pt x="1274264" y="2859698"/>
                    </a:cubicBezTo>
                    <a:lnTo>
                      <a:pt x="1274264" y="2695043"/>
                    </a:lnTo>
                    <a:lnTo>
                      <a:pt x="1197575" y="2682263"/>
                    </a:lnTo>
                    <a:cubicBezTo>
                      <a:pt x="1050599" y="2650420"/>
                      <a:pt x="910345" y="2592303"/>
                      <a:pt x="783989" y="2510985"/>
                    </a:cubicBezTo>
                    <a:lnTo>
                      <a:pt x="730226" y="2471616"/>
                    </a:lnTo>
                    <a:lnTo>
                      <a:pt x="614185" y="2589776"/>
                    </a:lnTo>
                    <a:cubicBezTo>
                      <a:pt x="590096" y="2614304"/>
                      <a:pt x="550684" y="2614661"/>
                      <a:pt x="526155" y="2590572"/>
                    </a:cubicBezTo>
                    <a:lnTo>
                      <a:pt x="348507" y="2416110"/>
                    </a:lnTo>
                    <a:cubicBezTo>
                      <a:pt x="342375" y="2410087"/>
                      <a:pt x="337754" y="2403108"/>
                      <a:pt x="334647" y="2395642"/>
                    </a:cubicBezTo>
                    <a:cubicBezTo>
                      <a:pt x="325328" y="2373245"/>
                      <a:pt x="329644" y="2346476"/>
                      <a:pt x="347711" y="2328080"/>
                    </a:cubicBezTo>
                    <a:lnTo>
                      <a:pt x="462609" y="2211084"/>
                    </a:lnTo>
                    <a:lnTo>
                      <a:pt x="453790" y="2200498"/>
                    </a:lnTo>
                    <a:cubicBezTo>
                      <a:pt x="392866" y="2117399"/>
                      <a:pt x="341309" y="2025353"/>
                      <a:pt x="301242" y="1925272"/>
                    </a:cubicBezTo>
                    <a:cubicBezTo>
                      <a:pt x="269189" y="1845207"/>
                      <a:pt x="246008" y="1763788"/>
                      <a:pt x="231232" y="1682106"/>
                    </a:cubicBezTo>
                    <a:lnTo>
                      <a:pt x="226723" y="1647377"/>
                    </a:lnTo>
                    <a:lnTo>
                      <a:pt x="62232" y="1647331"/>
                    </a:lnTo>
                    <a:cubicBezTo>
                      <a:pt x="36448" y="1647324"/>
                      <a:pt x="14329" y="1631642"/>
                      <a:pt x="4885" y="16092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484780" y="2147206"/>
                <a:ext cx="1221662" cy="1221690"/>
                <a:chOff x="4484780" y="2147206"/>
                <a:chExt cx="1221662" cy="1221690"/>
              </a:xfrm>
              <a:grpFill/>
            </p:grpSpPr>
            <p:sp>
              <p:nvSpPr>
                <p:cNvPr id="457" name="Freeform 456"/>
                <p:cNvSpPr/>
                <p:nvPr/>
              </p:nvSpPr>
              <p:spPr>
                <a:xfrm rot="6709086">
                  <a:off x="4484766" y="2147220"/>
                  <a:ext cx="1221690" cy="1221662"/>
                </a:xfrm>
                <a:custGeom>
                  <a:avLst/>
                  <a:gdLst>
                    <a:gd name="connsiteX0" fmla="*/ 247125 w 1221690"/>
                    <a:gd name="connsiteY0" fmla="*/ 764478 h 1221662"/>
                    <a:gd name="connsiteX1" fmla="*/ 610845 w 1221690"/>
                    <a:gd name="connsiteY1" fmla="*/ 1005561 h 1221662"/>
                    <a:gd name="connsiteX2" fmla="*/ 1005586 w 1221690"/>
                    <a:gd name="connsiteY2" fmla="*/ 610831 h 1221662"/>
                    <a:gd name="connsiteX3" fmla="*/ 610845 w 1221690"/>
                    <a:gd name="connsiteY3" fmla="*/ 216101 h 1221662"/>
                    <a:gd name="connsiteX4" fmla="*/ 216104 w 1221690"/>
                    <a:gd name="connsiteY4" fmla="*/ 610831 h 1221662"/>
                    <a:gd name="connsiteX5" fmla="*/ 247125 w 1221690"/>
                    <a:gd name="connsiteY5" fmla="*/ 764478 h 1221662"/>
                    <a:gd name="connsiteX6" fmla="*/ 2042 w 1221690"/>
                    <a:gd name="connsiteY6" fmla="*/ 672845 h 1221662"/>
                    <a:gd name="connsiteX7" fmla="*/ 0 w 1221690"/>
                    <a:gd name="connsiteY7" fmla="*/ 662713 h 1221662"/>
                    <a:gd name="connsiteX8" fmla="*/ 29 w 1221690"/>
                    <a:gd name="connsiteY8" fmla="*/ 558611 h 1221662"/>
                    <a:gd name="connsiteX9" fmla="*/ 26062 w 1221690"/>
                    <a:gd name="connsiteY9" fmla="*/ 532592 h 1221662"/>
                    <a:gd name="connsiteX10" fmla="*/ 94907 w 1221690"/>
                    <a:gd name="connsiteY10" fmla="*/ 532611 h 1221662"/>
                    <a:gd name="connsiteX11" fmla="*/ 100226 w 1221690"/>
                    <a:gd name="connsiteY11" fmla="*/ 500690 h 1221662"/>
                    <a:gd name="connsiteX12" fmla="*/ 171837 w 1221690"/>
                    <a:gd name="connsiteY12" fmla="*/ 327771 h 1221662"/>
                    <a:gd name="connsiteX13" fmla="*/ 191652 w 1221690"/>
                    <a:gd name="connsiteY13" fmla="*/ 300710 h 1221662"/>
                    <a:gd name="connsiteX14" fmla="*/ 142779 w 1221690"/>
                    <a:gd name="connsiteY14" fmla="*/ 251656 h 1221662"/>
                    <a:gd name="connsiteX15" fmla="*/ 142847 w 1221690"/>
                    <a:gd name="connsiteY15" fmla="*/ 214849 h 1221662"/>
                    <a:gd name="connsiteX16" fmla="*/ 216594 w 1221690"/>
                    <a:gd name="connsiteY16" fmla="*/ 141374 h 1221662"/>
                    <a:gd name="connsiteX17" fmla="*/ 253401 w 1221690"/>
                    <a:gd name="connsiteY17" fmla="*/ 141442 h 1221662"/>
                    <a:gd name="connsiteX18" fmla="*/ 301566 w 1221690"/>
                    <a:gd name="connsiteY18" fmla="*/ 189786 h 1221662"/>
                    <a:gd name="connsiteX19" fmla="*/ 301651 w 1221690"/>
                    <a:gd name="connsiteY19" fmla="*/ 189715 h 1221662"/>
                    <a:gd name="connsiteX20" fmla="*/ 416722 w 1221690"/>
                    <a:gd name="connsiteY20" fmla="*/ 125935 h 1221662"/>
                    <a:gd name="connsiteX21" fmla="*/ 518390 w 1221690"/>
                    <a:gd name="connsiteY21" fmla="*/ 96664 h 1221662"/>
                    <a:gd name="connsiteX22" fmla="*/ 532768 w 1221690"/>
                    <a:gd name="connsiteY22" fmla="*/ 94797 h 1221662"/>
                    <a:gd name="connsiteX23" fmla="*/ 532768 w 1221690"/>
                    <a:gd name="connsiteY23" fmla="*/ 26026 h 1221662"/>
                    <a:gd name="connsiteX24" fmla="*/ 558794 w 1221690"/>
                    <a:gd name="connsiteY24" fmla="*/ 0 h 1221662"/>
                    <a:gd name="connsiteX25" fmla="*/ 662896 w 1221690"/>
                    <a:gd name="connsiteY25" fmla="*/ 0 h 1221662"/>
                    <a:gd name="connsiteX26" fmla="*/ 688922 w 1221690"/>
                    <a:gd name="connsiteY26" fmla="*/ 26026 h 1221662"/>
                    <a:gd name="connsiteX27" fmla="*/ 688922 w 1221690"/>
                    <a:gd name="connsiteY27" fmla="*/ 94869 h 1221662"/>
                    <a:gd name="connsiteX28" fmla="*/ 720986 w 1221690"/>
                    <a:gd name="connsiteY28" fmla="*/ 100212 h 1221662"/>
                    <a:gd name="connsiteX29" fmla="*/ 893905 w 1221690"/>
                    <a:gd name="connsiteY29" fmla="*/ 171823 h 1221662"/>
                    <a:gd name="connsiteX30" fmla="*/ 916384 w 1221690"/>
                    <a:gd name="connsiteY30" fmla="*/ 188283 h 1221662"/>
                    <a:gd name="connsiteX31" fmla="*/ 964900 w 1221690"/>
                    <a:gd name="connsiteY31" fmla="*/ 138880 h 1221662"/>
                    <a:gd name="connsiteX32" fmla="*/ 1001706 w 1221690"/>
                    <a:gd name="connsiteY32" fmla="*/ 138547 h 1221662"/>
                    <a:gd name="connsiteX33" fmla="*/ 1075980 w 1221690"/>
                    <a:gd name="connsiteY33" fmla="*/ 211490 h 1221662"/>
                    <a:gd name="connsiteX34" fmla="*/ 1076313 w 1221690"/>
                    <a:gd name="connsiteY34" fmla="*/ 248295 h 1221662"/>
                    <a:gd name="connsiteX35" fmla="*/ 1028274 w 1221690"/>
                    <a:gd name="connsiteY35" fmla="*/ 297211 h 1221662"/>
                    <a:gd name="connsiteX36" fmla="*/ 1031961 w 1221690"/>
                    <a:gd name="connsiteY36" fmla="*/ 301637 h 1221662"/>
                    <a:gd name="connsiteX37" fmla="*/ 1095741 w 1221690"/>
                    <a:gd name="connsiteY37" fmla="*/ 416709 h 1221662"/>
                    <a:gd name="connsiteX38" fmla="*/ 1125012 w 1221690"/>
                    <a:gd name="connsiteY38" fmla="*/ 518376 h 1221662"/>
                    <a:gd name="connsiteX39" fmla="*/ 1126897 w 1221690"/>
                    <a:gd name="connsiteY39" fmla="*/ 532896 h 1221662"/>
                    <a:gd name="connsiteX40" fmla="*/ 1195671 w 1221690"/>
                    <a:gd name="connsiteY40" fmla="*/ 532915 h 1221662"/>
                    <a:gd name="connsiteX41" fmla="*/ 1221690 w 1221690"/>
                    <a:gd name="connsiteY41" fmla="*/ 558949 h 1221662"/>
                    <a:gd name="connsiteX42" fmla="*/ 1221661 w 1221690"/>
                    <a:gd name="connsiteY42" fmla="*/ 663051 h 1221662"/>
                    <a:gd name="connsiteX43" fmla="*/ 1195628 w 1221690"/>
                    <a:gd name="connsiteY43" fmla="*/ 689070 h 1221662"/>
                    <a:gd name="connsiteX44" fmla="*/ 1126784 w 1221690"/>
                    <a:gd name="connsiteY44" fmla="*/ 689051 h 1221662"/>
                    <a:gd name="connsiteX45" fmla="*/ 1121464 w 1221690"/>
                    <a:gd name="connsiteY45" fmla="*/ 720972 h 1221662"/>
                    <a:gd name="connsiteX46" fmla="*/ 1049853 w 1221690"/>
                    <a:gd name="connsiteY46" fmla="*/ 893891 h 1221662"/>
                    <a:gd name="connsiteX47" fmla="*/ 1030038 w 1221690"/>
                    <a:gd name="connsiteY47" fmla="*/ 920952 h 1221662"/>
                    <a:gd name="connsiteX48" fmla="*/ 1078911 w 1221690"/>
                    <a:gd name="connsiteY48" fmla="*/ 970006 h 1221662"/>
                    <a:gd name="connsiteX49" fmla="*/ 1078843 w 1221690"/>
                    <a:gd name="connsiteY49" fmla="*/ 1006812 h 1221662"/>
                    <a:gd name="connsiteX50" fmla="*/ 1005096 w 1221690"/>
                    <a:gd name="connsiteY50" fmla="*/ 1080288 h 1221662"/>
                    <a:gd name="connsiteX51" fmla="*/ 968289 w 1221690"/>
                    <a:gd name="connsiteY51" fmla="*/ 1080220 h 1221662"/>
                    <a:gd name="connsiteX52" fmla="*/ 920124 w 1221690"/>
                    <a:gd name="connsiteY52" fmla="*/ 1031876 h 1221662"/>
                    <a:gd name="connsiteX53" fmla="*/ 920039 w 1221690"/>
                    <a:gd name="connsiteY53" fmla="*/ 1031947 h 1221662"/>
                    <a:gd name="connsiteX54" fmla="*/ 804967 w 1221690"/>
                    <a:gd name="connsiteY54" fmla="*/ 1095727 h 1221662"/>
                    <a:gd name="connsiteX55" fmla="*/ 703300 w 1221690"/>
                    <a:gd name="connsiteY55" fmla="*/ 1124998 h 1221662"/>
                    <a:gd name="connsiteX56" fmla="*/ 688922 w 1221690"/>
                    <a:gd name="connsiteY56" fmla="*/ 1126865 h 1221662"/>
                    <a:gd name="connsiteX57" fmla="*/ 688922 w 1221690"/>
                    <a:gd name="connsiteY57" fmla="*/ 1195636 h 1221662"/>
                    <a:gd name="connsiteX58" fmla="*/ 662896 w 1221690"/>
                    <a:gd name="connsiteY58" fmla="*/ 1221662 h 1221662"/>
                    <a:gd name="connsiteX59" fmla="*/ 558794 w 1221690"/>
                    <a:gd name="connsiteY59" fmla="*/ 1221662 h 1221662"/>
                    <a:gd name="connsiteX60" fmla="*/ 532768 w 1221690"/>
                    <a:gd name="connsiteY60" fmla="*/ 1195636 h 1221662"/>
                    <a:gd name="connsiteX61" fmla="*/ 532768 w 1221690"/>
                    <a:gd name="connsiteY61" fmla="*/ 1126794 h 1221662"/>
                    <a:gd name="connsiteX62" fmla="*/ 500704 w 1221690"/>
                    <a:gd name="connsiteY62" fmla="*/ 1121451 h 1221662"/>
                    <a:gd name="connsiteX63" fmla="*/ 327785 w 1221690"/>
                    <a:gd name="connsiteY63" fmla="*/ 1049839 h 1221662"/>
                    <a:gd name="connsiteX64" fmla="*/ 305306 w 1221690"/>
                    <a:gd name="connsiteY64" fmla="*/ 1033379 h 1221662"/>
                    <a:gd name="connsiteX65" fmla="*/ 256790 w 1221690"/>
                    <a:gd name="connsiteY65" fmla="*/ 1082782 h 1221662"/>
                    <a:gd name="connsiteX66" fmla="*/ 219985 w 1221690"/>
                    <a:gd name="connsiteY66" fmla="*/ 1083115 h 1221662"/>
                    <a:gd name="connsiteX67" fmla="*/ 145710 w 1221690"/>
                    <a:gd name="connsiteY67" fmla="*/ 1010172 h 1221662"/>
                    <a:gd name="connsiteX68" fmla="*/ 139915 w 1221690"/>
                    <a:gd name="connsiteY68" fmla="*/ 1001615 h 1221662"/>
                    <a:gd name="connsiteX69" fmla="*/ 145377 w 1221690"/>
                    <a:gd name="connsiteY69" fmla="*/ 973367 h 1221662"/>
                    <a:gd name="connsiteX70" fmla="*/ 193416 w 1221690"/>
                    <a:gd name="connsiteY70" fmla="*/ 924451 h 1221662"/>
                    <a:gd name="connsiteX71" fmla="*/ 189729 w 1221690"/>
                    <a:gd name="connsiteY71" fmla="*/ 920025 h 1221662"/>
                    <a:gd name="connsiteX72" fmla="*/ 125949 w 1221690"/>
                    <a:gd name="connsiteY72" fmla="*/ 804953 h 1221662"/>
                    <a:gd name="connsiteX73" fmla="*/ 96678 w 1221690"/>
                    <a:gd name="connsiteY73" fmla="*/ 703286 h 1221662"/>
                    <a:gd name="connsiteX74" fmla="*/ 94793 w 1221690"/>
                    <a:gd name="connsiteY74" fmla="*/ 688766 h 1221662"/>
                    <a:gd name="connsiteX75" fmla="*/ 26019 w 1221690"/>
                    <a:gd name="connsiteY75" fmla="*/ 688747 h 1221662"/>
                    <a:gd name="connsiteX76" fmla="*/ 2042 w 1221690"/>
                    <a:gd name="connsiteY76" fmla="*/ 672845 h 122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221690" h="1221662">
                      <a:moveTo>
                        <a:pt x="247125" y="764478"/>
                      </a:moveTo>
                      <a:cubicBezTo>
                        <a:pt x="307050" y="906152"/>
                        <a:pt x="447338" y="1005561"/>
                        <a:pt x="610845" y="1005561"/>
                      </a:cubicBezTo>
                      <a:cubicBezTo>
                        <a:pt x="828854" y="1005561"/>
                        <a:pt x="1005586" y="828834"/>
                        <a:pt x="1005586" y="610831"/>
                      </a:cubicBezTo>
                      <a:cubicBezTo>
                        <a:pt x="1005586" y="392828"/>
                        <a:pt x="828854" y="216101"/>
                        <a:pt x="610845" y="216101"/>
                      </a:cubicBezTo>
                      <a:cubicBezTo>
                        <a:pt x="392836" y="216101"/>
                        <a:pt x="216104" y="392828"/>
                        <a:pt x="216104" y="610831"/>
                      </a:cubicBezTo>
                      <a:cubicBezTo>
                        <a:pt x="216104" y="665331"/>
                        <a:pt x="227150" y="717253"/>
                        <a:pt x="247125" y="764478"/>
                      </a:cubicBezTo>
                      <a:close/>
                      <a:moveTo>
                        <a:pt x="2042" y="672845"/>
                      </a:moveTo>
                      <a:cubicBezTo>
                        <a:pt x="726" y="669731"/>
                        <a:pt x="-1" y="666307"/>
                        <a:pt x="0" y="662713"/>
                      </a:cubicBezTo>
                      <a:lnTo>
                        <a:pt x="29" y="558611"/>
                      </a:lnTo>
                      <a:cubicBezTo>
                        <a:pt x="33" y="544238"/>
                        <a:pt x="11688" y="532588"/>
                        <a:pt x="26062" y="532592"/>
                      </a:cubicBezTo>
                      <a:lnTo>
                        <a:pt x="94907" y="532611"/>
                      </a:lnTo>
                      <a:lnTo>
                        <a:pt x="100226" y="500690"/>
                      </a:lnTo>
                      <a:cubicBezTo>
                        <a:pt x="113540" y="439240"/>
                        <a:pt x="137838" y="380600"/>
                        <a:pt x="171837" y="327771"/>
                      </a:cubicBezTo>
                      <a:lnTo>
                        <a:pt x="191652" y="300710"/>
                      </a:lnTo>
                      <a:lnTo>
                        <a:pt x="142779" y="251656"/>
                      </a:lnTo>
                      <a:cubicBezTo>
                        <a:pt x="132634" y="241474"/>
                        <a:pt x="132664" y="224995"/>
                        <a:pt x="142847" y="214849"/>
                      </a:cubicBezTo>
                      <a:lnTo>
                        <a:pt x="216594" y="141374"/>
                      </a:lnTo>
                      <a:cubicBezTo>
                        <a:pt x="226777" y="131229"/>
                        <a:pt x="243255" y="131259"/>
                        <a:pt x="253401" y="141442"/>
                      </a:cubicBezTo>
                      <a:lnTo>
                        <a:pt x="301566" y="189786"/>
                      </a:lnTo>
                      <a:lnTo>
                        <a:pt x="301651" y="189715"/>
                      </a:lnTo>
                      <a:cubicBezTo>
                        <a:pt x="336395" y="164243"/>
                        <a:pt x="374879" y="142687"/>
                        <a:pt x="416722" y="125935"/>
                      </a:cubicBezTo>
                      <a:cubicBezTo>
                        <a:pt x="450198" y="112534"/>
                        <a:pt x="484239" y="102842"/>
                        <a:pt x="518390" y="96664"/>
                      </a:cubicBezTo>
                      <a:lnTo>
                        <a:pt x="532768" y="94797"/>
                      </a:lnTo>
                      <a:lnTo>
                        <a:pt x="532768" y="26026"/>
                      </a:lnTo>
                      <a:cubicBezTo>
                        <a:pt x="532768" y="11652"/>
                        <a:pt x="544420" y="0"/>
                        <a:pt x="558794" y="0"/>
                      </a:cubicBezTo>
                      <a:lnTo>
                        <a:pt x="662896" y="0"/>
                      </a:lnTo>
                      <a:cubicBezTo>
                        <a:pt x="677270" y="0"/>
                        <a:pt x="688923" y="11653"/>
                        <a:pt x="688922" y="26026"/>
                      </a:cubicBezTo>
                      <a:lnTo>
                        <a:pt x="688922" y="94869"/>
                      </a:lnTo>
                      <a:lnTo>
                        <a:pt x="720986" y="100212"/>
                      </a:lnTo>
                      <a:cubicBezTo>
                        <a:pt x="782436" y="113526"/>
                        <a:pt x="841076" y="137824"/>
                        <a:pt x="893905" y="171823"/>
                      </a:cubicBezTo>
                      <a:lnTo>
                        <a:pt x="916384" y="188283"/>
                      </a:lnTo>
                      <a:lnTo>
                        <a:pt x="964900" y="138880"/>
                      </a:lnTo>
                      <a:cubicBezTo>
                        <a:pt x="974972" y="128625"/>
                        <a:pt x="991450" y="128476"/>
                        <a:pt x="1001706" y="138547"/>
                      </a:cubicBezTo>
                      <a:lnTo>
                        <a:pt x="1075980" y="211490"/>
                      </a:lnTo>
                      <a:cubicBezTo>
                        <a:pt x="1086235" y="221562"/>
                        <a:pt x="1086384" y="238040"/>
                        <a:pt x="1076313" y="248295"/>
                      </a:cubicBezTo>
                      <a:lnTo>
                        <a:pt x="1028274" y="297211"/>
                      </a:lnTo>
                      <a:lnTo>
                        <a:pt x="1031961" y="301637"/>
                      </a:lnTo>
                      <a:cubicBezTo>
                        <a:pt x="1057433" y="336381"/>
                        <a:pt x="1078989" y="374865"/>
                        <a:pt x="1095741" y="416709"/>
                      </a:cubicBezTo>
                      <a:cubicBezTo>
                        <a:pt x="1109142" y="450184"/>
                        <a:pt x="1118834" y="484225"/>
                        <a:pt x="1125012" y="518376"/>
                      </a:cubicBezTo>
                      <a:lnTo>
                        <a:pt x="1126897" y="532896"/>
                      </a:lnTo>
                      <a:lnTo>
                        <a:pt x="1195671" y="532915"/>
                      </a:lnTo>
                      <a:cubicBezTo>
                        <a:pt x="1210045" y="532919"/>
                        <a:pt x="1221694" y="544575"/>
                        <a:pt x="1221690" y="558949"/>
                      </a:cubicBezTo>
                      <a:lnTo>
                        <a:pt x="1221661" y="663051"/>
                      </a:lnTo>
                      <a:cubicBezTo>
                        <a:pt x="1221657" y="677425"/>
                        <a:pt x="1210002" y="689074"/>
                        <a:pt x="1195628" y="689070"/>
                      </a:cubicBezTo>
                      <a:lnTo>
                        <a:pt x="1126784" y="689051"/>
                      </a:lnTo>
                      <a:lnTo>
                        <a:pt x="1121464" y="720972"/>
                      </a:lnTo>
                      <a:cubicBezTo>
                        <a:pt x="1108151" y="782423"/>
                        <a:pt x="1083852" y="841062"/>
                        <a:pt x="1049853" y="893891"/>
                      </a:cubicBezTo>
                      <a:lnTo>
                        <a:pt x="1030038" y="920952"/>
                      </a:lnTo>
                      <a:lnTo>
                        <a:pt x="1078911" y="970006"/>
                      </a:lnTo>
                      <a:cubicBezTo>
                        <a:pt x="1089056" y="980188"/>
                        <a:pt x="1089026" y="996668"/>
                        <a:pt x="1078843" y="1006812"/>
                      </a:cubicBezTo>
                      <a:lnTo>
                        <a:pt x="1005096" y="1080288"/>
                      </a:lnTo>
                      <a:cubicBezTo>
                        <a:pt x="994913" y="1090433"/>
                        <a:pt x="978434" y="1090403"/>
                        <a:pt x="968289" y="1080220"/>
                      </a:cubicBezTo>
                      <a:lnTo>
                        <a:pt x="920124" y="1031876"/>
                      </a:lnTo>
                      <a:lnTo>
                        <a:pt x="920039" y="1031947"/>
                      </a:lnTo>
                      <a:cubicBezTo>
                        <a:pt x="885295" y="1057420"/>
                        <a:pt x="846811" y="1078976"/>
                        <a:pt x="804967" y="1095727"/>
                      </a:cubicBezTo>
                      <a:cubicBezTo>
                        <a:pt x="771492" y="1109129"/>
                        <a:pt x="737451" y="1118821"/>
                        <a:pt x="703300" y="1124998"/>
                      </a:cubicBezTo>
                      <a:lnTo>
                        <a:pt x="688922" y="1126865"/>
                      </a:lnTo>
                      <a:lnTo>
                        <a:pt x="688922" y="1195636"/>
                      </a:lnTo>
                      <a:cubicBezTo>
                        <a:pt x="688923" y="1210010"/>
                        <a:pt x="677270" y="1221662"/>
                        <a:pt x="662896" y="1221662"/>
                      </a:cubicBezTo>
                      <a:lnTo>
                        <a:pt x="558794" y="1221662"/>
                      </a:lnTo>
                      <a:cubicBezTo>
                        <a:pt x="544420" y="1221662"/>
                        <a:pt x="532768" y="1210009"/>
                        <a:pt x="532768" y="1195636"/>
                      </a:cubicBezTo>
                      <a:lnTo>
                        <a:pt x="532768" y="1126794"/>
                      </a:lnTo>
                      <a:lnTo>
                        <a:pt x="500704" y="1121451"/>
                      </a:lnTo>
                      <a:cubicBezTo>
                        <a:pt x="439254" y="1108137"/>
                        <a:pt x="380614" y="1083838"/>
                        <a:pt x="327785" y="1049839"/>
                      </a:cubicBezTo>
                      <a:lnTo>
                        <a:pt x="305306" y="1033379"/>
                      </a:lnTo>
                      <a:lnTo>
                        <a:pt x="256790" y="1082782"/>
                      </a:lnTo>
                      <a:cubicBezTo>
                        <a:pt x="246718" y="1093037"/>
                        <a:pt x="230240" y="1093186"/>
                        <a:pt x="219985" y="1083115"/>
                      </a:cubicBezTo>
                      <a:lnTo>
                        <a:pt x="145710" y="1010172"/>
                      </a:lnTo>
                      <a:cubicBezTo>
                        <a:pt x="143146" y="1007654"/>
                        <a:pt x="141214" y="1004736"/>
                        <a:pt x="139915" y="1001615"/>
                      </a:cubicBezTo>
                      <a:cubicBezTo>
                        <a:pt x="136019" y="992251"/>
                        <a:pt x="137824" y="981059"/>
                        <a:pt x="145377" y="973367"/>
                      </a:cubicBezTo>
                      <a:lnTo>
                        <a:pt x="193416" y="924451"/>
                      </a:lnTo>
                      <a:lnTo>
                        <a:pt x="189729" y="920025"/>
                      </a:lnTo>
                      <a:cubicBezTo>
                        <a:pt x="164257" y="885282"/>
                        <a:pt x="142701" y="846797"/>
                        <a:pt x="125949" y="804953"/>
                      </a:cubicBezTo>
                      <a:cubicBezTo>
                        <a:pt x="112547" y="771478"/>
                        <a:pt x="102856" y="737437"/>
                        <a:pt x="96678" y="703286"/>
                      </a:cubicBezTo>
                      <a:lnTo>
                        <a:pt x="94793" y="688766"/>
                      </a:lnTo>
                      <a:lnTo>
                        <a:pt x="26019" y="688747"/>
                      </a:lnTo>
                      <a:cubicBezTo>
                        <a:pt x="15239" y="688744"/>
                        <a:pt x="5991" y="682187"/>
                        <a:pt x="2042" y="6728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8" name="Oval 457"/>
                <p:cNvSpPr/>
                <p:nvPr/>
              </p:nvSpPr>
              <p:spPr>
                <a:xfrm rot="6709086">
                  <a:off x="4915215" y="2577659"/>
                  <a:ext cx="360792" cy="36078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6" name="Group 445"/>
            <p:cNvGrpSpPr/>
            <p:nvPr/>
          </p:nvGrpSpPr>
          <p:grpSpPr>
            <a:xfrm>
              <a:off x="3775261" y="4093068"/>
              <a:ext cx="1889432" cy="1889478"/>
              <a:chOff x="3775261" y="4093068"/>
              <a:chExt cx="1889432" cy="1889478"/>
            </a:xfrm>
            <a:grpFill/>
          </p:grpSpPr>
          <p:sp>
            <p:nvSpPr>
              <p:cNvPr id="453" name="Freeform 452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7" name="Group 446"/>
            <p:cNvGrpSpPr/>
            <p:nvPr/>
          </p:nvGrpSpPr>
          <p:grpSpPr>
            <a:xfrm rot="823421">
              <a:off x="2234623" y="2219577"/>
              <a:ext cx="1488888" cy="1488924"/>
              <a:chOff x="3775261" y="4093068"/>
              <a:chExt cx="1889432" cy="1889478"/>
            </a:xfrm>
            <a:grpFill/>
          </p:grpSpPr>
          <p:sp>
            <p:nvSpPr>
              <p:cNvPr id="451" name="Freeform 450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 rot="2661659">
              <a:off x="3175705" y="3508055"/>
              <a:ext cx="1032152" cy="1032176"/>
              <a:chOff x="3775261" y="4093068"/>
              <a:chExt cx="1889432" cy="1889478"/>
            </a:xfrm>
            <a:grpFill/>
          </p:grpSpPr>
          <p:sp>
            <p:nvSpPr>
              <p:cNvPr id="449" name="Freeform 448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336075" y="611333"/>
            <a:ext cx="757542" cy="863018"/>
            <a:chOff x="2133838" y="1146220"/>
            <a:chExt cx="3752668" cy="4275167"/>
          </a:xfrm>
          <a:solidFill>
            <a:srgbClr val="FF0000"/>
          </a:solidFill>
        </p:grpSpPr>
        <p:sp>
          <p:nvSpPr>
            <p:cNvPr id="438" name="Freeform 437"/>
            <p:cNvSpPr/>
            <p:nvPr/>
          </p:nvSpPr>
          <p:spPr>
            <a:xfrm flipH="1">
              <a:off x="2133838" y="3808848"/>
              <a:ext cx="2351506" cy="1612539"/>
            </a:xfrm>
            <a:custGeom>
              <a:avLst/>
              <a:gdLst>
                <a:gd name="connsiteX0" fmla="*/ 1818668 w 3467163"/>
                <a:gd name="connsiteY0" fmla="*/ 0 h 2436320"/>
                <a:gd name="connsiteX1" fmla="*/ 1818665 w 3467163"/>
                <a:gd name="connsiteY1" fmla="*/ 0 h 2436320"/>
                <a:gd name="connsiteX2" fmla="*/ 1733582 w 3467163"/>
                <a:gd name="connsiteY2" fmla="*/ 4180 h 2436320"/>
                <a:gd name="connsiteX3" fmla="*/ 1648498 w 3467163"/>
                <a:gd name="connsiteY3" fmla="*/ 0 h 2436320"/>
                <a:gd name="connsiteX4" fmla="*/ 1648495 w 3467163"/>
                <a:gd name="connsiteY4" fmla="*/ 0 h 2436320"/>
                <a:gd name="connsiteX5" fmla="*/ 1648495 w 3467163"/>
                <a:gd name="connsiteY5" fmla="*/ 8360 h 2436320"/>
                <a:gd name="connsiteX6" fmla="*/ 1612031 w 3467163"/>
                <a:gd name="connsiteY6" fmla="*/ 10151 h 2436320"/>
                <a:gd name="connsiteX7" fmla="*/ 41382 w 3467163"/>
                <a:gd name="connsiteY7" fmla="*/ 2062550 h 2436320"/>
                <a:gd name="connsiteX8" fmla="*/ 1503996 w 3467163"/>
                <a:gd name="connsiteY8" fmla="*/ 2429423 h 2436320"/>
                <a:gd name="connsiteX9" fmla="*/ 1648495 w 3467163"/>
                <a:gd name="connsiteY9" fmla="*/ 2434210 h 2436320"/>
                <a:gd name="connsiteX10" fmla="*/ 1648495 w 3467163"/>
                <a:gd name="connsiteY10" fmla="*/ 2434724 h 2436320"/>
                <a:gd name="connsiteX11" fmla="*/ 1676877 w 3467163"/>
                <a:gd name="connsiteY11" fmla="*/ 2435150 h 2436320"/>
                <a:gd name="connsiteX12" fmla="*/ 1712211 w 3467163"/>
                <a:gd name="connsiteY12" fmla="*/ 2436320 h 2436320"/>
                <a:gd name="connsiteX13" fmla="*/ 1733582 w 3467163"/>
                <a:gd name="connsiteY13" fmla="*/ 2436000 h 2436320"/>
                <a:gd name="connsiteX14" fmla="*/ 1754952 w 3467163"/>
                <a:gd name="connsiteY14" fmla="*/ 2436320 h 2436320"/>
                <a:gd name="connsiteX15" fmla="*/ 1790286 w 3467163"/>
                <a:gd name="connsiteY15" fmla="*/ 2435150 h 2436320"/>
                <a:gd name="connsiteX16" fmla="*/ 1818668 w 3467163"/>
                <a:gd name="connsiteY16" fmla="*/ 2434724 h 2436320"/>
                <a:gd name="connsiteX17" fmla="*/ 1818668 w 3467163"/>
                <a:gd name="connsiteY17" fmla="*/ 2434210 h 2436320"/>
                <a:gd name="connsiteX18" fmla="*/ 1963167 w 3467163"/>
                <a:gd name="connsiteY18" fmla="*/ 2429423 h 2436320"/>
                <a:gd name="connsiteX19" fmla="*/ 3425781 w 3467163"/>
                <a:gd name="connsiteY19" fmla="*/ 2062550 h 2436320"/>
                <a:gd name="connsiteX20" fmla="*/ 1855132 w 3467163"/>
                <a:gd name="connsiteY20" fmla="*/ 10151 h 2436320"/>
                <a:gd name="connsiteX21" fmla="*/ 1818668 w 3467163"/>
                <a:gd name="connsiteY21" fmla="*/ 836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760550 w 3494131"/>
                <a:gd name="connsiteY2" fmla="*/ 4180 h 2436320"/>
                <a:gd name="connsiteX3" fmla="*/ 1675466 w 3494131"/>
                <a:gd name="connsiteY3" fmla="*/ 0 h 2436320"/>
                <a:gd name="connsiteX4" fmla="*/ 1675463 w 3494131"/>
                <a:gd name="connsiteY4" fmla="*/ 0 h 2436320"/>
                <a:gd name="connsiteX5" fmla="*/ 1675463 w 3494131"/>
                <a:gd name="connsiteY5" fmla="*/ 8360 h 2436320"/>
                <a:gd name="connsiteX6" fmla="*/ 1638999 w 3494131"/>
                <a:gd name="connsiteY6" fmla="*/ 10151 h 2436320"/>
                <a:gd name="connsiteX7" fmla="*/ 68350 w 3494131"/>
                <a:gd name="connsiteY7" fmla="*/ 2062550 h 2436320"/>
                <a:gd name="connsiteX8" fmla="*/ 1530964 w 3494131"/>
                <a:gd name="connsiteY8" fmla="*/ 2429423 h 2436320"/>
                <a:gd name="connsiteX9" fmla="*/ 1675463 w 3494131"/>
                <a:gd name="connsiteY9" fmla="*/ 2434210 h 2436320"/>
                <a:gd name="connsiteX10" fmla="*/ 1675463 w 3494131"/>
                <a:gd name="connsiteY10" fmla="*/ 2434724 h 2436320"/>
                <a:gd name="connsiteX11" fmla="*/ 1703845 w 3494131"/>
                <a:gd name="connsiteY11" fmla="*/ 2435150 h 2436320"/>
                <a:gd name="connsiteX12" fmla="*/ 1739179 w 3494131"/>
                <a:gd name="connsiteY12" fmla="*/ 2436320 h 2436320"/>
                <a:gd name="connsiteX13" fmla="*/ 1760550 w 3494131"/>
                <a:gd name="connsiteY13" fmla="*/ 2436000 h 2436320"/>
                <a:gd name="connsiteX14" fmla="*/ 1781920 w 3494131"/>
                <a:gd name="connsiteY14" fmla="*/ 2436320 h 2436320"/>
                <a:gd name="connsiteX15" fmla="*/ 1817254 w 3494131"/>
                <a:gd name="connsiteY15" fmla="*/ 2435150 h 2436320"/>
                <a:gd name="connsiteX16" fmla="*/ 1845636 w 3494131"/>
                <a:gd name="connsiteY16" fmla="*/ 2434724 h 2436320"/>
                <a:gd name="connsiteX17" fmla="*/ 1845636 w 3494131"/>
                <a:gd name="connsiteY17" fmla="*/ 2434210 h 2436320"/>
                <a:gd name="connsiteX18" fmla="*/ 1990135 w 3494131"/>
                <a:gd name="connsiteY18" fmla="*/ 2429423 h 2436320"/>
                <a:gd name="connsiteX19" fmla="*/ 3452749 w 3494131"/>
                <a:gd name="connsiteY19" fmla="*/ 2062550 h 2436320"/>
                <a:gd name="connsiteX20" fmla="*/ 1882100 w 3494131"/>
                <a:gd name="connsiteY20" fmla="*/ 10151 h 2436320"/>
                <a:gd name="connsiteX21" fmla="*/ 1845636 w 3494131"/>
                <a:gd name="connsiteY21" fmla="*/ 8360 h 2436320"/>
                <a:gd name="connsiteX22" fmla="*/ 1845636 w 3494131"/>
                <a:gd name="connsiteY22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75463 w 3494131"/>
                <a:gd name="connsiteY4" fmla="*/ 8360 h 2436320"/>
                <a:gd name="connsiteX5" fmla="*/ 1638999 w 3494131"/>
                <a:gd name="connsiteY5" fmla="*/ 10151 h 2436320"/>
                <a:gd name="connsiteX6" fmla="*/ 68350 w 3494131"/>
                <a:gd name="connsiteY6" fmla="*/ 2062550 h 2436320"/>
                <a:gd name="connsiteX7" fmla="*/ 1530964 w 3494131"/>
                <a:gd name="connsiteY7" fmla="*/ 2429423 h 2436320"/>
                <a:gd name="connsiteX8" fmla="*/ 1675463 w 3494131"/>
                <a:gd name="connsiteY8" fmla="*/ 2434210 h 2436320"/>
                <a:gd name="connsiteX9" fmla="*/ 1675463 w 3494131"/>
                <a:gd name="connsiteY9" fmla="*/ 2434724 h 2436320"/>
                <a:gd name="connsiteX10" fmla="*/ 1703845 w 3494131"/>
                <a:gd name="connsiteY10" fmla="*/ 2435150 h 2436320"/>
                <a:gd name="connsiteX11" fmla="*/ 1739179 w 3494131"/>
                <a:gd name="connsiteY11" fmla="*/ 2436320 h 2436320"/>
                <a:gd name="connsiteX12" fmla="*/ 1760550 w 3494131"/>
                <a:gd name="connsiteY12" fmla="*/ 2436000 h 2436320"/>
                <a:gd name="connsiteX13" fmla="*/ 1781920 w 3494131"/>
                <a:gd name="connsiteY13" fmla="*/ 2436320 h 2436320"/>
                <a:gd name="connsiteX14" fmla="*/ 1817254 w 3494131"/>
                <a:gd name="connsiteY14" fmla="*/ 2435150 h 2436320"/>
                <a:gd name="connsiteX15" fmla="*/ 1845636 w 3494131"/>
                <a:gd name="connsiteY15" fmla="*/ 2434724 h 2436320"/>
                <a:gd name="connsiteX16" fmla="*/ 1845636 w 3494131"/>
                <a:gd name="connsiteY16" fmla="*/ 2434210 h 2436320"/>
                <a:gd name="connsiteX17" fmla="*/ 1990135 w 3494131"/>
                <a:gd name="connsiteY17" fmla="*/ 2429423 h 2436320"/>
                <a:gd name="connsiteX18" fmla="*/ 3452749 w 3494131"/>
                <a:gd name="connsiteY18" fmla="*/ 2062550 h 2436320"/>
                <a:gd name="connsiteX19" fmla="*/ 1882100 w 3494131"/>
                <a:gd name="connsiteY19" fmla="*/ 10151 h 2436320"/>
                <a:gd name="connsiteX20" fmla="*/ 1845636 w 3494131"/>
                <a:gd name="connsiteY20" fmla="*/ 8360 h 2436320"/>
                <a:gd name="connsiteX21" fmla="*/ 1845636 w 3494131"/>
                <a:gd name="connsiteY21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38999 w 3494131"/>
                <a:gd name="connsiteY4" fmla="*/ 10151 h 2436320"/>
                <a:gd name="connsiteX5" fmla="*/ 68350 w 3494131"/>
                <a:gd name="connsiteY5" fmla="*/ 2062550 h 2436320"/>
                <a:gd name="connsiteX6" fmla="*/ 1530964 w 3494131"/>
                <a:gd name="connsiteY6" fmla="*/ 2429423 h 2436320"/>
                <a:gd name="connsiteX7" fmla="*/ 1675463 w 3494131"/>
                <a:gd name="connsiteY7" fmla="*/ 2434210 h 2436320"/>
                <a:gd name="connsiteX8" fmla="*/ 1675463 w 3494131"/>
                <a:gd name="connsiteY8" fmla="*/ 2434724 h 2436320"/>
                <a:gd name="connsiteX9" fmla="*/ 1703845 w 3494131"/>
                <a:gd name="connsiteY9" fmla="*/ 2435150 h 2436320"/>
                <a:gd name="connsiteX10" fmla="*/ 1739179 w 3494131"/>
                <a:gd name="connsiteY10" fmla="*/ 2436320 h 2436320"/>
                <a:gd name="connsiteX11" fmla="*/ 1760550 w 3494131"/>
                <a:gd name="connsiteY11" fmla="*/ 2436000 h 2436320"/>
                <a:gd name="connsiteX12" fmla="*/ 1781920 w 3494131"/>
                <a:gd name="connsiteY12" fmla="*/ 2436320 h 2436320"/>
                <a:gd name="connsiteX13" fmla="*/ 1817254 w 3494131"/>
                <a:gd name="connsiteY13" fmla="*/ 2435150 h 2436320"/>
                <a:gd name="connsiteX14" fmla="*/ 1845636 w 3494131"/>
                <a:gd name="connsiteY14" fmla="*/ 2434724 h 2436320"/>
                <a:gd name="connsiteX15" fmla="*/ 1845636 w 3494131"/>
                <a:gd name="connsiteY15" fmla="*/ 2434210 h 2436320"/>
                <a:gd name="connsiteX16" fmla="*/ 1990135 w 3494131"/>
                <a:gd name="connsiteY16" fmla="*/ 2429423 h 2436320"/>
                <a:gd name="connsiteX17" fmla="*/ 3452749 w 3494131"/>
                <a:gd name="connsiteY17" fmla="*/ 2062550 h 2436320"/>
                <a:gd name="connsiteX18" fmla="*/ 1882100 w 3494131"/>
                <a:gd name="connsiteY18" fmla="*/ 10151 h 2436320"/>
                <a:gd name="connsiteX19" fmla="*/ 1845636 w 3494131"/>
                <a:gd name="connsiteY19" fmla="*/ 8360 h 2436320"/>
                <a:gd name="connsiteX20" fmla="*/ 1845636 w 3494131"/>
                <a:gd name="connsiteY20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38999 w 3494131"/>
                <a:gd name="connsiteY3" fmla="*/ 10151 h 2436320"/>
                <a:gd name="connsiteX4" fmla="*/ 68350 w 3494131"/>
                <a:gd name="connsiteY4" fmla="*/ 2062550 h 2436320"/>
                <a:gd name="connsiteX5" fmla="*/ 1530964 w 3494131"/>
                <a:gd name="connsiteY5" fmla="*/ 2429423 h 2436320"/>
                <a:gd name="connsiteX6" fmla="*/ 1675463 w 3494131"/>
                <a:gd name="connsiteY6" fmla="*/ 2434210 h 2436320"/>
                <a:gd name="connsiteX7" fmla="*/ 1675463 w 3494131"/>
                <a:gd name="connsiteY7" fmla="*/ 2434724 h 2436320"/>
                <a:gd name="connsiteX8" fmla="*/ 1703845 w 3494131"/>
                <a:gd name="connsiteY8" fmla="*/ 2435150 h 2436320"/>
                <a:gd name="connsiteX9" fmla="*/ 1739179 w 3494131"/>
                <a:gd name="connsiteY9" fmla="*/ 2436320 h 2436320"/>
                <a:gd name="connsiteX10" fmla="*/ 1760550 w 3494131"/>
                <a:gd name="connsiteY10" fmla="*/ 2436000 h 2436320"/>
                <a:gd name="connsiteX11" fmla="*/ 1781920 w 3494131"/>
                <a:gd name="connsiteY11" fmla="*/ 2436320 h 2436320"/>
                <a:gd name="connsiteX12" fmla="*/ 1817254 w 3494131"/>
                <a:gd name="connsiteY12" fmla="*/ 2435150 h 2436320"/>
                <a:gd name="connsiteX13" fmla="*/ 1845636 w 3494131"/>
                <a:gd name="connsiteY13" fmla="*/ 2434724 h 2436320"/>
                <a:gd name="connsiteX14" fmla="*/ 1845636 w 3494131"/>
                <a:gd name="connsiteY14" fmla="*/ 2434210 h 2436320"/>
                <a:gd name="connsiteX15" fmla="*/ 1990135 w 3494131"/>
                <a:gd name="connsiteY15" fmla="*/ 2429423 h 2436320"/>
                <a:gd name="connsiteX16" fmla="*/ 3452749 w 3494131"/>
                <a:gd name="connsiteY16" fmla="*/ 2062550 h 2436320"/>
                <a:gd name="connsiteX17" fmla="*/ 1882100 w 3494131"/>
                <a:gd name="connsiteY17" fmla="*/ 10151 h 2436320"/>
                <a:gd name="connsiteX18" fmla="*/ 1845636 w 3494131"/>
                <a:gd name="connsiteY18" fmla="*/ 8360 h 2436320"/>
                <a:gd name="connsiteX19" fmla="*/ 1845636 w 3494131"/>
                <a:gd name="connsiteY19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18" fmla="*/ 1845636 w 3494131"/>
                <a:gd name="connsiteY18" fmla="*/ 0 h 2436320"/>
                <a:gd name="connsiteX0" fmla="*/ 1845636 w 3494131"/>
                <a:gd name="connsiteY0" fmla="*/ 836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0" fmla="*/ 1882100 w 3494131"/>
                <a:gd name="connsiteY0" fmla="*/ 10151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781920 w 3494131"/>
                <a:gd name="connsiteY9" fmla="*/ 2426169 h 2426169"/>
                <a:gd name="connsiteX10" fmla="*/ 1817254 w 3494131"/>
                <a:gd name="connsiteY10" fmla="*/ 2424999 h 2426169"/>
                <a:gd name="connsiteX11" fmla="*/ 1845636 w 3494131"/>
                <a:gd name="connsiteY11" fmla="*/ 2424573 h 2426169"/>
                <a:gd name="connsiteX12" fmla="*/ 1845636 w 3494131"/>
                <a:gd name="connsiteY12" fmla="*/ 2424059 h 2426169"/>
                <a:gd name="connsiteX13" fmla="*/ 1990135 w 3494131"/>
                <a:gd name="connsiteY13" fmla="*/ 2419272 h 2426169"/>
                <a:gd name="connsiteX14" fmla="*/ 3452749 w 3494131"/>
                <a:gd name="connsiteY14" fmla="*/ 2052399 h 2426169"/>
                <a:gd name="connsiteX15" fmla="*/ 1882100 w 3494131"/>
                <a:gd name="connsiteY15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817254 w 3494131"/>
                <a:gd name="connsiteY9" fmla="*/ 2424999 h 2426169"/>
                <a:gd name="connsiteX10" fmla="*/ 1845636 w 3494131"/>
                <a:gd name="connsiteY10" fmla="*/ 2424573 h 2426169"/>
                <a:gd name="connsiteX11" fmla="*/ 1845636 w 3494131"/>
                <a:gd name="connsiteY11" fmla="*/ 2424059 h 2426169"/>
                <a:gd name="connsiteX12" fmla="*/ 1990135 w 3494131"/>
                <a:gd name="connsiteY12" fmla="*/ 2419272 h 2426169"/>
                <a:gd name="connsiteX13" fmla="*/ 3452749 w 3494131"/>
                <a:gd name="connsiteY13" fmla="*/ 2052399 h 2426169"/>
                <a:gd name="connsiteX14" fmla="*/ 1882100 w 3494131"/>
                <a:gd name="connsiteY14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817254 w 3494131"/>
                <a:gd name="connsiteY8" fmla="*/ 2424999 h 2426169"/>
                <a:gd name="connsiteX9" fmla="*/ 1845636 w 3494131"/>
                <a:gd name="connsiteY9" fmla="*/ 2424573 h 2426169"/>
                <a:gd name="connsiteX10" fmla="*/ 1845636 w 3494131"/>
                <a:gd name="connsiteY10" fmla="*/ 2424059 h 2426169"/>
                <a:gd name="connsiteX11" fmla="*/ 1990135 w 3494131"/>
                <a:gd name="connsiteY11" fmla="*/ 2419272 h 2426169"/>
                <a:gd name="connsiteX12" fmla="*/ 3452749 w 3494131"/>
                <a:gd name="connsiteY12" fmla="*/ 2052399 h 2426169"/>
                <a:gd name="connsiteX13" fmla="*/ 1882100 w 3494131"/>
                <a:gd name="connsiteY13" fmla="*/ 0 h 242616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703845 w 3494131"/>
                <a:gd name="connsiteY6" fmla="*/ 2424999 h 2424999"/>
                <a:gd name="connsiteX7" fmla="*/ 1817254 w 3494131"/>
                <a:gd name="connsiteY7" fmla="*/ 2424999 h 2424999"/>
                <a:gd name="connsiteX8" fmla="*/ 1845636 w 3494131"/>
                <a:gd name="connsiteY8" fmla="*/ 2424573 h 2424999"/>
                <a:gd name="connsiteX9" fmla="*/ 1845636 w 3494131"/>
                <a:gd name="connsiteY9" fmla="*/ 2424059 h 2424999"/>
                <a:gd name="connsiteX10" fmla="*/ 1990135 w 3494131"/>
                <a:gd name="connsiteY10" fmla="*/ 2419272 h 2424999"/>
                <a:gd name="connsiteX11" fmla="*/ 3452749 w 3494131"/>
                <a:gd name="connsiteY11" fmla="*/ 2052399 h 2424999"/>
                <a:gd name="connsiteX12" fmla="*/ 1882100 w 3494131"/>
                <a:gd name="connsiteY12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817254 w 3494131"/>
                <a:gd name="connsiteY6" fmla="*/ 2424999 h 2424999"/>
                <a:gd name="connsiteX7" fmla="*/ 1845636 w 3494131"/>
                <a:gd name="connsiteY7" fmla="*/ 2424573 h 2424999"/>
                <a:gd name="connsiteX8" fmla="*/ 1845636 w 3494131"/>
                <a:gd name="connsiteY8" fmla="*/ 2424059 h 2424999"/>
                <a:gd name="connsiteX9" fmla="*/ 1990135 w 3494131"/>
                <a:gd name="connsiteY9" fmla="*/ 2419272 h 2424999"/>
                <a:gd name="connsiteX10" fmla="*/ 3452749 w 3494131"/>
                <a:gd name="connsiteY10" fmla="*/ 2052399 h 2424999"/>
                <a:gd name="connsiteX11" fmla="*/ 1882100 w 3494131"/>
                <a:gd name="connsiteY11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845636 w 3494131"/>
                <a:gd name="connsiteY7" fmla="*/ 2424059 h 2424999"/>
                <a:gd name="connsiteX8" fmla="*/ 1990135 w 3494131"/>
                <a:gd name="connsiteY8" fmla="*/ 2419272 h 2424999"/>
                <a:gd name="connsiteX9" fmla="*/ 3452749 w 3494131"/>
                <a:gd name="connsiteY9" fmla="*/ 2052399 h 2424999"/>
                <a:gd name="connsiteX10" fmla="*/ 1882100 w 3494131"/>
                <a:gd name="connsiteY10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990135 w 3494131"/>
                <a:gd name="connsiteY7" fmla="*/ 2419272 h 2424999"/>
                <a:gd name="connsiteX8" fmla="*/ 3452749 w 3494131"/>
                <a:gd name="connsiteY8" fmla="*/ 2052399 h 2424999"/>
                <a:gd name="connsiteX9" fmla="*/ 1882100 w 3494131"/>
                <a:gd name="connsiteY9" fmla="*/ 0 h 2424999"/>
                <a:gd name="connsiteX0" fmla="*/ 1882100 w 3494131"/>
                <a:gd name="connsiteY0" fmla="*/ 0 h 2424573"/>
                <a:gd name="connsiteX1" fmla="*/ 1638999 w 3494131"/>
                <a:gd name="connsiteY1" fmla="*/ 0 h 2424573"/>
                <a:gd name="connsiteX2" fmla="*/ 68350 w 3494131"/>
                <a:gd name="connsiteY2" fmla="*/ 2052399 h 2424573"/>
                <a:gd name="connsiteX3" fmla="*/ 1530964 w 3494131"/>
                <a:gd name="connsiteY3" fmla="*/ 2419272 h 2424573"/>
                <a:gd name="connsiteX4" fmla="*/ 1675463 w 3494131"/>
                <a:gd name="connsiteY4" fmla="*/ 2424059 h 2424573"/>
                <a:gd name="connsiteX5" fmla="*/ 1845636 w 3494131"/>
                <a:gd name="connsiteY5" fmla="*/ 2424573 h 2424573"/>
                <a:gd name="connsiteX6" fmla="*/ 1990135 w 3494131"/>
                <a:gd name="connsiteY6" fmla="*/ 2419272 h 2424573"/>
                <a:gd name="connsiteX7" fmla="*/ 3452749 w 3494131"/>
                <a:gd name="connsiteY7" fmla="*/ 2052399 h 2424573"/>
                <a:gd name="connsiteX8" fmla="*/ 1882100 w 3494131"/>
                <a:gd name="connsiteY8" fmla="*/ 0 h 2424573"/>
                <a:gd name="connsiteX0" fmla="*/ 1882100 w 3494131"/>
                <a:gd name="connsiteY0" fmla="*/ 0 h 2424059"/>
                <a:gd name="connsiteX1" fmla="*/ 1638999 w 3494131"/>
                <a:gd name="connsiteY1" fmla="*/ 0 h 2424059"/>
                <a:gd name="connsiteX2" fmla="*/ 68350 w 3494131"/>
                <a:gd name="connsiteY2" fmla="*/ 2052399 h 2424059"/>
                <a:gd name="connsiteX3" fmla="*/ 1530964 w 3494131"/>
                <a:gd name="connsiteY3" fmla="*/ 2419272 h 2424059"/>
                <a:gd name="connsiteX4" fmla="*/ 1675463 w 3494131"/>
                <a:gd name="connsiteY4" fmla="*/ 2424059 h 2424059"/>
                <a:gd name="connsiteX5" fmla="*/ 1990135 w 3494131"/>
                <a:gd name="connsiteY5" fmla="*/ 2419272 h 2424059"/>
                <a:gd name="connsiteX6" fmla="*/ 3452749 w 3494131"/>
                <a:gd name="connsiteY6" fmla="*/ 2052399 h 2424059"/>
                <a:gd name="connsiteX7" fmla="*/ 1882100 w 3494131"/>
                <a:gd name="connsiteY7" fmla="*/ 0 h 2424059"/>
                <a:gd name="connsiteX0" fmla="*/ 1882100 w 3494131"/>
                <a:gd name="connsiteY0" fmla="*/ 0 h 2419272"/>
                <a:gd name="connsiteX1" fmla="*/ 1638999 w 3494131"/>
                <a:gd name="connsiteY1" fmla="*/ 0 h 2419272"/>
                <a:gd name="connsiteX2" fmla="*/ 68350 w 3494131"/>
                <a:gd name="connsiteY2" fmla="*/ 2052399 h 2419272"/>
                <a:gd name="connsiteX3" fmla="*/ 1530964 w 3494131"/>
                <a:gd name="connsiteY3" fmla="*/ 2419272 h 2419272"/>
                <a:gd name="connsiteX4" fmla="*/ 1990135 w 3494131"/>
                <a:gd name="connsiteY4" fmla="*/ 2419272 h 2419272"/>
                <a:gd name="connsiteX5" fmla="*/ 3452749 w 3494131"/>
                <a:gd name="connsiteY5" fmla="*/ 2052399 h 2419272"/>
                <a:gd name="connsiteX6" fmla="*/ 1882100 w 3494131"/>
                <a:gd name="connsiteY6" fmla="*/ 0 h 2419272"/>
                <a:gd name="connsiteX0" fmla="*/ 1882100 w 3494131"/>
                <a:gd name="connsiteY0" fmla="*/ 0 h 2420119"/>
                <a:gd name="connsiteX1" fmla="*/ 1638999 w 3494131"/>
                <a:gd name="connsiteY1" fmla="*/ 0 h 2420119"/>
                <a:gd name="connsiteX2" fmla="*/ 68350 w 3494131"/>
                <a:gd name="connsiteY2" fmla="*/ 2052399 h 2420119"/>
                <a:gd name="connsiteX3" fmla="*/ 1990135 w 3494131"/>
                <a:gd name="connsiteY3" fmla="*/ 2419272 h 2420119"/>
                <a:gd name="connsiteX4" fmla="*/ 3452749 w 3494131"/>
                <a:gd name="connsiteY4" fmla="*/ 2052399 h 2420119"/>
                <a:gd name="connsiteX5" fmla="*/ 1882100 w 3494131"/>
                <a:gd name="connsiteY5" fmla="*/ 0 h 2420119"/>
                <a:gd name="connsiteX0" fmla="*/ 1882100 w 3494131"/>
                <a:gd name="connsiteY0" fmla="*/ 0 h 2308948"/>
                <a:gd name="connsiteX1" fmla="*/ 1638999 w 3494131"/>
                <a:gd name="connsiteY1" fmla="*/ 0 h 2308948"/>
                <a:gd name="connsiteX2" fmla="*/ 68350 w 3494131"/>
                <a:gd name="connsiteY2" fmla="*/ 2052399 h 2308948"/>
                <a:gd name="connsiteX3" fmla="*/ 3452749 w 3494131"/>
                <a:gd name="connsiteY3" fmla="*/ 2052399 h 2308948"/>
                <a:gd name="connsiteX4" fmla="*/ 1882100 w 3494131"/>
                <a:gd name="connsiteY4" fmla="*/ 0 h 2308948"/>
                <a:gd name="connsiteX0" fmla="*/ 1882100 w 3494131"/>
                <a:gd name="connsiteY0" fmla="*/ 0 h 2366731"/>
                <a:gd name="connsiteX1" fmla="*/ 1638999 w 3494131"/>
                <a:gd name="connsiteY1" fmla="*/ 0 h 2366731"/>
                <a:gd name="connsiteX2" fmla="*/ 68350 w 3494131"/>
                <a:gd name="connsiteY2" fmla="*/ 2052399 h 2366731"/>
                <a:gd name="connsiteX3" fmla="*/ 3452749 w 3494131"/>
                <a:gd name="connsiteY3" fmla="*/ 2052399 h 2366731"/>
                <a:gd name="connsiteX4" fmla="*/ 1882100 w 3494131"/>
                <a:gd name="connsiteY4" fmla="*/ 0 h 2366731"/>
                <a:gd name="connsiteX0" fmla="*/ 1882100 w 3494131"/>
                <a:gd name="connsiteY0" fmla="*/ 0 h 2407284"/>
                <a:gd name="connsiteX1" fmla="*/ 1638999 w 3494131"/>
                <a:gd name="connsiteY1" fmla="*/ 0 h 2407284"/>
                <a:gd name="connsiteX2" fmla="*/ 68350 w 3494131"/>
                <a:gd name="connsiteY2" fmla="*/ 2052399 h 2407284"/>
                <a:gd name="connsiteX3" fmla="*/ 3452749 w 3494131"/>
                <a:gd name="connsiteY3" fmla="*/ 2052399 h 2407284"/>
                <a:gd name="connsiteX4" fmla="*/ 1882100 w 3494131"/>
                <a:gd name="connsiteY4" fmla="*/ 0 h 2407284"/>
                <a:gd name="connsiteX0" fmla="*/ 1882100 w 3494131"/>
                <a:gd name="connsiteY0" fmla="*/ 0 h 2395128"/>
                <a:gd name="connsiteX1" fmla="*/ 1638999 w 3494131"/>
                <a:gd name="connsiteY1" fmla="*/ 0 h 2395128"/>
                <a:gd name="connsiteX2" fmla="*/ 68350 w 3494131"/>
                <a:gd name="connsiteY2" fmla="*/ 2052399 h 2395128"/>
                <a:gd name="connsiteX3" fmla="*/ 3452749 w 3494131"/>
                <a:gd name="connsiteY3" fmla="*/ 2052399 h 2395128"/>
                <a:gd name="connsiteX4" fmla="*/ 1882100 w 3494131"/>
                <a:gd name="connsiteY4" fmla="*/ 0 h 2395128"/>
                <a:gd name="connsiteX0" fmla="*/ 1882100 w 3494131"/>
                <a:gd name="connsiteY0" fmla="*/ 0 h 2388297"/>
                <a:gd name="connsiteX1" fmla="*/ 1638999 w 3494131"/>
                <a:gd name="connsiteY1" fmla="*/ 0 h 2388297"/>
                <a:gd name="connsiteX2" fmla="*/ 68350 w 3494131"/>
                <a:gd name="connsiteY2" fmla="*/ 2052399 h 2388297"/>
                <a:gd name="connsiteX3" fmla="*/ 3452749 w 3494131"/>
                <a:gd name="connsiteY3" fmla="*/ 2052399 h 2388297"/>
                <a:gd name="connsiteX4" fmla="*/ 1882100 w 3494131"/>
                <a:gd name="connsiteY4" fmla="*/ 0 h 2388297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14772"/>
                <a:gd name="connsiteX1" fmla="*/ 1638999 w 3494131"/>
                <a:gd name="connsiteY1" fmla="*/ 0 h 2414772"/>
                <a:gd name="connsiteX2" fmla="*/ 68350 w 3494131"/>
                <a:gd name="connsiteY2" fmla="*/ 2052399 h 2414772"/>
                <a:gd name="connsiteX3" fmla="*/ 3452749 w 3494131"/>
                <a:gd name="connsiteY3" fmla="*/ 2052399 h 2414772"/>
                <a:gd name="connsiteX4" fmla="*/ 1882100 w 3494131"/>
                <a:gd name="connsiteY4" fmla="*/ 0 h 2414772"/>
                <a:gd name="connsiteX0" fmla="*/ 1882100 w 3503280"/>
                <a:gd name="connsiteY0" fmla="*/ 0 h 2410598"/>
                <a:gd name="connsiteX1" fmla="*/ 1638999 w 3503280"/>
                <a:gd name="connsiteY1" fmla="*/ 0 h 2410598"/>
                <a:gd name="connsiteX2" fmla="*/ 68350 w 3503280"/>
                <a:gd name="connsiteY2" fmla="*/ 2052399 h 2410598"/>
                <a:gd name="connsiteX3" fmla="*/ 3462274 w 3503280"/>
                <a:gd name="connsiteY3" fmla="*/ 2042874 h 2410598"/>
                <a:gd name="connsiteX4" fmla="*/ 1882100 w 3503280"/>
                <a:gd name="connsiteY4" fmla="*/ 0 h 2410598"/>
                <a:gd name="connsiteX0" fmla="*/ 1882100 w 3525730"/>
                <a:gd name="connsiteY0" fmla="*/ 0 h 2410598"/>
                <a:gd name="connsiteX1" fmla="*/ 1638999 w 3525730"/>
                <a:gd name="connsiteY1" fmla="*/ 0 h 2410598"/>
                <a:gd name="connsiteX2" fmla="*/ 68350 w 3525730"/>
                <a:gd name="connsiteY2" fmla="*/ 2052399 h 2410598"/>
                <a:gd name="connsiteX3" fmla="*/ 3462274 w 3525730"/>
                <a:gd name="connsiteY3" fmla="*/ 2042874 h 2410598"/>
                <a:gd name="connsiteX4" fmla="*/ 1882100 w 3525730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95965 w 3547079"/>
                <a:gd name="connsiteY0" fmla="*/ 0 h 2410598"/>
                <a:gd name="connsiteX1" fmla="*/ 1652864 w 3547079"/>
                <a:gd name="connsiteY1" fmla="*/ 0 h 2410598"/>
                <a:gd name="connsiteX2" fmla="*/ 82215 w 3547079"/>
                <a:gd name="connsiteY2" fmla="*/ 2052399 h 2410598"/>
                <a:gd name="connsiteX3" fmla="*/ 3476139 w 3547079"/>
                <a:gd name="connsiteY3" fmla="*/ 2042874 h 2410598"/>
                <a:gd name="connsiteX4" fmla="*/ 1895965 w 3547079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54774"/>
                <a:gd name="connsiteY0" fmla="*/ 0 h 2410598"/>
                <a:gd name="connsiteX1" fmla="*/ 1654438 w 3554774"/>
                <a:gd name="connsiteY1" fmla="*/ 0 h 2410598"/>
                <a:gd name="connsiteX2" fmla="*/ 83789 w 3554774"/>
                <a:gd name="connsiteY2" fmla="*/ 2052399 h 2410598"/>
                <a:gd name="connsiteX3" fmla="*/ 3477713 w 3554774"/>
                <a:gd name="connsiteY3" fmla="*/ 2042874 h 2410598"/>
                <a:gd name="connsiteX4" fmla="*/ 1897539 w 3554774"/>
                <a:gd name="connsiteY4" fmla="*/ 0 h 2410598"/>
                <a:gd name="connsiteX0" fmla="*/ 1897539 w 3554504"/>
                <a:gd name="connsiteY0" fmla="*/ 0 h 2410598"/>
                <a:gd name="connsiteX1" fmla="*/ 1654438 w 3554504"/>
                <a:gd name="connsiteY1" fmla="*/ 0 h 2410598"/>
                <a:gd name="connsiteX2" fmla="*/ 83789 w 3554504"/>
                <a:gd name="connsiteY2" fmla="*/ 2052399 h 2410598"/>
                <a:gd name="connsiteX3" fmla="*/ 3477713 w 3554504"/>
                <a:gd name="connsiteY3" fmla="*/ 2042874 h 2410598"/>
                <a:gd name="connsiteX4" fmla="*/ 1897539 w 3554504"/>
                <a:gd name="connsiteY4" fmla="*/ 0 h 2410598"/>
                <a:gd name="connsiteX0" fmla="*/ 1813750 w 3470715"/>
                <a:gd name="connsiteY0" fmla="*/ 0 h 2410598"/>
                <a:gd name="connsiteX1" fmla="*/ 0 w 3470715"/>
                <a:gd name="connsiteY1" fmla="*/ 2052399 h 2410598"/>
                <a:gd name="connsiteX2" fmla="*/ 3393924 w 3470715"/>
                <a:gd name="connsiteY2" fmla="*/ 2042874 h 2410598"/>
                <a:gd name="connsiteX3" fmla="*/ 1813750 w 3470715"/>
                <a:gd name="connsiteY3" fmla="*/ 0 h 2410598"/>
                <a:gd name="connsiteX0" fmla="*/ 1694687 w 3464157"/>
                <a:gd name="connsiteY0" fmla="*/ 0 h 2434411"/>
                <a:gd name="connsiteX1" fmla="*/ 0 w 3464157"/>
                <a:gd name="connsiteY1" fmla="*/ 2076212 h 2434411"/>
                <a:gd name="connsiteX2" fmla="*/ 3393924 w 3464157"/>
                <a:gd name="connsiteY2" fmla="*/ 2066687 h 2434411"/>
                <a:gd name="connsiteX3" fmla="*/ 1694687 w 3464157"/>
                <a:gd name="connsiteY3" fmla="*/ 0 h 2434411"/>
                <a:gd name="connsiteX0" fmla="*/ 1694687 w 3472505"/>
                <a:gd name="connsiteY0" fmla="*/ 0 h 2434411"/>
                <a:gd name="connsiteX1" fmla="*/ 0 w 3472505"/>
                <a:gd name="connsiteY1" fmla="*/ 2076212 h 2434411"/>
                <a:gd name="connsiteX2" fmla="*/ 3393924 w 3472505"/>
                <a:gd name="connsiteY2" fmla="*/ 2066687 h 2434411"/>
                <a:gd name="connsiteX3" fmla="*/ 1694687 w 3472505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768181 w 3545444"/>
                <a:gd name="connsiteY0" fmla="*/ 0 h 2434411"/>
                <a:gd name="connsiteX1" fmla="*/ 73494 w 3545444"/>
                <a:gd name="connsiteY1" fmla="*/ 2076212 h 2434411"/>
                <a:gd name="connsiteX2" fmla="*/ 3467418 w 3545444"/>
                <a:gd name="connsiteY2" fmla="*/ 2066687 h 2434411"/>
                <a:gd name="connsiteX3" fmla="*/ 1768181 w 3545444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2191"/>
                <a:gd name="connsiteY0" fmla="*/ 0 h 2434411"/>
                <a:gd name="connsiteX1" fmla="*/ 71790 w 3542191"/>
                <a:gd name="connsiteY1" fmla="*/ 2076212 h 2434411"/>
                <a:gd name="connsiteX2" fmla="*/ 3465714 w 3542191"/>
                <a:gd name="connsiteY2" fmla="*/ 2066687 h 2434411"/>
                <a:gd name="connsiteX3" fmla="*/ 1766477 w 3542191"/>
                <a:gd name="connsiteY3" fmla="*/ 0 h 2434411"/>
                <a:gd name="connsiteX0" fmla="*/ 1766477 w 3542191"/>
                <a:gd name="connsiteY0" fmla="*/ 0 h 2429584"/>
                <a:gd name="connsiteX1" fmla="*/ 71790 w 3542191"/>
                <a:gd name="connsiteY1" fmla="*/ 2076212 h 2429584"/>
                <a:gd name="connsiteX2" fmla="*/ 3465714 w 3542191"/>
                <a:gd name="connsiteY2" fmla="*/ 2066687 h 2429584"/>
                <a:gd name="connsiteX3" fmla="*/ 1766477 w 3542191"/>
                <a:gd name="connsiteY3" fmla="*/ 0 h 2429584"/>
                <a:gd name="connsiteX0" fmla="*/ 1766477 w 3542191"/>
                <a:gd name="connsiteY0" fmla="*/ 0 h 2427987"/>
                <a:gd name="connsiteX1" fmla="*/ 71790 w 3542191"/>
                <a:gd name="connsiteY1" fmla="*/ 2076212 h 2427987"/>
                <a:gd name="connsiteX2" fmla="*/ 3465714 w 3542191"/>
                <a:gd name="connsiteY2" fmla="*/ 2066687 h 2427987"/>
                <a:gd name="connsiteX3" fmla="*/ 1766477 w 3542191"/>
                <a:gd name="connsiteY3" fmla="*/ 0 h 2427987"/>
                <a:gd name="connsiteX0" fmla="*/ 1766477 w 3540648"/>
                <a:gd name="connsiteY0" fmla="*/ 0 h 2427987"/>
                <a:gd name="connsiteX1" fmla="*/ 71790 w 3540648"/>
                <a:gd name="connsiteY1" fmla="*/ 2076212 h 2427987"/>
                <a:gd name="connsiteX2" fmla="*/ 3465714 w 3540648"/>
                <a:gd name="connsiteY2" fmla="*/ 2066687 h 2427987"/>
                <a:gd name="connsiteX3" fmla="*/ 1766477 w 3540648"/>
                <a:gd name="connsiteY3" fmla="*/ 0 h 242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8" h="2427987">
                  <a:moveTo>
                    <a:pt x="1766477" y="0"/>
                  </a:moveTo>
                  <a:cubicBezTo>
                    <a:pt x="539593" y="44371"/>
                    <a:pt x="-249139" y="1350804"/>
                    <a:pt x="71790" y="2076212"/>
                  </a:cubicBezTo>
                  <a:cubicBezTo>
                    <a:pt x="507432" y="2632590"/>
                    <a:pt x="3244384" y="2451615"/>
                    <a:pt x="3465714" y="2066687"/>
                  </a:cubicBezTo>
                  <a:cubicBezTo>
                    <a:pt x="3808682" y="1360161"/>
                    <a:pt x="2928124" y="24850"/>
                    <a:pt x="17664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2707100" y="2390775"/>
              <a:ext cx="1204985" cy="970624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2812030" y="3290986"/>
              <a:ext cx="995123" cy="502975"/>
            </a:xfrm>
            <a:custGeom>
              <a:avLst/>
              <a:gdLst>
                <a:gd name="connsiteX0" fmla="*/ 19266 w 995123"/>
                <a:gd name="connsiteY0" fmla="*/ 0 h 502975"/>
                <a:gd name="connsiteX1" fmla="*/ 983466 w 995123"/>
                <a:gd name="connsiteY1" fmla="*/ 12800 h 502975"/>
                <a:gd name="connsiteX2" fmla="*/ 897606 w 995123"/>
                <a:gd name="connsiteY2" fmla="*/ 443169 h 502975"/>
                <a:gd name="connsiteX3" fmla="*/ 859468 w 995123"/>
                <a:gd name="connsiteY3" fmla="*/ 502975 h 502975"/>
                <a:gd name="connsiteX4" fmla="*/ 820957 w 995123"/>
                <a:gd name="connsiteY4" fmla="*/ 488869 h 502975"/>
                <a:gd name="connsiteX5" fmla="*/ 500375 w 995123"/>
                <a:gd name="connsiteY5" fmla="*/ 436053 h 502975"/>
                <a:gd name="connsiteX6" fmla="*/ 192691 w 995123"/>
                <a:gd name="connsiteY6" fmla="*/ 485036 h 502975"/>
                <a:gd name="connsiteX7" fmla="*/ 146236 w 995123"/>
                <a:gd name="connsiteY7" fmla="*/ 502123 h 502975"/>
                <a:gd name="connsiteX8" fmla="*/ 92327 w 995123"/>
                <a:gd name="connsiteY8" fmla="*/ 409570 h 502975"/>
                <a:gd name="connsiteX9" fmla="*/ 19266 w 995123"/>
                <a:gd name="connsiteY9" fmla="*/ 0 h 5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5123" h="502975">
                  <a:moveTo>
                    <a:pt x="19266" y="0"/>
                  </a:moveTo>
                  <a:cubicBezTo>
                    <a:pt x="307958" y="169232"/>
                    <a:pt x="754504" y="116617"/>
                    <a:pt x="983466" y="12800"/>
                  </a:cubicBezTo>
                  <a:cubicBezTo>
                    <a:pt x="1014753" y="104527"/>
                    <a:pt x="982045" y="283714"/>
                    <a:pt x="897606" y="443169"/>
                  </a:cubicBezTo>
                  <a:lnTo>
                    <a:pt x="859468" y="502975"/>
                  </a:lnTo>
                  <a:lnTo>
                    <a:pt x="820957" y="488869"/>
                  </a:lnTo>
                  <a:cubicBezTo>
                    <a:pt x="719744" y="458594"/>
                    <a:pt x="612564" y="440111"/>
                    <a:pt x="500375" y="436053"/>
                  </a:cubicBezTo>
                  <a:cubicBezTo>
                    <a:pt x="394152" y="438326"/>
                    <a:pt x="291142" y="455577"/>
                    <a:pt x="192691" y="485036"/>
                  </a:cubicBezTo>
                  <a:lnTo>
                    <a:pt x="146236" y="502123"/>
                  </a:lnTo>
                  <a:lnTo>
                    <a:pt x="92327" y="409570"/>
                  </a:lnTo>
                  <a:cubicBezTo>
                    <a:pt x="6466" y="232872"/>
                    <a:pt x="-23399" y="45508"/>
                    <a:pt x="192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1" name="Freeform 440"/>
            <p:cNvSpPr/>
            <p:nvPr/>
          </p:nvSpPr>
          <p:spPr>
            <a:xfrm flipH="1">
              <a:off x="4083727" y="3783178"/>
              <a:ext cx="1802779" cy="1344362"/>
            </a:xfrm>
            <a:custGeom>
              <a:avLst/>
              <a:gdLst>
                <a:gd name="connsiteX0" fmla="*/ 1486572 w 1802779"/>
                <a:gd name="connsiteY0" fmla="*/ 0 h 1344362"/>
                <a:gd name="connsiteX1" fmla="*/ 1455522 w 1802779"/>
                <a:gd name="connsiteY1" fmla="*/ 48379 h 1344362"/>
                <a:gd name="connsiteX2" fmla="*/ 1147028 w 1802779"/>
                <a:gd name="connsiteY2" fmla="*/ 259267 h 1344362"/>
                <a:gd name="connsiteX3" fmla="*/ 1103122 w 1802779"/>
                <a:gd name="connsiteY3" fmla="*/ 267254 h 1344362"/>
                <a:gd name="connsiteX4" fmla="*/ 1238743 w 1802779"/>
                <a:gd name="connsiteY4" fmla="*/ 755486 h 1344362"/>
                <a:gd name="connsiteX5" fmla="*/ 1052075 w 1802779"/>
                <a:gd name="connsiteY5" fmla="*/ 993611 h 1344362"/>
                <a:gd name="connsiteX6" fmla="*/ 885386 w 1802779"/>
                <a:gd name="connsiteY6" fmla="*/ 736435 h 1344362"/>
                <a:gd name="connsiteX7" fmla="*/ 1019203 w 1802779"/>
                <a:gd name="connsiteY7" fmla="*/ 278871 h 1344362"/>
                <a:gd name="connsiteX8" fmla="*/ 971645 w 1802779"/>
                <a:gd name="connsiteY8" fmla="*/ 272371 h 1344362"/>
                <a:gd name="connsiteX9" fmla="*/ 645879 w 1802779"/>
                <a:gd name="connsiteY9" fmla="*/ 47872 h 1344362"/>
                <a:gd name="connsiteX10" fmla="*/ 619306 w 1802779"/>
                <a:gd name="connsiteY10" fmla="*/ 4047 h 1344362"/>
                <a:gd name="connsiteX11" fmla="*/ 563308 w 1802779"/>
                <a:gd name="connsiteY11" fmla="*/ 32399 h 1344362"/>
                <a:gd name="connsiteX12" fmla="*/ 43069 w 1802779"/>
                <a:gd name="connsiteY12" fmla="*/ 1133323 h 1344362"/>
                <a:gd name="connsiteX13" fmla="*/ 1109336 w 1802779"/>
                <a:gd name="connsiteY13" fmla="*/ 1342234 h 1344362"/>
                <a:gd name="connsiteX14" fmla="*/ 1295499 w 1802779"/>
                <a:gd name="connsiteY14" fmla="*/ 1329317 h 1344362"/>
                <a:gd name="connsiteX15" fmla="*/ 1283431 w 1802779"/>
                <a:gd name="connsiteY15" fmla="*/ 1246395 h 1344362"/>
                <a:gd name="connsiteX16" fmla="*/ 1725529 w 1802779"/>
                <a:gd name="connsiteY16" fmla="*/ 298770 h 1344362"/>
                <a:gd name="connsiteX17" fmla="*/ 1802779 w 1802779"/>
                <a:gd name="connsiteY17" fmla="*/ 235437 h 1344362"/>
                <a:gd name="connsiteX18" fmla="*/ 1695694 w 1802779"/>
                <a:gd name="connsiteY18" fmla="*/ 134559 h 1344362"/>
                <a:gd name="connsiteX19" fmla="*/ 1541982 w 1802779"/>
                <a:gd name="connsiteY19" fmla="*/ 28158 h 134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2779" h="1344362">
                  <a:moveTo>
                    <a:pt x="1486572" y="0"/>
                  </a:moveTo>
                  <a:lnTo>
                    <a:pt x="1455522" y="48379"/>
                  </a:lnTo>
                  <a:cubicBezTo>
                    <a:pt x="1368927" y="157867"/>
                    <a:pt x="1261537" y="226403"/>
                    <a:pt x="1147028" y="259267"/>
                  </a:cubicBezTo>
                  <a:lnTo>
                    <a:pt x="1103122" y="267254"/>
                  </a:lnTo>
                  <a:lnTo>
                    <a:pt x="1238743" y="755486"/>
                  </a:lnTo>
                  <a:lnTo>
                    <a:pt x="1052075" y="993611"/>
                  </a:lnTo>
                  <a:lnTo>
                    <a:pt x="885386" y="736435"/>
                  </a:lnTo>
                  <a:lnTo>
                    <a:pt x="1019203" y="278871"/>
                  </a:lnTo>
                  <a:lnTo>
                    <a:pt x="971645" y="272371"/>
                  </a:lnTo>
                  <a:cubicBezTo>
                    <a:pt x="837490" y="244920"/>
                    <a:pt x="728151" y="158674"/>
                    <a:pt x="645879" y="47872"/>
                  </a:cubicBezTo>
                  <a:lnTo>
                    <a:pt x="619306" y="4047"/>
                  </a:lnTo>
                  <a:lnTo>
                    <a:pt x="563308" y="32399"/>
                  </a:lnTo>
                  <a:cubicBezTo>
                    <a:pt x="128733" y="284462"/>
                    <a:pt x="-101332" y="806929"/>
                    <a:pt x="43069" y="1133323"/>
                  </a:cubicBezTo>
                  <a:cubicBezTo>
                    <a:pt x="173746" y="1300216"/>
                    <a:pt x="649577" y="1356520"/>
                    <a:pt x="1109336" y="1342234"/>
                  </a:cubicBezTo>
                  <a:lnTo>
                    <a:pt x="1295499" y="1329317"/>
                  </a:lnTo>
                  <a:lnTo>
                    <a:pt x="1283431" y="1246395"/>
                  </a:lnTo>
                  <a:cubicBezTo>
                    <a:pt x="1263677" y="938468"/>
                    <a:pt x="1431511" y="566414"/>
                    <a:pt x="1725529" y="298770"/>
                  </a:cubicBezTo>
                  <a:lnTo>
                    <a:pt x="1802779" y="235437"/>
                  </a:lnTo>
                  <a:lnTo>
                    <a:pt x="1695694" y="134559"/>
                  </a:lnTo>
                  <a:cubicBezTo>
                    <a:pt x="1647492" y="95378"/>
                    <a:pt x="1596099" y="59591"/>
                    <a:pt x="1541982" y="281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4322062" y="2544500"/>
              <a:ext cx="1004756" cy="809339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3" name="Rectangle 10"/>
            <p:cNvSpPr/>
            <p:nvPr/>
          </p:nvSpPr>
          <p:spPr>
            <a:xfrm>
              <a:off x="4408209" y="3298825"/>
              <a:ext cx="832462" cy="628650"/>
            </a:xfrm>
            <a:custGeom>
              <a:avLst/>
              <a:gdLst>
                <a:gd name="connsiteX0" fmla="*/ 0 w 1221487"/>
                <a:gd name="connsiteY0" fmla="*/ 0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0 w 1221487"/>
                <a:gd name="connsiteY4" fmla="*/ 0 h 914400"/>
                <a:gd name="connsiteX0" fmla="*/ 82550 w 1221487"/>
                <a:gd name="connsiteY0" fmla="*/ 155575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82550 w 122148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87350 w 1129412"/>
                <a:gd name="connsiteY3" fmla="*/ 749300 h 914400"/>
                <a:gd name="connsiteX4" fmla="*/ 0 w 1129412"/>
                <a:gd name="connsiteY4" fmla="*/ 127000 h 914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26700"/>
                <a:gd name="connsiteY0" fmla="*/ 0 h 622300"/>
                <a:gd name="connsiteX1" fmla="*/ 811912 w 826700"/>
                <a:gd name="connsiteY1" fmla="*/ 6350 h 622300"/>
                <a:gd name="connsiteX2" fmla="*/ 387350 w 826700"/>
                <a:gd name="connsiteY2" fmla="*/ 622300 h 622300"/>
                <a:gd name="connsiteX3" fmla="*/ 0 w 826700"/>
                <a:gd name="connsiteY3" fmla="*/ 0 h 622300"/>
                <a:gd name="connsiteX0" fmla="*/ 0 w 827807"/>
                <a:gd name="connsiteY0" fmla="*/ 0 h 622300"/>
                <a:gd name="connsiteX1" fmla="*/ 811912 w 827807"/>
                <a:gd name="connsiteY1" fmla="*/ 6350 h 622300"/>
                <a:gd name="connsiteX2" fmla="*/ 387350 w 827807"/>
                <a:gd name="connsiteY2" fmla="*/ 622300 h 622300"/>
                <a:gd name="connsiteX3" fmla="*/ 0 w 827807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29281"/>
                <a:gd name="connsiteY0" fmla="*/ 0 h 622300"/>
                <a:gd name="connsiteX1" fmla="*/ 811912 w 829281"/>
                <a:gd name="connsiteY1" fmla="*/ 6350 h 622300"/>
                <a:gd name="connsiteX2" fmla="*/ 431800 w 829281"/>
                <a:gd name="connsiteY2" fmla="*/ 622300 h 622300"/>
                <a:gd name="connsiteX3" fmla="*/ 0 w 829281"/>
                <a:gd name="connsiteY3" fmla="*/ 0 h 622300"/>
                <a:gd name="connsiteX0" fmla="*/ 0 w 829019"/>
                <a:gd name="connsiteY0" fmla="*/ 0 h 622300"/>
                <a:gd name="connsiteX1" fmla="*/ 811912 w 829019"/>
                <a:gd name="connsiteY1" fmla="*/ 6350 h 622300"/>
                <a:gd name="connsiteX2" fmla="*/ 431800 w 829019"/>
                <a:gd name="connsiteY2" fmla="*/ 622300 h 622300"/>
                <a:gd name="connsiteX3" fmla="*/ 0 w 82901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6401"/>
                <a:gd name="connsiteY0" fmla="*/ 0 h 622300"/>
                <a:gd name="connsiteX1" fmla="*/ 821437 w 836401"/>
                <a:gd name="connsiteY1" fmla="*/ 6350 h 622300"/>
                <a:gd name="connsiteX2" fmla="*/ 431800 w 836401"/>
                <a:gd name="connsiteY2" fmla="*/ 622300 h 622300"/>
                <a:gd name="connsiteX3" fmla="*/ 0 w 836401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3451"/>
                <a:gd name="connsiteY0" fmla="*/ 0 h 622300"/>
                <a:gd name="connsiteX1" fmla="*/ 818262 w 833451"/>
                <a:gd name="connsiteY1" fmla="*/ 3175 h 622300"/>
                <a:gd name="connsiteX2" fmla="*/ 431800 w 833451"/>
                <a:gd name="connsiteY2" fmla="*/ 622300 h 622300"/>
                <a:gd name="connsiteX3" fmla="*/ 0 w 833451"/>
                <a:gd name="connsiteY3" fmla="*/ 0 h 622300"/>
                <a:gd name="connsiteX0" fmla="*/ 0 w 833006"/>
                <a:gd name="connsiteY0" fmla="*/ 0 h 622300"/>
                <a:gd name="connsiteX1" fmla="*/ 818262 w 833006"/>
                <a:gd name="connsiteY1" fmla="*/ 3175 h 622300"/>
                <a:gd name="connsiteX2" fmla="*/ 425450 w 833006"/>
                <a:gd name="connsiteY2" fmla="*/ 622300 h 622300"/>
                <a:gd name="connsiteX3" fmla="*/ 0 w 833006"/>
                <a:gd name="connsiteY3" fmla="*/ 0 h 622300"/>
                <a:gd name="connsiteX0" fmla="*/ 0 w 833919"/>
                <a:gd name="connsiteY0" fmla="*/ 0 h 628650"/>
                <a:gd name="connsiteX1" fmla="*/ 818262 w 833919"/>
                <a:gd name="connsiteY1" fmla="*/ 3175 h 628650"/>
                <a:gd name="connsiteX2" fmla="*/ 438150 w 833919"/>
                <a:gd name="connsiteY2" fmla="*/ 628650 h 628650"/>
                <a:gd name="connsiteX3" fmla="*/ 0 w 833919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462" h="628650">
                  <a:moveTo>
                    <a:pt x="0" y="0"/>
                  </a:moveTo>
                  <a:cubicBezTo>
                    <a:pt x="158454" y="86783"/>
                    <a:pt x="656633" y="122767"/>
                    <a:pt x="818262" y="3175"/>
                  </a:cubicBezTo>
                  <a:cubicBezTo>
                    <a:pt x="879941" y="173567"/>
                    <a:pt x="738421" y="607483"/>
                    <a:pt x="438150" y="628650"/>
                  </a:cubicBezTo>
                  <a:cubicBezTo>
                    <a:pt x="219075" y="610658"/>
                    <a:pt x="12700" y="42439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3807153" y="1146220"/>
              <a:ext cx="1254244" cy="1419180"/>
            </a:xfrm>
            <a:custGeom>
              <a:avLst/>
              <a:gdLst>
                <a:gd name="connsiteX0" fmla="*/ 550256 w 1254244"/>
                <a:gd name="connsiteY0" fmla="*/ 625297 h 1419180"/>
                <a:gd name="connsiteX1" fmla="*/ 499456 w 1254244"/>
                <a:gd name="connsiteY1" fmla="*/ 676097 h 1419180"/>
                <a:gd name="connsiteX2" fmla="*/ 550256 w 1254244"/>
                <a:gd name="connsiteY2" fmla="*/ 726897 h 1419180"/>
                <a:gd name="connsiteX3" fmla="*/ 601056 w 1254244"/>
                <a:gd name="connsiteY3" fmla="*/ 676097 h 1419180"/>
                <a:gd name="connsiteX4" fmla="*/ 550256 w 1254244"/>
                <a:gd name="connsiteY4" fmla="*/ 625297 h 1419180"/>
                <a:gd name="connsiteX5" fmla="*/ 327374 w 1254244"/>
                <a:gd name="connsiteY5" fmla="*/ 625297 h 1419180"/>
                <a:gd name="connsiteX6" fmla="*/ 276574 w 1254244"/>
                <a:gd name="connsiteY6" fmla="*/ 676097 h 1419180"/>
                <a:gd name="connsiteX7" fmla="*/ 327374 w 1254244"/>
                <a:gd name="connsiteY7" fmla="*/ 726897 h 1419180"/>
                <a:gd name="connsiteX8" fmla="*/ 378174 w 1254244"/>
                <a:gd name="connsiteY8" fmla="*/ 676097 h 1419180"/>
                <a:gd name="connsiteX9" fmla="*/ 327374 w 1254244"/>
                <a:gd name="connsiteY9" fmla="*/ 625297 h 1419180"/>
                <a:gd name="connsiteX10" fmla="*/ 265370 w 1254244"/>
                <a:gd name="connsiteY10" fmla="*/ 432579 h 1419180"/>
                <a:gd name="connsiteX11" fmla="*/ 252296 w 1254244"/>
                <a:gd name="connsiteY11" fmla="*/ 445653 h 1419180"/>
                <a:gd name="connsiteX12" fmla="*/ 252296 w 1254244"/>
                <a:gd name="connsiteY12" fmla="*/ 497946 h 1419180"/>
                <a:gd name="connsiteX13" fmla="*/ 265370 w 1254244"/>
                <a:gd name="connsiteY13" fmla="*/ 511020 h 1419180"/>
                <a:gd name="connsiteX14" fmla="*/ 1019595 w 1254244"/>
                <a:gd name="connsiteY14" fmla="*/ 511020 h 1419180"/>
                <a:gd name="connsiteX15" fmla="*/ 1032669 w 1254244"/>
                <a:gd name="connsiteY15" fmla="*/ 497946 h 1419180"/>
                <a:gd name="connsiteX16" fmla="*/ 1032669 w 1254244"/>
                <a:gd name="connsiteY16" fmla="*/ 445653 h 1419180"/>
                <a:gd name="connsiteX17" fmla="*/ 1019595 w 1254244"/>
                <a:gd name="connsiteY17" fmla="*/ 432579 h 1419180"/>
                <a:gd name="connsiteX18" fmla="*/ 265370 w 1254244"/>
                <a:gd name="connsiteY18" fmla="*/ 217910 h 1419180"/>
                <a:gd name="connsiteX19" fmla="*/ 252296 w 1254244"/>
                <a:gd name="connsiteY19" fmla="*/ 230984 h 1419180"/>
                <a:gd name="connsiteX20" fmla="*/ 252296 w 1254244"/>
                <a:gd name="connsiteY20" fmla="*/ 283277 h 1419180"/>
                <a:gd name="connsiteX21" fmla="*/ 265370 w 1254244"/>
                <a:gd name="connsiteY21" fmla="*/ 296351 h 1419180"/>
                <a:gd name="connsiteX22" fmla="*/ 1019595 w 1254244"/>
                <a:gd name="connsiteY22" fmla="*/ 296351 h 1419180"/>
                <a:gd name="connsiteX23" fmla="*/ 1032669 w 1254244"/>
                <a:gd name="connsiteY23" fmla="*/ 283277 h 1419180"/>
                <a:gd name="connsiteX24" fmla="*/ 1032669 w 1254244"/>
                <a:gd name="connsiteY24" fmla="*/ 230984 h 1419180"/>
                <a:gd name="connsiteX25" fmla="*/ 1019595 w 1254244"/>
                <a:gd name="connsiteY25" fmla="*/ 217910 h 1419180"/>
                <a:gd name="connsiteX26" fmla="*/ 23610 w 1254244"/>
                <a:gd name="connsiteY26" fmla="*/ 0 h 1419180"/>
                <a:gd name="connsiteX27" fmla="*/ 1230634 w 1254244"/>
                <a:gd name="connsiteY27" fmla="*/ 0 h 1419180"/>
                <a:gd name="connsiteX28" fmla="*/ 1254244 w 1254244"/>
                <a:gd name="connsiteY28" fmla="*/ 23610 h 1419180"/>
                <a:gd name="connsiteX29" fmla="*/ 1254244 w 1254244"/>
                <a:gd name="connsiteY29" fmla="*/ 890790 h 1419180"/>
                <a:gd name="connsiteX30" fmla="*/ 1230634 w 1254244"/>
                <a:gd name="connsiteY30" fmla="*/ 914400 h 1419180"/>
                <a:gd name="connsiteX31" fmla="*/ 408217 w 1254244"/>
                <a:gd name="connsiteY31" fmla="*/ 914400 h 1419180"/>
                <a:gd name="connsiteX32" fmla="*/ 142547 w 1254244"/>
                <a:gd name="connsiteY32" fmla="*/ 1419180 h 1419180"/>
                <a:gd name="connsiteX33" fmla="*/ 142547 w 1254244"/>
                <a:gd name="connsiteY33" fmla="*/ 914400 h 1419180"/>
                <a:gd name="connsiteX34" fmla="*/ 23610 w 1254244"/>
                <a:gd name="connsiteY34" fmla="*/ 914400 h 1419180"/>
                <a:gd name="connsiteX35" fmla="*/ 0 w 1254244"/>
                <a:gd name="connsiteY35" fmla="*/ 890790 h 1419180"/>
                <a:gd name="connsiteX36" fmla="*/ 0 w 1254244"/>
                <a:gd name="connsiteY36" fmla="*/ 23610 h 1419180"/>
                <a:gd name="connsiteX37" fmla="*/ 23610 w 1254244"/>
                <a:gd name="connsiteY37" fmla="*/ 0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4244" h="1419180">
                  <a:moveTo>
                    <a:pt x="550256" y="625297"/>
                  </a:moveTo>
                  <a:cubicBezTo>
                    <a:pt x="522200" y="625297"/>
                    <a:pt x="499456" y="648041"/>
                    <a:pt x="499456" y="676097"/>
                  </a:cubicBezTo>
                  <a:cubicBezTo>
                    <a:pt x="499456" y="704153"/>
                    <a:pt x="522200" y="726897"/>
                    <a:pt x="550256" y="726897"/>
                  </a:cubicBezTo>
                  <a:cubicBezTo>
                    <a:pt x="578312" y="726897"/>
                    <a:pt x="601056" y="704153"/>
                    <a:pt x="601056" y="676097"/>
                  </a:cubicBezTo>
                  <a:cubicBezTo>
                    <a:pt x="601056" y="648041"/>
                    <a:pt x="578312" y="625297"/>
                    <a:pt x="550256" y="625297"/>
                  </a:cubicBezTo>
                  <a:close/>
                  <a:moveTo>
                    <a:pt x="327374" y="625297"/>
                  </a:moveTo>
                  <a:cubicBezTo>
                    <a:pt x="299318" y="625297"/>
                    <a:pt x="276574" y="648041"/>
                    <a:pt x="276574" y="676097"/>
                  </a:cubicBezTo>
                  <a:cubicBezTo>
                    <a:pt x="276574" y="704153"/>
                    <a:pt x="299318" y="726897"/>
                    <a:pt x="327374" y="726897"/>
                  </a:cubicBezTo>
                  <a:cubicBezTo>
                    <a:pt x="355430" y="726897"/>
                    <a:pt x="378174" y="704153"/>
                    <a:pt x="378174" y="676097"/>
                  </a:cubicBezTo>
                  <a:cubicBezTo>
                    <a:pt x="378174" y="648041"/>
                    <a:pt x="355430" y="625297"/>
                    <a:pt x="327374" y="625297"/>
                  </a:cubicBezTo>
                  <a:close/>
                  <a:moveTo>
                    <a:pt x="265370" y="432579"/>
                  </a:moveTo>
                  <a:cubicBezTo>
                    <a:pt x="258149" y="432579"/>
                    <a:pt x="252296" y="438432"/>
                    <a:pt x="252296" y="445653"/>
                  </a:cubicBezTo>
                  <a:lnTo>
                    <a:pt x="252296" y="497946"/>
                  </a:lnTo>
                  <a:cubicBezTo>
                    <a:pt x="252296" y="505167"/>
                    <a:pt x="258149" y="511020"/>
                    <a:pt x="265370" y="511020"/>
                  </a:cubicBezTo>
                  <a:lnTo>
                    <a:pt x="1019595" y="511020"/>
                  </a:lnTo>
                  <a:cubicBezTo>
                    <a:pt x="1026816" y="511020"/>
                    <a:pt x="1032669" y="505167"/>
                    <a:pt x="1032669" y="497946"/>
                  </a:cubicBezTo>
                  <a:lnTo>
                    <a:pt x="1032669" y="445653"/>
                  </a:lnTo>
                  <a:cubicBezTo>
                    <a:pt x="1032669" y="438432"/>
                    <a:pt x="1026816" y="432579"/>
                    <a:pt x="1019595" y="432579"/>
                  </a:cubicBezTo>
                  <a:close/>
                  <a:moveTo>
                    <a:pt x="265370" y="217910"/>
                  </a:moveTo>
                  <a:cubicBezTo>
                    <a:pt x="258149" y="217910"/>
                    <a:pt x="252296" y="223763"/>
                    <a:pt x="252296" y="230984"/>
                  </a:cubicBezTo>
                  <a:lnTo>
                    <a:pt x="252296" y="283277"/>
                  </a:lnTo>
                  <a:cubicBezTo>
                    <a:pt x="252296" y="290498"/>
                    <a:pt x="258149" y="296351"/>
                    <a:pt x="265370" y="296351"/>
                  </a:cubicBezTo>
                  <a:lnTo>
                    <a:pt x="1019595" y="296351"/>
                  </a:lnTo>
                  <a:cubicBezTo>
                    <a:pt x="1026816" y="296351"/>
                    <a:pt x="1032669" y="290498"/>
                    <a:pt x="1032669" y="283277"/>
                  </a:cubicBezTo>
                  <a:lnTo>
                    <a:pt x="1032669" y="230984"/>
                  </a:lnTo>
                  <a:cubicBezTo>
                    <a:pt x="1032669" y="223763"/>
                    <a:pt x="1026816" y="217910"/>
                    <a:pt x="1019595" y="217910"/>
                  </a:cubicBezTo>
                  <a:close/>
                  <a:moveTo>
                    <a:pt x="23610" y="0"/>
                  </a:moveTo>
                  <a:lnTo>
                    <a:pt x="1230634" y="0"/>
                  </a:lnTo>
                  <a:cubicBezTo>
                    <a:pt x="1243673" y="0"/>
                    <a:pt x="1254244" y="10571"/>
                    <a:pt x="1254244" y="23610"/>
                  </a:cubicBezTo>
                  <a:lnTo>
                    <a:pt x="1254244" y="890790"/>
                  </a:lnTo>
                  <a:cubicBezTo>
                    <a:pt x="1254244" y="903829"/>
                    <a:pt x="1243673" y="914400"/>
                    <a:pt x="1230634" y="914400"/>
                  </a:cubicBezTo>
                  <a:lnTo>
                    <a:pt x="408217" y="914400"/>
                  </a:lnTo>
                  <a:lnTo>
                    <a:pt x="142547" y="1419180"/>
                  </a:lnTo>
                  <a:lnTo>
                    <a:pt x="142547" y="914400"/>
                  </a:lnTo>
                  <a:lnTo>
                    <a:pt x="23610" y="914400"/>
                  </a:lnTo>
                  <a:cubicBezTo>
                    <a:pt x="10571" y="914400"/>
                    <a:pt x="0" y="903829"/>
                    <a:pt x="0" y="890790"/>
                  </a:cubicBezTo>
                  <a:lnTo>
                    <a:pt x="0" y="23610"/>
                  </a:lnTo>
                  <a:cubicBezTo>
                    <a:pt x="0" y="10571"/>
                    <a:pt x="10571" y="0"/>
                    <a:pt x="236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59505" y="2334724"/>
            <a:ext cx="910682" cy="1036598"/>
            <a:chOff x="1123950" y="1785293"/>
            <a:chExt cx="2939346" cy="3345757"/>
          </a:xfrm>
          <a:solidFill>
            <a:srgbClr val="FF0000"/>
          </a:solidFill>
        </p:grpSpPr>
        <p:grpSp>
          <p:nvGrpSpPr>
            <p:cNvPr id="424" name="Group 423"/>
            <p:cNvGrpSpPr/>
            <p:nvPr/>
          </p:nvGrpSpPr>
          <p:grpSpPr>
            <a:xfrm>
              <a:off x="2400300" y="3468054"/>
              <a:ext cx="1662996" cy="1662996"/>
              <a:chOff x="2400300" y="3468054"/>
              <a:chExt cx="1662996" cy="1662996"/>
            </a:xfrm>
            <a:grpFill/>
          </p:grpSpPr>
          <p:grpSp>
            <p:nvGrpSpPr>
              <p:cNvPr id="433" name="Group 432"/>
              <p:cNvGrpSpPr/>
              <p:nvPr/>
            </p:nvGrpSpPr>
            <p:grpSpPr>
              <a:xfrm>
                <a:off x="2680331" y="3748085"/>
                <a:ext cx="1102934" cy="1102934"/>
                <a:chOff x="2862263" y="3617284"/>
                <a:chExt cx="1513766" cy="1513766"/>
              </a:xfrm>
              <a:grpFill/>
            </p:grpSpPr>
            <p:sp>
              <p:nvSpPr>
                <p:cNvPr id="435" name="Freeform 434"/>
                <p:cNvSpPr/>
                <p:nvPr/>
              </p:nvSpPr>
              <p:spPr>
                <a:xfrm>
                  <a:off x="2862263" y="3617284"/>
                  <a:ext cx="1513766" cy="1513766"/>
                </a:xfrm>
                <a:custGeom>
                  <a:avLst/>
                  <a:gdLst>
                    <a:gd name="connsiteX0" fmla="*/ 1195416 w 2390832"/>
                    <a:gd name="connsiteY0" fmla="*/ 422879 h 2390832"/>
                    <a:gd name="connsiteX1" fmla="*/ 422879 w 2390832"/>
                    <a:gd name="connsiteY1" fmla="*/ 1195416 h 2390832"/>
                    <a:gd name="connsiteX2" fmla="*/ 1195416 w 2390832"/>
                    <a:gd name="connsiteY2" fmla="*/ 1967953 h 2390832"/>
                    <a:gd name="connsiteX3" fmla="*/ 1967953 w 2390832"/>
                    <a:gd name="connsiteY3" fmla="*/ 1195416 h 2390832"/>
                    <a:gd name="connsiteX4" fmla="*/ 1195416 w 2390832"/>
                    <a:gd name="connsiteY4" fmla="*/ 422879 h 2390832"/>
                    <a:gd name="connsiteX5" fmla="*/ 1066473 w 2390832"/>
                    <a:gd name="connsiteY5" fmla="*/ 0 h 2390832"/>
                    <a:gd name="connsiteX6" fmla="*/ 1324359 w 2390832"/>
                    <a:gd name="connsiteY6" fmla="*/ 0 h 2390832"/>
                    <a:gd name="connsiteX7" fmla="*/ 1388833 w 2390832"/>
                    <a:gd name="connsiteY7" fmla="*/ 64474 h 2390832"/>
                    <a:gd name="connsiteX8" fmla="*/ 1388833 w 2390832"/>
                    <a:gd name="connsiteY8" fmla="*/ 170095 h 2390832"/>
                    <a:gd name="connsiteX9" fmla="*/ 1405807 w 2390832"/>
                    <a:gd name="connsiteY9" fmla="*/ 172685 h 2390832"/>
                    <a:gd name="connsiteX10" fmla="*/ 1679090 w 2390832"/>
                    <a:gd name="connsiteY10" fmla="*/ 270043 h 2390832"/>
                    <a:gd name="connsiteX11" fmla="*/ 1783240 w 2390832"/>
                    <a:gd name="connsiteY11" fmla="*/ 334060 h 2390832"/>
                    <a:gd name="connsiteX12" fmla="*/ 1858347 w 2390832"/>
                    <a:gd name="connsiteY12" fmla="*/ 258953 h 2390832"/>
                    <a:gd name="connsiteX13" fmla="*/ 1949527 w 2390832"/>
                    <a:gd name="connsiteY13" fmla="*/ 258953 h 2390832"/>
                    <a:gd name="connsiteX14" fmla="*/ 2131879 w 2390832"/>
                    <a:gd name="connsiteY14" fmla="*/ 441306 h 2390832"/>
                    <a:gd name="connsiteX15" fmla="*/ 2131879 w 2390832"/>
                    <a:gd name="connsiteY15" fmla="*/ 532486 h 2390832"/>
                    <a:gd name="connsiteX16" fmla="*/ 2055950 w 2390832"/>
                    <a:gd name="connsiteY16" fmla="*/ 608416 h 2390832"/>
                    <a:gd name="connsiteX17" fmla="*/ 2089852 w 2390832"/>
                    <a:gd name="connsiteY17" fmla="*/ 656788 h 2390832"/>
                    <a:gd name="connsiteX18" fmla="*/ 2203197 w 2390832"/>
                    <a:gd name="connsiteY18" fmla="*/ 922041 h 2390832"/>
                    <a:gd name="connsiteX19" fmla="*/ 2221118 w 2390832"/>
                    <a:gd name="connsiteY19" fmla="*/ 1001999 h 2390832"/>
                    <a:gd name="connsiteX20" fmla="*/ 2326358 w 2390832"/>
                    <a:gd name="connsiteY20" fmla="*/ 1001999 h 2390832"/>
                    <a:gd name="connsiteX21" fmla="*/ 2390832 w 2390832"/>
                    <a:gd name="connsiteY21" fmla="*/ 1066473 h 2390832"/>
                    <a:gd name="connsiteX22" fmla="*/ 2390832 w 2390832"/>
                    <a:gd name="connsiteY22" fmla="*/ 1324359 h 2390832"/>
                    <a:gd name="connsiteX23" fmla="*/ 2326358 w 2390832"/>
                    <a:gd name="connsiteY23" fmla="*/ 1388833 h 2390832"/>
                    <a:gd name="connsiteX24" fmla="*/ 2219274 w 2390832"/>
                    <a:gd name="connsiteY24" fmla="*/ 1388833 h 2390832"/>
                    <a:gd name="connsiteX25" fmla="*/ 2203197 w 2390832"/>
                    <a:gd name="connsiteY25" fmla="*/ 1468791 h 2390832"/>
                    <a:gd name="connsiteX26" fmla="*/ 2101046 w 2390832"/>
                    <a:gd name="connsiteY26" fmla="*/ 1715044 h 2390832"/>
                    <a:gd name="connsiteX27" fmla="*/ 2055010 w 2390832"/>
                    <a:gd name="connsiteY27" fmla="*/ 1781477 h 2390832"/>
                    <a:gd name="connsiteX28" fmla="*/ 2131879 w 2390832"/>
                    <a:gd name="connsiteY28" fmla="*/ 1858346 h 2390832"/>
                    <a:gd name="connsiteX29" fmla="*/ 2131879 w 2390832"/>
                    <a:gd name="connsiteY29" fmla="*/ 1949526 h 2390832"/>
                    <a:gd name="connsiteX30" fmla="*/ 1949527 w 2390832"/>
                    <a:gd name="connsiteY30" fmla="*/ 2131879 h 2390832"/>
                    <a:gd name="connsiteX31" fmla="*/ 1858347 w 2390832"/>
                    <a:gd name="connsiteY31" fmla="*/ 2131879 h 2390832"/>
                    <a:gd name="connsiteX32" fmla="*/ 1781819 w 2390832"/>
                    <a:gd name="connsiteY32" fmla="*/ 2055351 h 2390832"/>
                    <a:gd name="connsiteX33" fmla="*/ 1736737 w 2390832"/>
                    <a:gd name="connsiteY33" fmla="*/ 2088222 h 2390832"/>
                    <a:gd name="connsiteX34" fmla="*/ 1405807 w 2390832"/>
                    <a:gd name="connsiteY34" fmla="*/ 2218147 h 2390832"/>
                    <a:gd name="connsiteX35" fmla="*/ 1388833 w 2390832"/>
                    <a:gd name="connsiteY35" fmla="*/ 2220738 h 2390832"/>
                    <a:gd name="connsiteX36" fmla="*/ 1388833 w 2390832"/>
                    <a:gd name="connsiteY36" fmla="*/ 2326358 h 2390832"/>
                    <a:gd name="connsiteX37" fmla="*/ 1324359 w 2390832"/>
                    <a:gd name="connsiteY37" fmla="*/ 2390832 h 2390832"/>
                    <a:gd name="connsiteX38" fmla="*/ 1066473 w 2390832"/>
                    <a:gd name="connsiteY38" fmla="*/ 2390832 h 2390832"/>
                    <a:gd name="connsiteX39" fmla="*/ 1001999 w 2390832"/>
                    <a:gd name="connsiteY39" fmla="*/ 2326358 h 2390832"/>
                    <a:gd name="connsiteX40" fmla="*/ 1001999 w 2390832"/>
                    <a:gd name="connsiteY40" fmla="*/ 2220738 h 2390832"/>
                    <a:gd name="connsiteX41" fmla="*/ 985026 w 2390832"/>
                    <a:gd name="connsiteY41" fmla="*/ 2218147 h 2390832"/>
                    <a:gd name="connsiteX42" fmla="*/ 711743 w 2390832"/>
                    <a:gd name="connsiteY42" fmla="*/ 2120790 h 2390832"/>
                    <a:gd name="connsiteX43" fmla="*/ 607593 w 2390832"/>
                    <a:gd name="connsiteY43" fmla="*/ 2056772 h 2390832"/>
                    <a:gd name="connsiteX44" fmla="*/ 532486 w 2390832"/>
                    <a:gd name="connsiteY44" fmla="*/ 2131879 h 2390832"/>
                    <a:gd name="connsiteX45" fmla="*/ 441306 w 2390832"/>
                    <a:gd name="connsiteY45" fmla="*/ 2131879 h 2390832"/>
                    <a:gd name="connsiteX46" fmla="*/ 258953 w 2390832"/>
                    <a:gd name="connsiteY46" fmla="*/ 1949526 h 2390832"/>
                    <a:gd name="connsiteX47" fmla="*/ 258953 w 2390832"/>
                    <a:gd name="connsiteY47" fmla="*/ 1858346 h 2390832"/>
                    <a:gd name="connsiteX48" fmla="*/ 334883 w 2390832"/>
                    <a:gd name="connsiteY48" fmla="*/ 1782417 h 2390832"/>
                    <a:gd name="connsiteX49" fmla="*/ 300980 w 2390832"/>
                    <a:gd name="connsiteY49" fmla="*/ 1734044 h 2390832"/>
                    <a:gd name="connsiteX50" fmla="*/ 187636 w 2390832"/>
                    <a:gd name="connsiteY50" fmla="*/ 1468791 h 2390832"/>
                    <a:gd name="connsiteX51" fmla="*/ 169714 w 2390832"/>
                    <a:gd name="connsiteY51" fmla="*/ 1388833 h 2390832"/>
                    <a:gd name="connsiteX52" fmla="*/ 64474 w 2390832"/>
                    <a:gd name="connsiteY52" fmla="*/ 1388833 h 2390832"/>
                    <a:gd name="connsiteX53" fmla="*/ 0 w 2390832"/>
                    <a:gd name="connsiteY53" fmla="*/ 1324359 h 2390832"/>
                    <a:gd name="connsiteX54" fmla="*/ 0 w 2390832"/>
                    <a:gd name="connsiteY54" fmla="*/ 1066473 h 2390832"/>
                    <a:gd name="connsiteX55" fmla="*/ 64474 w 2390832"/>
                    <a:gd name="connsiteY55" fmla="*/ 1001999 h 2390832"/>
                    <a:gd name="connsiteX56" fmla="*/ 171558 w 2390832"/>
                    <a:gd name="connsiteY56" fmla="*/ 1001999 h 2390832"/>
                    <a:gd name="connsiteX57" fmla="*/ 187636 w 2390832"/>
                    <a:gd name="connsiteY57" fmla="*/ 922041 h 2390832"/>
                    <a:gd name="connsiteX58" fmla="*/ 289786 w 2390832"/>
                    <a:gd name="connsiteY58" fmla="*/ 675788 h 2390832"/>
                    <a:gd name="connsiteX59" fmla="*/ 335822 w 2390832"/>
                    <a:gd name="connsiteY59" fmla="*/ 609355 h 2390832"/>
                    <a:gd name="connsiteX60" fmla="*/ 258953 w 2390832"/>
                    <a:gd name="connsiteY60" fmla="*/ 532486 h 2390832"/>
                    <a:gd name="connsiteX61" fmla="*/ 258953 w 2390832"/>
                    <a:gd name="connsiteY61" fmla="*/ 441306 h 2390832"/>
                    <a:gd name="connsiteX62" fmla="*/ 441306 w 2390832"/>
                    <a:gd name="connsiteY62" fmla="*/ 258953 h 2390832"/>
                    <a:gd name="connsiteX63" fmla="*/ 532486 w 2390832"/>
                    <a:gd name="connsiteY63" fmla="*/ 258953 h 2390832"/>
                    <a:gd name="connsiteX64" fmla="*/ 609014 w 2390832"/>
                    <a:gd name="connsiteY64" fmla="*/ 335481 h 2390832"/>
                    <a:gd name="connsiteX65" fmla="*/ 654095 w 2390832"/>
                    <a:gd name="connsiteY65" fmla="*/ 302611 h 2390832"/>
                    <a:gd name="connsiteX66" fmla="*/ 985026 w 2390832"/>
                    <a:gd name="connsiteY66" fmla="*/ 172685 h 2390832"/>
                    <a:gd name="connsiteX67" fmla="*/ 1001999 w 2390832"/>
                    <a:gd name="connsiteY67" fmla="*/ 170095 h 2390832"/>
                    <a:gd name="connsiteX68" fmla="*/ 1001999 w 2390832"/>
                    <a:gd name="connsiteY68" fmla="*/ 64474 h 2390832"/>
                    <a:gd name="connsiteX69" fmla="*/ 1066473 w 2390832"/>
                    <a:gd name="connsiteY69" fmla="*/ 0 h 239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390832" h="2390832">
                      <a:moveTo>
                        <a:pt x="1195416" y="422879"/>
                      </a:moveTo>
                      <a:cubicBezTo>
                        <a:pt x="768756" y="422879"/>
                        <a:pt x="422879" y="768756"/>
                        <a:pt x="422879" y="1195416"/>
                      </a:cubicBezTo>
                      <a:cubicBezTo>
                        <a:pt x="422879" y="1622076"/>
                        <a:pt x="768756" y="1967953"/>
                        <a:pt x="1195416" y="1967953"/>
                      </a:cubicBezTo>
                      <a:cubicBezTo>
                        <a:pt x="1622076" y="1967953"/>
                        <a:pt x="1967953" y="1622076"/>
                        <a:pt x="1967953" y="1195416"/>
                      </a:cubicBezTo>
                      <a:cubicBezTo>
                        <a:pt x="1967953" y="768756"/>
                        <a:pt x="1622076" y="422879"/>
                        <a:pt x="1195416" y="422879"/>
                      </a:cubicBezTo>
                      <a:close/>
                      <a:moveTo>
                        <a:pt x="1066473" y="0"/>
                      </a:moveTo>
                      <a:lnTo>
                        <a:pt x="1324359" y="0"/>
                      </a:lnTo>
                      <a:cubicBezTo>
                        <a:pt x="1359967" y="0"/>
                        <a:pt x="1388833" y="28866"/>
                        <a:pt x="1388833" y="64474"/>
                      </a:cubicBezTo>
                      <a:lnTo>
                        <a:pt x="1388833" y="170095"/>
                      </a:lnTo>
                      <a:lnTo>
                        <a:pt x="1405807" y="172685"/>
                      </a:lnTo>
                      <a:cubicBezTo>
                        <a:pt x="1502434" y="192458"/>
                        <a:pt x="1594199" y="225581"/>
                        <a:pt x="1679090" y="270043"/>
                      </a:cubicBezTo>
                      <a:lnTo>
                        <a:pt x="1783240" y="334060"/>
                      </a:lnTo>
                      <a:lnTo>
                        <a:pt x="1858347" y="258953"/>
                      </a:lnTo>
                      <a:cubicBezTo>
                        <a:pt x="1883525" y="233774"/>
                        <a:pt x="1924348" y="233774"/>
                        <a:pt x="1949527" y="258953"/>
                      </a:cubicBezTo>
                      <a:lnTo>
                        <a:pt x="2131879" y="441306"/>
                      </a:lnTo>
                      <a:cubicBezTo>
                        <a:pt x="2157058" y="466484"/>
                        <a:pt x="2157058" y="507307"/>
                        <a:pt x="2131879" y="532486"/>
                      </a:cubicBezTo>
                      <a:lnTo>
                        <a:pt x="2055950" y="608416"/>
                      </a:lnTo>
                      <a:lnTo>
                        <a:pt x="2089852" y="656788"/>
                      </a:lnTo>
                      <a:cubicBezTo>
                        <a:pt x="2139201" y="738560"/>
                        <a:pt x="2177653" y="827648"/>
                        <a:pt x="2203197" y="922041"/>
                      </a:cubicBezTo>
                      <a:lnTo>
                        <a:pt x="2221118" y="1001999"/>
                      </a:lnTo>
                      <a:lnTo>
                        <a:pt x="2326358" y="1001999"/>
                      </a:lnTo>
                      <a:cubicBezTo>
                        <a:pt x="2361966" y="1001999"/>
                        <a:pt x="2390832" y="1030865"/>
                        <a:pt x="2390832" y="1066473"/>
                      </a:cubicBezTo>
                      <a:lnTo>
                        <a:pt x="2390832" y="1324359"/>
                      </a:lnTo>
                      <a:cubicBezTo>
                        <a:pt x="2390832" y="1359967"/>
                        <a:pt x="2361966" y="1388833"/>
                        <a:pt x="2326358" y="1388833"/>
                      </a:cubicBezTo>
                      <a:lnTo>
                        <a:pt x="2219274" y="1388833"/>
                      </a:lnTo>
                      <a:lnTo>
                        <a:pt x="2203197" y="1468791"/>
                      </a:lnTo>
                      <a:cubicBezTo>
                        <a:pt x="2179618" y="1555923"/>
                        <a:pt x="2145040" y="1638535"/>
                        <a:pt x="2101046" y="1715044"/>
                      </a:cubicBezTo>
                      <a:lnTo>
                        <a:pt x="2055010" y="1781477"/>
                      </a:lnTo>
                      <a:lnTo>
                        <a:pt x="2131879" y="1858346"/>
                      </a:lnTo>
                      <a:cubicBezTo>
                        <a:pt x="2157058" y="1883525"/>
                        <a:pt x="2157058" y="1924348"/>
                        <a:pt x="2131879" y="1949526"/>
                      </a:cubicBezTo>
                      <a:lnTo>
                        <a:pt x="1949527" y="2131879"/>
                      </a:lnTo>
                      <a:cubicBezTo>
                        <a:pt x="1924348" y="2157058"/>
                        <a:pt x="1883525" y="2157058"/>
                        <a:pt x="1858347" y="2131879"/>
                      </a:cubicBezTo>
                      <a:lnTo>
                        <a:pt x="1781819" y="2055351"/>
                      </a:lnTo>
                      <a:lnTo>
                        <a:pt x="1736737" y="2088222"/>
                      </a:lnTo>
                      <a:cubicBezTo>
                        <a:pt x="1636293" y="2149253"/>
                        <a:pt x="1524733" y="2193811"/>
                        <a:pt x="1405807" y="2218147"/>
                      </a:cubicBezTo>
                      <a:lnTo>
                        <a:pt x="1388833" y="2220738"/>
                      </a:lnTo>
                      <a:lnTo>
                        <a:pt x="1388833" y="2326358"/>
                      </a:lnTo>
                      <a:cubicBezTo>
                        <a:pt x="1388833" y="2361966"/>
                        <a:pt x="1359967" y="2390832"/>
                        <a:pt x="1324359" y="2390832"/>
                      </a:cubicBezTo>
                      <a:lnTo>
                        <a:pt x="1066473" y="2390832"/>
                      </a:lnTo>
                      <a:cubicBezTo>
                        <a:pt x="1030865" y="2390832"/>
                        <a:pt x="1001999" y="2361966"/>
                        <a:pt x="1001999" y="2326358"/>
                      </a:cubicBezTo>
                      <a:lnTo>
                        <a:pt x="1001999" y="2220738"/>
                      </a:lnTo>
                      <a:lnTo>
                        <a:pt x="985026" y="2218147"/>
                      </a:lnTo>
                      <a:cubicBezTo>
                        <a:pt x="888398" y="2198374"/>
                        <a:pt x="796633" y="2165251"/>
                        <a:pt x="711743" y="2120790"/>
                      </a:cubicBezTo>
                      <a:lnTo>
                        <a:pt x="607593" y="2056772"/>
                      </a:lnTo>
                      <a:lnTo>
                        <a:pt x="532486" y="2131879"/>
                      </a:lnTo>
                      <a:cubicBezTo>
                        <a:pt x="507307" y="2157058"/>
                        <a:pt x="466485" y="2157058"/>
                        <a:pt x="441306" y="2131879"/>
                      </a:cubicBezTo>
                      <a:lnTo>
                        <a:pt x="258953" y="1949526"/>
                      </a:lnTo>
                      <a:cubicBezTo>
                        <a:pt x="233774" y="1924348"/>
                        <a:pt x="233774" y="1883525"/>
                        <a:pt x="258953" y="1858346"/>
                      </a:cubicBezTo>
                      <a:lnTo>
                        <a:pt x="334883" y="1782417"/>
                      </a:lnTo>
                      <a:lnTo>
                        <a:pt x="300980" y="1734044"/>
                      </a:lnTo>
                      <a:cubicBezTo>
                        <a:pt x="251632" y="1652272"/>
                        <a:pt x="213180" y="1563184"/>
                        <a:pt x="187636" y="1468791"/>
                      </a:cubicBezTo>
                      <a:lnTo>
                        <a:pt x="169714" y="1388833"/>
                      </a:lnTo>
                      <a:lnTo>
                        <a:pt x="64474" y="1388833"/>
                      </a:lnTo>
                      <a:cubicBezTo>
                        <a:pt x="28866" y="1388833"/>
                        <a:pt x="0" y="1359967"/>
                        <a:pt x="0" y="1324359"/>
                      </a:cubicBezTo>
                      <a:lnTo>
                        <a:pt x="0" y="1066473"/>
                      </a:lnTo>
                      <a:cubicBezTo>
                        <a:pt x="0" y="1030865"/>
                        <a:pt x="28866" y="1001999"/>
                        <a:pt x="64474" y="1001999"/>
                      </a:cubicBezTo>
                      <a:lnTo>
                        <a:pt x="171558" y="1001999"/>
                      </a:lnTo>
                      <a:lnTo>
                        <a:pt x="187636" y="922041"/>
                      </a:lnTo>
                      <a:cubicBezTo>
                        <a:pt x="211215" y="834909"/>
                        <a:pt x="245792" y="752298"/>
                        <a:pt x="289786" y="675788"/>
                      </a:cubicBezTo>
                      <a:lnTo>
                        <a:pt x="335822" y="609355"/>
                      </a:lnTo>
                      <a:lnTo>
                        <a:pt x="258953" y="532486"/>
                      </a:lnTo>
                      <a:cubicBezTo>
                        <a:pt x="233774" y="507307"/>
                        <a:pt x="233774" y="466484"/>
                        <a:pt x="258953" y="441306"/>
                      </a:cubicBezTo>
                      <a:lnTo>
                        <a:pt x="441306" y="258953"/>
                      </a:lnTo>
                      <a:cubicBezTo>
                        <a:pt x="466485" y="233774"/>
                        <a:pt x="507307" y="233774"/>
                        <a:pt x="532486" y="258953"/>
                      </a:cubicBezTo>
                      <a:lnTo>
                        <a:pt x="609014" y="335481"/>
                      </a:lnTo>
                      <a:lnTo>
                        <a:pt x="654095" y="302611"/>
                      </a:lnTo>
                      <a:cubicBezTo>
                        <a:pt x="754539" y="241580"/>
                        <a:pt x="866099" y="197021"/>
                        <a:pt x="985026" y="172685"/>
                      </a:cubicBezTo>
                      <a:lnTo>
                        <a:pt x="1001999" y="170095"/>
                      </a:lnTo>
                      <a:lnTo>
                        <a:pt x="1001999" y="64474"/>
                      </a:lnTo>
                      <a:cubicBezTo>
                        <a:pt x="1001999" y="28866"/>
                        <a:pt x="1030865" y="0"/>
                        <a:pt x="1066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6" name="Freeform 435"/>
                <p:cNvSpPr/>
                <p:nvPr/>
              </p:nvSpPr>
              <p:spPr>
                <a:xfrm>
                  <a:off x="3255452" y="4010473"/>
                  <a:ext cx="727389" cy="727389"/>
                </a:xfrm>
                <a:custGeom>
                  <a:avLst/>
                  <a:gdLst>
                    <a:gd name="connsiteX0" fmla="*/ 574417 w 1148834"/>
                    <a:gd name="connsiteY0" fmla="*/ 171193 h 1148834"/>
                    <a:gd name="connsiteX1" fmla="*/ 171193 w 1148834"/>
                    <a:gd name="connsiteY1" fmla="*/ 574417 h 1148834"/>
                    <a:gd name="connsiteX2" fmla="*/ 574417 w 1148834"/>
                    <a:gd name="connsiteY2" fmla="*/ 977641 h 1148834"/>
                    <a:gd name="connsiteX3" fmla="*/ 977641 w 1148834"/>
                    <a:gd name="connsiteY3" fmla="*/ 574417 h 1148834"/>
                    <a:gd name="connsiteX4" fmla="*/ 574417 w 1148834"/>
                    <a:gd name="connsiteY4" fmla="*/ 171193 h 1148834"/>
                    <a:gd name="connsiteX5" fmla="*/ 574417 w 1148834"/>
                    <a:gd name="connsiteY5" fmla="*/ 0 h 1148834"/>
                    <a:gd name="connsiteX6" fmla="*/ 1148834 w 1148834"/>
                    <a:gd name="connsiteY6" fmla="*/ 574417 h 1148834"/>
                    <a:gd name="connsiteX7" fmla="*/ 574417 w 1148834"/>
                    <a:gd name="connsiteY7" fmla="*/ 1148834 h 1148834"/>
                    <a:gd name="connsiteX8" fmla="*/ 0 w 1148834"/>
                    <a:gd name="connsiteY8" fmla="*/ 574417 h 1148834"/>
                    <a:gd name="connsiteX9" fmla="*/ 574417 w 1148834"/>
                    <a:gd name="connsiteY9" fmla="*/ 0 h 114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8834" h="1148834">
                      <a:moveTo>
                        <a:pt x="574417" y="171193"/>
                      </a:moveTo>
                      <a:cubicBezTo>
                        <a:pt x="351723" y="171193"/>
                        <a:pt x="171193" y="351723"/>
                        <a:pt x="171193" y="574417"/>
                      </a:cubicBezTo>
                      <a:cubicBezTo>
                        <a:pt x="171193" y="797111"/>
                        <a:pt x="351723" y="977641"/>
                        <a:pt x="574417" y="977641"/>
                      </a:cubicBezTo>
                      <a:cubicBezTo>
                        <a:pt x="797111" y="977641"/>
                        <a:pt x="977641" y="797111"/>
                        <a:pt x="977641" y="574417"/>
                      </a:cubicBezTo>
                      <a:cubicBezTo>
                        <a:pt x="977641" y="351723"/>
                        <a:pt x="797111" y="171193"/>
                        <a:pt x="574417" y="171193"/>
                      </a:cubicBezTo>
                      <a:close/>
                      <a:moveTo>
                        <a:pt x="574417" y="0"/>
                      </a:moveTo>
                      <a:cubicBezTo>
                        <a:pt x="891659" y="0"/>
                        <a:pt x="1148834" y="257175"/>
                        <a:pt x="1148834" y="574417"/>
                      </a:cubicBezTo>
                      <a:cubicBezTo>
                        <a:pt x="1148834" y="891659"/>
                        <a:pt x="891659" y="1148834"/>
                        <a:pt x="574417" y="1148834"/>
                      </a:cubicBezTo>
                      <a:cubicBezTo>
                        <a:pt x="257175" y="1148834"/>
                        <a:pt x="0" y="891659"/>
                        <a:pt x="0" y="574417"/>
                      </a:cubicBezTo>
                      <a:cubicBezTo>
                        <a:pt x="0" y="257175"/>
                        <a:pt x="257175" y="0"/>
                        <a:pt x="5744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3484458" y="4239479"/>
                  <a:ext cx="269374" cy="26937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4" name="Donut 433"/>
              <p:cNvSpPr/>
              <p:nvPr/>
            </p:nvSpPr>
            <p:spPr>
              <a:xfrm>
                <a:off x="2400300" y="3468054"/>
                <a:ext cx="1662996" cy="1662996"/>
              </a:xfrm>
              <a:prstGeom prst="donut">
                <a:avLst>
                  <a:gd name="adj" fmla="val 1095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5" name="Freeform 424"/>
            <p:cNvSpPr/>
            <p:nvPr/>
          </p:nvSpPr>
          <p:spPr>
            <a:xfrm>
              <a:off x="1123950" y="3256209"/>
              <a:ext cx="1654587" cy="1185225"/>
            </a:xfrm>
            <a:custGeom>
              <a:avLst/>
              <a:gdLst>
                <a:gd name="connsiteX0" fmla="*/ 1724492 w 1729683"/>
                <a:gd name="connsiteY0" fmla="*/ 435086 h 1186820"/>
                <a:gd name="connsiteX1" fmla="*/ 1729683 w 1729683"/>
                <a:gd name="connsiteY1" fmla="*/ 503692 h 1186820"/>
                <a:gd name="connsiteX2" fmla="*/ 1729683 w 1729683"/>
                <a:gd name="connsiteY2" fmla="*/ 1186820 h 1186820"/>
                <a:gd name="connsiteX3" fmla="*/ 1401509 w 1729683"/>
                <a:gd name="connsiteY3" fmla="*/ 1185833 h 1186820"/>
                <a:gd name="connsiteX4" fmla="*/ 1387144 w 1729683"/>
                <a:gd name="connsiteY4" fmla="*/ 1043342 h 1186820"/>
                <a:gd name="connsiteX5" fmla="*/ 1704896 w 1729683"/>
                <a:gd name="connsiteY5" fmla="*/ 445723 h 1186820"/>
                <a:gd name="connsiteX6" fmla="*/ 328957 w 1729683"/>
                <a:gd name="connsiteY6" fmla="*/ 17326 h 1186820"/>
                <a:gd name="connsiteX7" fmla="*/ 328957 w 1729683"/>
                <a:gd name="connsiteY7" fmla="*/ 1055614 h 1186820"/>
                <a:gd name="connsiteX8" fmla="*/ 373233 w 1729683"/>
                <a:gd name="connsiteY8" fmla="*/ 1099890 h 1186820"/>
                <a:gd name="connsiteX9" fmla="*/ 1190611 w 1729683"/>
                <a:gd name="connsiteY9" fmla="*/ 1099890 h 1186820"/>
                <a:gd name="connsiteX10" fmla="*/ 1199213 w 1729683"/>
                <a:gd name="connsiteY10" fmla="*/ 1185225 h 1186820"/>
                <a:gd name="connsiteX11" fmla="*/ 273050 w 1729683"/>
                <a:gd name="connsiteY11" fmla="*/ 1182440 h 1186820"/>
                <a:gd name="connsiteX12" fmla="*/ 0 w 1729683"/>
                <a:gd name="connsiteY12" fmla="*/ 1066170 h 1186820"/>
                <a:gd name="connsiteX13" fmla="*/ 6350 w 1729683"/>
                <a:gd name="connsiteY13" fmla="*/ 503692 h 1186820"/>
                <a:gd name="connsiteX14" fmla="*/ 328678 w 1729683"/>
                <a:gd name="connsiteY14" fmla="*/ 17413 h 1186820"/>
                <a:gd name="connsiteX15" fmla="*/ 1351261 w 1729683"/>
                <a:gd name="connsiteY15" fmla="*/ 0 h 1186820"/>
                <a:gd name="connsiteX16" fmla="*/ 1407355 w 1729683"/>
                <a:gd name="connsiteY16" fmla="*/ 17413 h 1186820"/>
                <a:gd name="connsiteX17" fmla="*/ 1639551 w 1729683"/>
                <a:gd name="connsiteY17" fmla="*/ 208621 h 1186820"/>
                <a:gd name="connsiteX18" fmla="*/ 1654587 w 1729683"/>
                <a:gd name="connsiteY18" fmla="*/ 239898 h 1186820"/>
                <a:gd name="connsiteX19" fmla="*/ 1591825 w 1729683"/>
                <a:gd name="connsiteY19" fmla="*/ 278027 h 1186820"/>
                <a:gd name="connsiteX20" fmla="*/ 1455232 w 1729683"/>
                <a:gd name="connsiteY20" fmla="*/ 390726 h 1186820"/>
                <a:gd name="connsiteX21" fmla="*/ 1351261 w 1729683"/>
                <a:gd name="connsiteY21" fmla="*/ 516740 h 1186820"/>
                <a:gd name="connsiteX0" fmla="*/ 1724492 w 1729683"/>
                <a:gd name="connsiteY0" fmla="*/ 435086 h 1185833"/>
                <a:gd name="connsiteX1" fmla="*/ 1729683 w 1729683"/>
                <a:gd name="connsiteY1" fmla="*/ 503692 h 1185833"/>
                <a:gd name="connsiteX2" fmla="*/ 1401509 w 1729683"/>
                <a:gd name="connsiteY2" fmla="*/ 1185833 h 1185833"/>
                <a:gd name="connsiteX3" fmla="*/ 1387144 w 1729683"/>
                <a:gd name="connsiteY3" fmla="*/ 1043342 h 1185833"/>
                <a:gd name="connsiteX4" fmla="*/ 1704896 w 1729683"/>
                <a:gd name="connsiteY4" fmla="*/ 445723 h 1185833"/>
                <a:gd name="connsiteX5" fmla="*/ 1724492 w 1729683"/>
                <a:gd name="connsiteY5" fmla="*/ 435086 h 1185833"/>
                <a:gd name="connsiteX6" fmla="*/ 328957 w 1729683"/>
                <a:gd name="connsiteY6" fmla="*/ 17326 h 1185833"/>
                <a:gd name="connsiteX7" fmla="*/ 328957 w 1729683"/>
                <a:gd name="connsiteY7" fmla="*/ 1055614 h 1185833"/>
                <a:gd name="connsiteX8" fmla="*/ 373233 w 1729683"/>
                <a:gd name="connsiteY8" fmla="*/ 1099890 h 1185833"/>
                <a:gd name="connsiteX9" fmla="*/ 1190611 w 1729683"/>
                <a:gd name="connsiteY9" fmla="*/ 1099890 h 1185833"/>
                <a:gd name="connsiteX10" fmla="*/ 1199213 w 1729683"/>
                <a:gd name="connsiteY10" fmla="*/ 1185225 h 1185833"/>
                <a:gd name="connsiteX11" fmla="*/ 273050 w 1729683"/>
                <a:gd name="connsiteY11" fmla="*/ 1182440 h 1185833"/>
                <a:gd name="connsiteX12" fmla="*/ 0 w 1729683"/>
                <a:gd name="connsiteY12" fmla="*/ 1066170 h 1185833"/>
                <a:gd name="connsiteX13" fmla="*/ 6350 w 1729683"/>
                <a:gd name="connsiteY13" fmla="*/ 503692 h 1185833"/>
                <a:gd name="connsiteX14" fmla="*/ 328678 w 1729683"/>
                <a:gd name="connsiteY14" fmla="*/ 17413 h 1185833"/>
                <a:gd name="connsiteX15" fmla="*/ 328957 w 1729683"/>
                <a:gd name="connsiteY15" fmla="*/ 17326 h 1185833"/>
                <a:gd name="connsiteX16" fmla="*/ 1351261 w 1729683"/>
                <a:gd name="connsiteY16" fmla="*/ 0 h 1185833"/>
                <a:gd name="connsiteX17" fmla="*/ 1407355 w 1729683"/>
                <a:gd name="connsiteY17" fmla="*/ 17413 h 1185833"/>
                <a:gd name="connsiteX18" fmla="*/ 1639551 w 1729683"/>
                <a:gd name="connsiteY18" fmla="*/ 208621 h 1185833"/>
                <a:gd name="connsiteX19" fmla="*/ 1654587 w 1729683"/>
                <a:gd name="connsiteY19" fmla="*/ 239898 h 1185833"/>
                <a:gd name="connsiteX20" fmla="*/ 1591825 w 1729683"/>
                <a:gd name="connsiteY20" fmla="*/ 278027 h 1185833"/>
                <a:gd name="connsiteX21" fmla="*/ 1455232 w 1729683"/>
                <a:gd name="connsiteY21" fmla="*/ 390726 h 1185833"/>
                <a:gd name="connsiteX22" fmla="*/ 1351261 w 1729683"/>
                <a:gd name="connsiteY22" fmla="*/ 516740 h 1185833"/>
                <a:gd name="connsiteX23" fmla="*/ 1351261 w 1729683"/>
                <a:gd name="connsiteY23" fmla="*/ 0 h 1185833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387144 w 1729683"/>
                <a:gd name="connsiteY2" fmla="*/ 1043342 h 1185225"/>
                <a:gd name="connsiteX3" fmla="*/ 1704896 w 1729683"/>
                <a:gd name="connsiteY3" fmla="*/ 445723 h 1185225"/>
                <a:gd name="connsiteX4" fmla="*/ 1724492 w 1729683"/>
                <a:gd name="connsiteY4" fmla="*/ 435086 h 1185225"/>
                <a:gd name="connsiteX5" fmla="*/ 328957 w 1729683"/>
                <a:gd name="connsiteY5" fmla="*/ 17326 h 1185225"/>
                <a:gd name="connsiteX6" fmla="*/ 328957 w 1729683"/>
                <a:gd name="connsiteY6" fmla="*/ 1055614 h 1185225"/>
                <a:gd name="connsiteX7" fmla="*/ 373233 w 1729683"/>
                <a:gd name="connsiteY7" fmla="*/ 1099890 h 1185225"/>
                <a:gd name="connsiteX8" fmla="*/ 1190611 w 1729683"/>
                <a:gd name="connsiteY8" fmla="*/ 1099890 h 1185225"/>
                <a:gd name="connsiteX9" fmla="*/ 1199213 w 1729683"/>
                <a:gd name="connsiteY9" fmla="*/ 1185225 h 1185225"/>
                <a:gd name="connsiteX10" fmla="*/ 273050 w 1729683"/>
                <a:gd name="connsiteY10" fmla="*/ 1182440 h 1185225"/>
                <a:gd name="connsiteX11" fmla="*/ 0 w 1729683"/>
                <a:gd name="connsiteY11" fmla="*/ 1066170 h 1185225"/>
                <a:gd name="connsiteX12" fmla="*/ 6350 w 1729683"/>
                <a:gd name="connsiteY12" fmla="*/ 503692 h 1185225"/>
                <a:gd name="connsiteX13" fmla="*/ 328678 w 1729683"/>
                <a:gd name="connsiteY13" fmla="*/ 17413 h 1185225"/>
                <a:gd name="connsiteX14" fmla="*/ 328957 w 1729683"/>
                <a:gd name="connsiteY14" fmla="*/ 17326 h 1185225"/>
                <a:gd name="connsiteX15" fmla="*/ 1351261 w 1729683"/>
                <a:gd name="connsiteY15" fmla="*/ 0 h 1185225"/>
                <a:gd name="connsiteX16" fmla="*/ 1407355 w 1729683"/>
                <a:gd name="connsiteY16" fmla="*/ 17413 h 1185225"/>
                <a:gd name="connsiteX17" fmla="*/ 1639551 w 1729683"/>
                <a:gd name="connsiteY17" fmla="*/ 208621 h 1185225"/>
                <a:gd name="connsiteX18" fmla="*/ 1654587 w 1729683"/>
                <a:gd name="connsiteY18" fmla="*/ 239898 h 1185225"/>
                <a:gd name="connsiteX19" fmla="*/ 1591825 w 1729683"/>
                <a:gd name="connsiteY19" fmla="*/ 278027 h 1185225"/>
                <a:gd name="connsiteX20" fmla="*/ 1455232 w 1729683"/>
                <a:gd name="connsiteY20" fmla="*/ 390726 h 1185225"/>
                <a:gd name="connsiteX21" fmla="*/ 1351261 w 1729683"/>
                <a:gd name="connsiteY21" fmla="*/ 516740 h 1185225"/>
                <a:gd name="connsiteX22" fmla="*/ 1351261 w 1729683"/>
                <a:gd name="connsiteY22" fmla="*/ 0 h 1185225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1724492 w 1729683"/>
                <a:gd name="connsiteY3" fmla="*/ 435086 h 1185225"/>
                <a:gd name="connsiteX4" fmla="*/ 328957 w 1729683"/>
                <a:gd name="connsiteY4" fmla="*/ 17326 h 1185225"/>
                <a:gd name="connsiteX5" fmla="*/ 328957 w 1729683"/>
                <a:gd name="connsiteY5" fmla="*/ 1055614 h 1185225"/>
                <a:gd name="connsiteX6" fmla="*/ 373233 w 1729683"/>
                <a:gd name="connsiteY6" fmla="*/ 1099890 h 1185225"/>
                <a:gd name="connsiteX7" fmla="*/ 1190611 w 1729683"/>
                <a:gd name="connsiteY7" fmla="*/ 1099890 h 1185225"/>
                <a:gd name="connsiteX8" fmla="*/ 1199213 w 1729683"/>
                <a:gd name="connsiteY8" fmla="*/ 1185225 h 1185225"/>
                <a:gd name="connsiteX9" fmla="*/ 273050 w 1729683"/>
                <a:gd name="connsiteY9" fmla="*/ 1182440 h 1185225"/>
                <a:gd name="connsiteX10" fmla="*/ 0 w 1729683"/>
                <a:gd name="connsiteY10" fmla="*/ 1066170 h 1185225"/>
                <a:gd name="connsiteX11" fmla="*/ 6350 w 1729683"/>
                <a:gd name="connsiteY11" fmla="*/ 503692 h 1185225"/>
                <a:gd name="connsiteX12" fmla="*/ 328678 w 1729683"/>
                <a:gd name="connsiteY12" fmla="*/ 17413 h 1185225"/>
                <a:gd name="connsiteX13" fmla="*/ 328957 w 1729683"/>
                <a:gd name="connsiteY13" fmla="*/ 17326 h 1185225"/>
                <a:gd name="connsiteX14" fmla="*/ 1351261 w 1729683"/>
                <a:gd name="connsiteY14" fmla="*/ 0 h 1185225"/>
                <a:gd name="connsiteX15" fmla="*/ 1407355 w 1729683"/>
                <a:gd name="connsiteY15" fmla="*/ 17413 h 1185225"/>
                <a:gd name="connsiteX16" fmla="*/ 1639551 w 1729683"/>
                <a:gd name="connsiteY16" fmla="*/ 208621 h 1185225"/>
                <a:gd name="connsiteX17" fmla="*/ 1654587 w 1729683"/>
                <a:gd name="connsiteY17" fmla="*/ 239898 h 1185225"/>
                <a:gd name="connsiteX18" fmla="*/ 1591825 w 1729683"/>
                <a:gd name="connsiteY18" fmla="*/ 278027 h 1185225"/>
                <a:gd name="connsiteX19" fmla="*/ 1455232 w 1729683"/>
                <a:gd name="connsiteY19" fmla="*/ 390726 h 1185225"/>
                <a:gd name="connsiteX20" fmla="*/ 1351261 w 1729683"/>
                <a:gd name="connsiteY20" fmla="*/ 516740 h 1185225"/>
                <a:gd name="connsiteX21" fmla="*/ 1351261 w 1729683"/>
                <a:gd name="connsiteY21" fmla="*/ 0 h 1185225"/>
                <a:gd name="connsiteX0" fmla="*/ 1704896 w 1729683"/>
                <a:gd name="connsiteY0" fmla="*/ 445723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328957 w 1729683"/>
                <a:gd name="connsiteY3" fmla="*/ 17326 h 1185225"/>
                <a:gd name="connsiteX4" fmla="*/ 328957 w 1729683"/>
                <a:gd name="connsiteY4" fmla="*/ 1055614 h 1185225"/>
                <a:gd name="connsiteX5" fmla="*/ 373233 w 1729683"/>
                <a:gd name="connsiteY5" fmla="*/ 1099890 h 1185225"/>
                <a:gd name="connsiteX6" fmla="*/ 1190611 w 1729683"/>
                <a:gd name="connsiteY6" fmla="*/ 1099890 h 1185225"/>
                <a:gd name="connsiteX7" fmla="*/ 1199213 w 1729683"/>
                <a:gd name="connsiteY7" fmla="*/ 1185225 h 1185225"/>
                <a:gd name="connsiteX8" fmla="*/ 273050 w 1729683"/>
                <a:gd name="connsiteY8" fmla="*/ 1182440 h 1185225"/>
                <a:gd name="connsiteX9" fmla="*/ 0 w 1729683"/>
                <a:gd name="connsiteY9" fmla="*/ 1066170 h 1185225"/>
                <a:gd name="connsiteX10" fmla="*/ 6350 w 1729683"/>
                <a:gd name="connsiteY10" fmla="*/ 503692 h 1185225"/>
                <a:gd name="connsiteX11" fmla="*/ 328678 w 1729683"/>
                <a:gd name="connsiteY11" fmla="*/ 17413 h 1185225"/>
                <a:gd name="connsiteX12" fmla="*/ 328957 w 1729683"/>
                <a:gd name="connsiteY12" fmla="*/ 17326 h 1185225"/>
                <a:gd name="connsiteX13" fmla="*/ 1351261 w 1729683"/>
                <a:gd name="connsiteY13" fmla="*/ 0 h 1185225"/>
                <a:gd name="connsiteX14" fmla="*/ 1407355 w 1729683"/>
                <a:gd name="connsiteY14" fmla="*/ 17413 h 1185225"/>
                <a:gd name="connsiteX15" fmla="*/ 1639551 w 1729683"/>
                <a:gd name="connsiteY15" fmla="*/ 208621 h 1185225"/>
                <a:gd name="connsiteX16" fmla="*/ 1654587 w 1729683"/>
                <a:gd name="connsiteY16" fmla="*/ 239898 h 1185225"/>
                <a:gd name="connsiteX17" fmla="*/ 1591825 w 1729683"/>
                <a:gd name="connsiteY17" fmla="*/ 278027 h 1185225"/>
                <a:gd name="connsiteX18" fmla="*/ 1455232 w 1729683"/>
                <a:gd name="connsiteY18" fmla="*/ 390726 h 1185225"/>
                <a:gd name="connsiteX19" fmla="*/ 1351261 w 1729683"/>
                <a:gd name="connsiteY19" fmla="*/ 516740 h 1185225"/>
                <a:gd name="connsiteX20" fmla="*/ 1351261 w 1729683"/>
                <a:gd name="connsiteY20" fmla="*/ 0 h 1185225"/>
                <a:gd name="connsiteX0" fmla="*/ 328957 w 1654587"/>
                <a:gd name="connsiteY0" fmla="*/ 17326 h 1185225"/>
                <a:gd name="connsiteX1" fmla="*/ 328957 w 1654587"/>
                <a:gd name="connsiteY1" fmla="*/ 1055614 h 1185225"/>
                <a:gd name="connsiteX2" fmla="*/ 373233 w 1654587"/>
                <a:gd name="connsiteY2" fmla="*/ 1099890 h 1185225"/>
                <a:gd name="connsiteX3" fmla="*/ 1190611 w 1654587"/>
                <a:gd name="connsiteY3" fmla="*/ 1099890 h 1185225"/>
                <a:gd name="connsiteX4" fmla="*/ 1199213 w 1654587"/>
                <a:gd name="connsiteY4" fmla="*/ 1185225 h 1185225"/>
                <a:gd name="connsiteX5" fmla="*/ 273050 w 1654587"/>
                <a:gd name="connsiteY5" fmla="*/ 1182440 h 1185225"/>
                <a:gd name="connsiteX6" fmla="*/ 0 w 1654587"/>
                <a:gd name="connsiteY6" fmla="*/ 1066170 h 1185225"/>
                <a:gd name="connsiteX7" fmla="*/ 6350 w 1654587"/>
                <a:gd name="connsiteY7" fmla="*/ 503692 h 1185225"/>
                <a:gd name="connsiteX8" fmla="*/ 328678 w 1654587"/>
                <a:gd name="connsiteY8" fmla="*/ 17413 h 1185225"/>
                <a:gd name="connsiteX9" fmla="*/ 328957 w 1654587"/>
                <a:gd name="connsiteY9" fmla="*/ 17326 h 1185225"/>
                <a:gd name="connsiteX10" fmla="*/ 1351261 w 1654587"/>
                <a:gd name="connsiteY10" fmla="*/ 0 h 1185225"/>
                <a:gd name="connsiteX11" fmla="*/ 1407355 w 1654587"/>
                <a:gd name="connsiteY11" fmla="*/ 17413 h 1185225"/>
                <a:gd name="connsiteX12" fmla="*/ 1639551 w 1654587"/>
                <a:gd name="connsiteY12" fmla="*/ 208621 h 1185225"/>
                <a:gd name="connsiteX13" fmla="*/ 1654587 w 1654587"/>
                <a:gd name="connsiteY13" fmla="*/ 239898 h 1185225"/>
                <a:gd name="connsiteX14" fmla="*/ 1591825 w 1654587"/>
                <a:gd name="connsiteY14" fmla="*/ 278027 h 1185225"/>
                <a:gd name="connsiteX15" fmla="*/ 1455232 w 1654587"/>
                <a:gd name="connsiteY15" fmla="*/ 390726 h 1185225"/>
                <a:gd name="connsiteX16" fmla="*/ 1351261 w 1654587"/>
                <a:gd name="connsiteY16" fmla="*/ 516740 h 1185225"/>
                <a:gd name="connsiteX17" fmla="*/ 1351261 w 1654587"/>
                <a:gd name="connsiteY17" fmla="*/ 0 h 118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54587" h="1185225">
                  <a:moveTo>
                    <a:pt x="328957" y="17326"/>
                  </a:moveTo>
                  <a:lnTo>
                    <a:pt x="328957" y="1055614"/>
                  </a:lnTo>
                  <a:cubicBezTo>
                    <a:pt x="328957" y="1080067"/>
                    <a:pt x="348780" y="1099890"/>
                    <a:pt x="373233" y="1099890"/>
                  </a:cubicBezTo>
                  <a:lnTo>
                    <a:pt x="1190611" y="1099890"/>
                  </a:lnTo>
                  <a:lnTo>
                    <a:pt x="1199213" y="1185225"/>
                  </a:lnTo>
                  <a:lnTo>
                    <a:pt x="273050" y="1182440"/>
                  </a:lnTo>
                  <a:cubicBezTo>
                    <a:pt x="120650" y="1179667"/>
                    <a:pt x="12700" y="1145143"/>
                    <a:pt x="0" y="1066170"/>
                  </a:cubicBezTo>
                  <a:cubicBezTo>
                    <a:pt x="2117" y="878677"/>
                    <a:pt x="4233" y="691185"/>
                    <a:pt x="6350" y="503692"/>
                  </a:cubicBezTo>
                  <a:cubicBezTo>
                    <a:pt x="6350" y="285090"/>
                    <a:pt x="139259" y="97530"/>
                    <a:pt x="328678" y="17413"/>
                  </a:cubicBezTo>
                  <a:lnTo>
                    <a:pt x="328957" y="17326"/>
                  </a:lnTo>
                  <a:close/>
                  <a:moveTo>
                    <a:pt x="1351261" y="0"/>
                  </a:moveTo>
                  <a:lnTo>
                    <a:pt x="1407355" y="17413"/>
                  </a:lnTo>
                  <a:cubicBezTo>
                    <a:pt x="1502065" y="57472"/>
                    <a:pt x="1582647" y="124391"/>
                    <a:pt x="1639551" y="208621"/>
                  </a:cubicBezTo>
                  <a:lnTo>
                    <a:pt x="1654587" y="239898"/>
                  </a:lnTo>
                  <a:lnTo>
                    <a:pt x="1591825" y="278027"/>
                  </a:lnTo>
                  <a:cubicBezTo>
                    <a:pt x="1542724" y="311199"/>
                    <a:pt x="1496987" y="348972"/>
                    <a:pt x="1455232" y="390726"/>
                  </a:cubicBezTo>
                  <a:lnTo>
                    <a:pt x="1351261" y="516740"/>
                  </a:lnTo>
                  <a:lnTo>
                    <a:pt x="135126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658027" y="3239657"/>
              <a:ext cx="629096" cy="508430"/>
            </a:xfrm>
            <a:custGeom>
              <a:avLst/>
              <a:gdLst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27246 w 629096"/>
                <a:gd name="connsiteY9" fmla="*/ 0 h 685416"/>
                <a:gd name="connsiteX10" fmla="*/ 601850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88305 h 685416"/>
                <a:gd name="connsiteX12" fmla="*/ 610438 w 629096"/>
                <a:gd name="connsiteY12" fmla="*/ 112781 h 685416"/>
                <a:gd name="connsiteX13" fmla="*/ 307082 w 629096"/>
                <a:gd name="connsiteY13" fmla="*/ 281392 h 685416"/>
                <a:gd name="connsiteX14" fmla="*/ 26113 w 629096"/>
                <a:gd name="connsiteY14" fmla="*/ 127100 h 685416"/>
                <a:gd name="connsiteX15" fmla="*/ 0 w 629096"/>
                <a:gd name="connsiteY15" fmla="*/ 88283 h 685416"/>
                <a:gd name="connsiteX16" fmla="*/ 0 w 629096"/>
                <a:gd name="connsiteY16" fmla="*/ 27246 h 685416"/>
                <a:gd name="connsiteX17" fmla="*/ 27246 w 629096"/>
                <a:gd name="connsiteY17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10438 w 629096"/>
                <a:gd name="connsiteY11" fmla="*/ 112781 h 685416"/>
                <a:gd name="connsiteX12" fmla="*/ 307082 w 629096"/>
                <a:gd name="connsiteY12" fmla="*/ 281392 h 685416"/>
                <a:gd name="connsiteX13" fmla="*/ 26113 w 629096"/>
                <a:gd name="connsiteY13" fmla="*/ 127100 h 685416"/>
                <a:gd name="connsiteX14" fmla="*/ 0 w 629096"/>
                <a:gd name="connsiteY14" fmla="*/ 88283 h 685416"/>
                <a:gd name="connsiteX15" fmla="*/ 0 w 629096"/>
                <a:gd name="connsiteY15" fmla="*/ 27246 h 685416"/>
                <a:gd name="connsiteX16" fmla="*/ 27246 w 629096"/>
                <a:gd name="connsiteY16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307082 w 629096"/>
                <a:gd name="connsiteY11" fmla="*/ 281392 h 685416"/>
                <a:gd name="connsiteX12" fmla="*/ 26113 w 629096"/>
                <a:gd name="connsiteY12" fmla="*/ 127100 h 685416"/>
                <a:gd name="connsiteX13" fmla="*/ 0 w 629096"/>
                <a:gd name="connsiteY13" fmla="*/ 88283 h 685416"/>
                <a:gd name="connsiteX14" fmla="*/ 0 w 629096"/>
                <a:gd name="connsiteY14" fmla="*/ 27246 h 685416"/>
                <a:gd name="connsiteX15" fmla="*/ 27246 w 629096"/>
                <a:gd name="connsiteY15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26113 w 629096"/>
                <a:gd name="connsiteY11" fmla="*/ 127100 h 685416"/>
                <a:gd name="connsiteX12" fmla="*/ 0 w 629096"/>
                <a:gd name="connsiteY12" fmla="*/ 88283 h 685416"/>
                <a:gd name="connsiteX13" fmla="*/ 0 w 629096"/>
                <a:gd name="connsiteY13" fmla="*/ 27246 h 685416"/>
                <a:gd name="connsiteX14" fmla="*/ 27246 w 629096"/>
                <a:gd name="connsiteY14" fmla="*/ 0 h 685416"/>
                <a:gd name="connsiteX0" fmla="*/ 0 w 629096"/>
                <a:gd name="connsiteY0" fmla="*/ 149740 h 658170"/>
                <a:gd name="connsiteX1" fmla="*/ 75032 w 629096"/>
                <a:gd name="connsiteY1" fmla="*/ 223345 h 658170"/>
                <a:gd name="connsiteX2" fmla="*/ 306554 w 629096"/>
                <a:gd name="connsiteY2" fmla="*/ 310769 h 658170"/>
                <a:gd name="connsiteX3" fmla="*/ 571341 w 629096"/>
                <a:gd name="connsiteY3" fmla="*/ 210694 h 658170"/>
                <a:gd name="connsiteX4" fmla="*/ 629096 w 629096"/>
                <a:gd name="connsiteY4" fmla="*/ 156191 h 658170"/>
                <a:gd name="connsiteX5" fmla="*/ 629096 w 629096"/>
                <a:gd name="connsiteY5" fmla="*/ 630924 h 658170"/>
                <a:gd name="connsiteX6" fmla="*/ 601850 w 629096"/>
                <a:gd name="connsiteY6" fmla="*/ 658170 h 658170"/>
                <a:gd name="connsiteX7" fmla="*/ 27246 w 629096"/>
                <a:gd name="connsiteY7" fmla="*/ 658170 h 658170"/>
                <a:gd name="connsiteX8" fmla="*/ 0 w 629096"/>
                <a:gd name="connsiteY8" fmla="*/ 630924 h 658170"/>
                <a:gd name="connsiteX9" fmla="*/ 0 w 629096"/>
                <a:gd name="connsiteY9" fmla="*/ 149740 h 658170"/>
                <a:gd name="connsiteX10" fmla="*/ 0 w 629096"/>
                <a:gd name="connsiteY10" fmla="*/ 0 h 658170"/>
                <a:gd name="connsiteX11" fmla="*/ 26113 w 629096"/>
                <a:gd name="connsiteY11" fmla="*/ 99854 h 658170"/>
                <a:gd name="connsiteX12" fmla="*/ 0 w 629096"/>
                <a:gd name="connsiteY12" fmla="*/ 61037 h 658170"/>
                <a:gd name="connsiteX13" fmla="*/ 0 w 629096"/>
                <a:gd name="connsiteY13" fmla="*/ 0 h 658170"/>
                <a:gd name="connsiteX0" fmla="*/ 0 w 629096"/>
                <a:gd name="connsiteY0" fmla="*/ 88703 h 597133"/>
                <a:gd name="connsiteX1" fmla="*/ 75032 w 629096"/>
                <a:gd name="connsiteY1" fmla="*/ 162308 h 597133"/>
                <a:gd name="connsiteX2" fmla="*/ 306554 w 629096"/>
                <a:gd name="connsiteY2" fmla="*/ 249732 h 597133"/>
                <a:gd name="connsiteX3" fmla="*/ 571341 w 629096"/>
                <a:gd name="connsiteY3" fmla="*/ 149657 h 597133"/>
                <a:gd name="connsiteX4" fmla="*/ 629096 w 629096"/>
                <a:gd name="connsiteY4" fmla="*/ 95154 h 597133"/>
                <a:gd name="connsiteX5" fmla="*/ 629096 w 629096"/>
                <a:gd name="connsiteY5" fmla="*/ 569887 h 597133"/>
                <a:gd name="connsiteX6" fmla="*/ 601850 w 629096"/>
                <a:gd name="connsiteY6" fmla="*/ 597133 h 597133"/>
                <a:gd name="connsiteX7" fmla="*/ 27246 w 629096"/>
                <a:gd name="connsiteY7" fmla="*/ 597133 h 597133"/>
                <a:gd name="connsiteX8" fmla="*/ 0 w 629096"/>
                <a:gd name="connsiteY8" fmla="*/ 569887 h 597133"/>
                <a:gd name="connsiteX9" fmla="*/ 0 w 629096"/>
                <a:gd name="connsiteY9" fmla="*/ 88703 h 597133"/>
                <a:gd name="connsiteX10" fmla="*/ 0 w 629096"/>
                <a:gd name="connsiteY10" fmla="*/ 0 h 597133"/>
                <a:gd name="connsiteX11" fmla="*/ 26113 w 629096"/>
                <a:gd name="connsiteY11" fmla="*/ 38817 h 597133"/>
                <a:gd name="connsiteX12" fmla="*/ 0 w 629096"/>
                <a:gd name="connsiteY12" fmla="*/ 0 h 597133"/>
                <a:gd name="connsiteX0" fmla="*/ 0 w 629096"/>
                <a:gd name="connsiteY0" fmla="*/ 0 h 508430"/>
                <a:gd name="connsiteX1" fmla="*/ 75032 w 629096"/>
                <a:gd name="connsiteY1" fmla="*/ 73605 h 508430"/>
                <a:gd name="connsiteX2" fmla="*/ 306554 w 629096"/>
                <a:gd name="connsiteY2" fmla="*/ 161029 h 508430"/>
                <a:gd name="connsiteX3" fmla="*/ 571341 w 629096"/>
                <a:gd name="connsiteY3" fmla="*/ 60954 h 508430"/>
                <a:gd name="connsiteX4" fmla="*/ 629096 w 629096"/>
                <a:gd name="connsiteY4" fmla="*/ 6451 h 508430"/>
                <a:gd name="connsiteX5" fmla="*/ 629096 w 629096"/>
                <a:gd name="connsiteY5" fmla="*/ 481184 h 508430"/>
                <a:gd name="connsiteX6" fmla="*/ 601850 w 629096"/>
                <a:gd name="connsiteY6" fmla="*/ 508430 h 508430"/>
                <a:gd name="connsiteX7" fmla="*/ 27246 w 629096"/>
                <a:gd name="connsiteY7" fmla="*/ 508430 h 508430"/>
                <a:gd name="connsiteX8" fmla="*/ 0 w 629096"/>
                <a:gd name="connsiteY8" fmla="*/ 481184 h 508430"/>
                <a:gd name="connsiteX9" fmla="*/ 0 w 629096"/>
                <a:gd name="connsiteY9" fmla="*/ 0 h 50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096" h="508430">
                  <a:moveTo>
                    <a:pt x="0" y="0"/>
                  </a:moveTo>
                  <a:lnTo>
                    <a:pt x="75032" y="73605"/>
                  </a:lnTo>
                  <a:cubicBezTo>
                    <a:pt x="135428" y="120341"/>
                    <a:pt x="210948" y="153881"/>
                    <a:pt x="306554" y="161029"/>
                  </a:cubicBezTo>
                  <a:cubicBezTo>
                    <a:pt x="403717" y="162453"/>
                    <a:pt x="494837" y="122099"/>
                    <a:pt x="571341" y="60954"/>
                  </a:cubicBezTo>
                  <a:lnTo>
                    <a:pt x="629096" y="6451"/>
                  </a:lnTo>
                  <a:lnTo>
                    <a:pt x="629096" y="481184"/>
                  </a:lnTo>
                  <a:cubicBezTo>
                    <a:pt x="629096" y="496232"/>
                    <a:pt x="616898" y="508430"/>
                    <a:pt x="601850" y="508430"/>
                  </a:cubicBezTo>
                  <a:lnTo>
                    <a:pt x="27246" y="508430"/>
                  </a:lnTo>
                  <a:cubicBezTo>
                    <a:pt x="12198" y="508430"/>
                    <a:pt x="0" y="496232"/>
                    <a:pt x="0" y="48118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229012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151324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409407" y="1785293"/>
              <a:ext cx="1114208" cy="1535628"/>
            </a:xfrm>
            <a:custGeom>
              <a:avLst/>
              <a:gdLst>
                <a:gd name="connsiteX0" fmla="*/ 945544 w 1114208"/>
                <a:gd name="connsiteY0" fmla="*/ 843917 h 1535628"/>
                <a:gd name="connsiteX1" fmla="*/ 945544 w 1114208"/>
                <a:gd name="connsiteY1" fmla="*/ 955033 h 1535628"/>
                <a:gd name="connsiteX2" fmla="*/ 873379 w 1114208"/>
                <a:gd name="connsiteY2" fmla="*/ 1027198 h 1535628"/>
                <a:gd name="connsiteX3" fmla="*/ 658618 w 1114208"/>
                <a:gd name="connsiteY3" fmla="*/ 1027198 h 1535628"/>
                <a:gd name="connsiteX4" fmla="*/ 586453 w 1114208"/>
                <a:gd name="connsiteY4" fmla="*/ 955033 h 1535628"/>
                <a:gd name="connsiteX5" fmla="*/ 586453 w 1114208"/>
                <a:gd name="connsiteY5" fmla="*/ 920162 h 1535628"/>
                <a:gd name="connsiteX6" fmla="*/ 527755 w 1114208"/>
                <a:gd name="connsiteY6" fmla="*/ 920162 h 1535628"/>
                <a:gd name="connsiteX7" fmla="*/ 527755 w 1114208"/>
                <a:gd name="connsiteY7" fmla="*/ 955033 h 1535628"/>
                <a:gd name="connsiteX8" fmla="*/ 455590 w 1114208"/>
                <a:gd name="connsiteY8" fmla="*/ 1027198 h 1535628"/>
                <a:gd name="connsiteX9" fmla="*/ 240829 w 1114208"/>
                <a:gd name="connsiteY9" fmla="*/ 1027198 h 1535628"/>
                <a:gd name="connsiteX10" fmla="*/ 168664 w 1114208"/>
                <a:gd name="connsiteY10" fmla="*/ 955033 h 1535628"/>
                <a:gd name="connsiteX11" fmla="*/ 168664 w 1114208"/>
                <a:gd name="connsiteY11" fmla="*/ 848599 h 1535628"/>
                <a:gd name="connsiteX12" fmla="*/ 143731 w 1114208"/>
                <a:gd name="connsiteY12" fmla="*/ 862737 h 1535628"/>
                <a:gd name="connsiteX13" fmla="*/ 175689 w 1114208"/>
                <a:gd name="connsiteY13" fmla="*/ 1085246 h 1535628"/>
                <a:gd name="connsiteX14" fmla="*/ 553352 w 1114208"/>
                <a:gd name="connsiteY14" fmla="*/ 1487490 h 1535628"/>
                <a:gd name="connsiteX15" fmla="*/ 926814 w 1114208"/>
                <a:gd name="connsiteY15" fmla="*/ 1102718 h 1535628"/>
                <a:gd name="connsiteX16" fmla="*/ 956086 w 1114208"/>
                <a:gd name="connsiteY16" fmla="*/ 855170 h 1535628"/>
                <a:gd name="connsiteX17" fmla="*/ 672392 w 1114208"/>
                <a:gd name="connsiteY17" fmla="*/ 800930 h 1535628"/>
                <a:gd name="connsiteX18" fmla="*/ 618852 w 1114208"/>
                <a:gd name="connsiteY18" fmla="*/ 854470 h 1535628"/>
                <a:gd name="connsiteX19" fmla="*/ 618852 w 1114208"/>
                <a:gd name="connsiteY19" fmla="*/ 940134 h 1535628"/>
                <a:gd name="connsiteX20" fmla="*/ 672392 w 1114208"/>
                <a:gd name="connsiteY20" fmla="*/ 993674 h 1535628"/>
                <a:gd name="connsiteX21" fmla="*/ 859604 w 1114208"/>
                <a:gd name="connsiteY21" fmla="*/ 993674 h 1535628"/>
                <a:gd name="connsiteX22" fmla="*/ 913144 w 1114208"/>
                <a:gd name="connsiteY22" fmla="*/ 940134 h 1535628"/>
                <a:gd name="connsiteX23" fmla="*/ 913144 w 1114208"/>
                <a:gd name="connsiteY23" fmla="*/ 854470 h 1535628"/>
                <a:gd name="connsiteX24" fmla="*/ 859604 w 1114208"/>
                <a:gd name="connsiteY24" fmla="*/ 800930 h 1535628"/>
                <a:gd name="connsiteX25" fmla="*/ 254603 w 1114208"/>
                <a:gd name="connsiteY25" fmla="*/ 800930 h 1535628"/>
                <a:gd name="connsiteX26" fmla="*/ 201063 w 1114208"/>
                <a:gd name="connsiteY26" fmla="*/ 854470 h 1535628"/>
                <a:gd name="connsiteX27" fmla="*/ 201063 w 1114208"/>
                <a:gd name="connsiteY27" fmla="*/ 940134 h 1535628"/>
                <a:gd name="connsiteX28" fmla="*/ 254603 w 1114208"/>
                <a:gd name="connsiteY28" fmla="*/ 993674 h 1535628"/>
                <a:gd name="connsiteX29" fmla="*/ 441815 w 1114208"/>
                <a:gd name="connsiteY29" fmla="*/ 993674 h 1535628"/>
                <a:gd name="connsiteX30" fmla="*/ 495355 w 1114208"/>
                <a:gd name="connsiteY30" fmla="*/ 940134 h 1535628"/>
                <a:gd name="connsiteX31" fmla="*/ 495355 w 1114208"/>
                <a:gd name="connsiteY31" fmla="*/ 854470 h 1535628"/>
                <a:gd name="connsiteX32" fmla="*/ 441815 w 1114208"/>
                <a:gd name="connsiteY32" fmla="*/ 800930 h 1535628"/>
                <a:gd name="connsiteX33" fmla="*/ 162247 w 1114208"/>
                <a:gd name="connsiteY33" fmla="*/ 674614 h 1535628"/>
                <a:gd name="connsiteX34" fmla="*/ 159930 w 1114208"/>
                <a:gd name="connsiteY34" fmla="*/ 695735 h 1535628"/>
                <a:gd name="connsiteX35" fmla="*/ 181000 w 1114208"/>
                <a:gd name="connsiteY35" fmla="*/ 795930 h 1535628"/>
                <a:gd name="connsiteX36" fmla="*/ 181530 w 1114208"/>
                <a:gd name="connsiteY36" fmla="*/ 800810 h 1535628"/>
                <a:gd name="connsiteX37" fmla="*/ 189801 w 1114208"/>
                <a:gd name="connsiteY37" fmla="*/ 788543 h 1535628"/>
                <a:gd name="connsiteX38" fmla="*/ 240829 w 1114208"/>
                <a:gd name="connsiteY38" fmla="*/ 767406 h 1535628"/>
                <a:gd name="connsiteX39" fmla="*/ 455590 w 1114208"/>
                <a:gd name="connsiteY39" fmla="*/ 767406 h 1535628"/>
                <a:gd name="connsiteX40" fmla="*/ 527755 w 1114208"/>
                <a:gd name="connsiteY40" fmla="*/ 839571 h 1535628"/>
                <a:gd name="connsiteX41" fmla="*/ 527755 w 1114208"/>
                <a:gd name="connsiteY41" fmla="*/ 874443 h 1535628"/>
                <a:gd name="connsiteX42" fmla="*/ 586453 w 1114208"/>
                <a:gd name="connsiteY42" fmla="*/ 874443 h 1535628"/>
                <a:gd name="connsiteX43" fmla="*/ 586453 w 1114208"/>
                <a:gd name="connsiteY43" fmla="*/ 839571 h 1535628"/>
                <a:gd name="connsiteX44" fmla="*/ 658618 w 1114208"/>
                <a:gd name="connsiteY44" fmla="*/ 767406 h 1535628"/>
                <a:gd name="connsiteX45" fmla="*/ 873379 w 1114208"/>
                <a:gd name="connsiteY45" fmla="*/ 767406 h 1535628"/>
                <a:gd name="connsiteX46" fmla="*/ 901469 w 1114208"/>
                <a:gd name="connsiteY46" fmla="*/ 773077 h 1535628"/>
                <a:gd name="connsiteX47" fmla="*/ 918582 w 1114208"/>
                <a:gd name="connsiteY47" fmla="*/ 784615 h 1535628"/>
                <a:gd name="connsiteX48" fmla="*/ 916120 w 1114208"/>
                <a:gd name="connsiteY48" fmla="*/ 738662 h 1535628"/>
                <a:gd name="connsiteX49" fmla="*/ 919466 w 1114208"/>
                <a:gd name="connsiteY49" fmla="*/ 688515 h 1535628"/>
                <a:gd name="connsiteX50" fmla="*/ 816242 w 1114208"/>
                <a:gd name="connsiteY50" fmla="*/ 684861 h 1535628"/>
                <a:gd name="connsiteX51" fmla="*/ 729868 w 1114208"/>
                <a:gd name="connsiteY51" fmla="*/ 690821 h 1535628"/>
                <a:gd name="connsiteX52" fmla="*/ 276594 w 1114208"/>
                <a:gd name="connsiteY52" fmla="*/ 684868 h 1535628"/>
                <a:gd name="connsiteX53" fmla="*/ 568616 w 1114208"/>
                <a:gd name="connsiteY53" fmla="*/ 257 h 1535628"/>
                <a:gd name="connsiteX54" fmla="*/ 1114064 w 1114208"/>
                <a:gd name="connsiteY54" fmla="*/ 545705 h 1535628"/>
                <a:gd name="connsiteX55" fmla="*/ 1045740 w 1114208"/>
                <a:gd name="connsiteY55" fmla="*/ 661091 h 1535628"/>
                <a:gd name="connsiteX56" fmla="*/ 1017036 w 1114208"/>
                <a:gd name="connsiteY56" fmla="*/ 665682 h 1535628"/>
                <a:gd name="connsiteX57" fmla="*/ 1003754 w 1114208"/>
                <a:gd name="connsiteY57" fmla="*/ 827731 h 1535628"/>
                <a:gd name="connsiteX58" fmla="*/ 965654 w 1114208"/>
                <a:gd name="connsiteY58" fmla="*/ 1126181 h 1535628"/>
                <a:gd name="connsiteX59" fmla="*/ 552903 w 1114208"/>
                <a:gd name="connsiteY59" fmla="*/ 1535597 h 1535628"/>
                <a:gd name="connsiteX60" fmla="*/ 127453 w 1114208"/>
                <a:gd name="connsiteY60" fmla="*/ 1103956 h 1535628"/>
                <a:gd name="connsiteX61" fmla="*/ 130628 w 1114208"/>
                <a:gd name="connsiteY61" fmla="*/ 830906 h 1535628"/>
                <a:gd name="connsiteX62" fmla="*/ 91635 w 1114208"/>
                <a:gd name="connsiteY62" fmla="*/ 697705 h 1535628"/>
                <a:gd name="connsiteX63" fmla="*/ 95765 w 1114208"/>
                <a:gd name="connsiteY63" fmla="*/ 668652 h 1535628"/>
                <a:gd name="connsiteX64" fmla="*/ 70793 w 1114208"/>
                <a:gd name="connsiteY64" fmla="*/ 666413 h 1535628"/>
                <a:gd name="connsiteX65" fmla="*/ 10468 w 1114208"/>
                <a:gd name="connsiteY65" fmla="*/ 545705 h 1535628"/>
                <a:gd name="connsiteX66" fmla="*/ 568616 w 1114208"/>
                <a:gd name="connsiteY66" fmla="*/ 257 h 153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208" h="1535628">
                  <a:moveTo>
                    <a:pt x="945544" y="843917"/>
                  </a:moveTo>
                  <a:lnTo>
                    <a:pt x="945544" y="955033"/>
                  </a:lnTo>
                  <a:cubicBezTo>
                    <a:pt x="945544" y="994889"/>
                    <a:pt x="913235" y="1027198"/>
                    <a:pt x="873379" y="1027198"/>
                  </a:cubicBezTo>
                  <a:lnTo>
                    <a:pt x="658618" y="1027198"/>
                  </a:lnTo>
                  <a:cubicBezTo>
                    <a:pt x="618762" y="1027198"/>
                    <a:pt x="586453" y="994889"/>
                    <a:pt x="586453" y="955033"/>
                  </a:cubicBezTo>
                  <a:lnTo>
                    <a:pt x="586453" y="920162"/>
                  </a:lnTo>
                  <a:lnTo>
                    <a:pt x="527755" y="920162"/>
                  </a:lnTo>
                  <a:lnTo>
                    <a:pt x="527755" y="955033"/>
                  </a:lnTo>
                  <a:cubicBezTo>
                    <a:pt x="527755" y="994889"/>
                    <a:pt x="495446" y="1027198"/>
                    <a:pt x="455590" y="1027198"/>
                  </a:cubicBezTo>
                  <a:lnTo>
                    <a:pt x="240829" y="1027198"/>
                  </a:lnTo>
                  <a:cubicBezTo>
                    <a:pt x="200973" y="1027198"/>
                    <a:pt x="168664" y="994889"/>
                    <a:pt x="168664" y="955033"/>
                  </a:cubicBezTo>
                  <a:lnTo>
                    <a:pt x="168664" y="848599"/>
                  </a:lnTo>
                  <a:lnTo>
                    <a:pt x="143731" y="862737"/>
                  </a:lnTo>
                  <a:cubicBezTo>
                    <a:pt x="55840" y="921784"/>
                    <a:pt x="41291" y="1004515"/>
                    <a:pt x="175689" y="1085246"/>
                  </a:cubicBezTo>
                  <a:cubicBezTo>
                    <a:pt x="207270" y="1106943"/>
                    <a:pt x="263119" y="1465793"/>
                    <a:pt x="553352" y="1487490"/>
                  </a:cubicBezTo>
                  <a:cubicBezTo>
                    <a:pt x="749992" y="1478468"/>
                    <a:pt x="919510" y="1242765"/>
                    <a:pt x="926814" y="1102718"/>
                  </a:cubicBezTo>
                  <a:cubicBezTo>
                    <a:pt x="968261" y="1064875"/>
                    <a:pt x="1129295" y="915568"/>
                    <a:pt x="956086" y="855170"/>
                  </a:cubicBezTo>
                  <a:close/>
                  <a:moveTo>
                    <a:pt x="672392" y="800930"/>
                  </a:moveTo>
                  <a:cubicBezTo>
                    <a:pt x="642823" y="800930"/>
                    <a:pt x="618852" y="824901"/>
                    <a:pt x="618852" y="854470"/>
                  </a:cubicBezTo>
                  <a:lnTo>
                    <a:pt x="618852" y="940134"/>
                  </a:lnTo>
                  <a:cubicBezTo>
                    <a:pt x="618852" y="969703"/>
                    <a:pt x="642823" y="993674"/>
                    <a:pt x="672392" y="993674"/>
                  </a:cubicBezTo>
                  <a:lnTo>
                    <a:pt x="859604" y="993674"/>
                  </a:lnTo>
                  <a:cubicBezTo>
                    <a:pt x="889173" y="993674"/>
                    <a:pt x="913144" y="969703"/>
                    <a:pt x="913144" y="940134"/>
                  </a:cubicBezTo>
                  <a:lnTo>
                    <a:pt x="913144" y="854470"/>
                  </a:lnTo>
                  <a:cubicBezTo>
                    <a:pt x="913144" y="824901"/>
                    <a:pt x="889173" y="800930"/>
                    <a:pt x="859604" y="800930"/>
                  </a:cubicBezTo>
                  <a:close/>
                  <a:moveTo>
                    <a:pt x="254603" y="800930"/>
                  </a:moveTo>
                  <a:cubicBezTo>
                    <a:pt x="225034" y="800930"/>
                    <a:pt x="201063" y="824901"/>
                    <a:pt x="201063" y="854470"/>
                  </a:cubicBezTo>
                  <a:lnTo>
                    <a:pt x="201063" y="940134"/>
                  </a:lnTo>
                  <a:cubicBezTo>
                    <a:pt x="201063" y="969703"/>
                    <a:pt x="225034" y="993674"/>
                    <a:pt x="254603" y="993674"/>
                  </a:cubicBezTo>
                  <a:lnTo>
                    <a:pt x="441815" y="993674"/>
                  </a:lnTo>
                  <a:cubicBezTo>
                    <a:pt x="471384" y="993674"/>
                    <a:pt x="495355" y="969703"/>
                    <a:pt x="495355" y="940134"/>
                  </a:cubicBezTo>
                  <a:lnTo>
                    <a:pt x="495355" y="854470"/>
                  </a:lnTo>
                  <a:cubicBezTo>
                    <a:pt x="495355" y="824901"/>
                    <a:pt x="471384" y="800930"/>
                    <a:pt x="441815" y="800930"/>
                  </a:cubicBezTo>
                  <a:close/>
                  <a:moveTo>
                    <a:pt x="162247" y="674614"/>
                  </a:moveTo>
                  <a:lnTo>
                    <a:pt x="159930" y="695735"/>
                  </a:lnTo>
                  <a:cubicBezTo>
                    <a:pt x="160859" y="729632"/>
                    <a:pt x="173790" y="763226"/>
                    <a:pt x="181000" y="795930"/>
                  </a:cubicBezTo>
                  <a:lnTo>
                    <a:pt x="181530" y="800810"/>
                  </a:lnTo>
                  <a:lnTo>
                    <a:pt x="189801" y="788543"/>
                  </a:lnTo>
                  <a:cubicBezTo>
                    <a:pt x="202860" y="775483"/>
                    <a:pt x="220901" y="767406"/>
                    <a:pt x="240829" y="767406"/>
                  </a:cubicBezTo>
                  <a:lnTo>
                    <a:pt x="455590" y="767406"/>
                  </a:lnTo>
                  <a:cubicBezTo>
                    <a:pt x="495446" y="767406"/>
                    <a:pt x="527755" y="799715"/>
                    <a:pt x="527755" y="839571"/>
                  </a:cubicBezTo>
                  <a:lnTo>
                    <a:pt x="527755" y="874443"/>
                  </a:lnTo>
                  <a:lnTo>
                    <a:pt x="586453" y="874443"/>
                  </a:lnTo>
                  <a:lnTo>
                    <a:pt x="586453" y="839571"/>
                  </a:lnTo>
                  <a:cubicBezTo>
                    <a:pt x="586453" y="799715"/>
                    <a:pt x="618762" y="767406"/>
                    <a:pt x="658618" y="767406"/>
                  </a:cubicBezTo>
                  <a:lnTo>
                    <a:pt x="873379" y="767406"/>
                  </a:lnTo>
                  <a:cubicBezTo>
                    <a:pt x="883343" y="767406"/>
                    <a:pt x="892835" y="769425"/>
                    <a:pt x="901469" y="773077"/>
                  </a:cubicBezTo>
                  <a:lnTo>
                    <a:pt x="918582" y="784615"/>
                  </a:lnTo>
                  <a:lnTo>
                    <a:pt x="916120" y="738662"/>
                  </a:lnTo>
                  <a:cubicBezTo>
                    <a:pt x="916441" y="721847"/>
                    <a:pt x="917755" y="704784"/>
                    <a:pt x="919466" y="688515"/>
                  </a:cubicBezTo>
                  <a:lnTo>
                    <a:pt x="816242" y="684861"/>
                  </a:lnTo>
                  <a:lnTo>
                    <a:pt x="729868" y="690821"/>
                  </a:lnTo>
                  <a:cubicBezTo>
                    <a:pt x="557808" y="699684"/>
                    <a:pt x="414522" y="695054"/>
                    <a:pt x="276594" y="684868"/>
                  </a:cubicBezTo>
                  <a:close/>
                  <a:moveTo>
                    <a:pt x="568616" y="257"/>
                  </a:moveTo>
                  <a:cubicBezTo>
                    <a:pt x="838274" y="-9268"/>
                    <a:pt x="1082314" y="247637"/>
                    <a:pt x="1114064" y="545705"/>
                  </a:cubicBezTo>
                  <a:cubicBezTo>
                    <a:pt x="1114990" y="633696"/>
                    <a:pt x="1113486" y="648761"/>
                    <a:pt x="1045740" y="661091"/>
                  </a:cubicBezTo>
                  <a:lnTo>
                    <a:pt x="1017036" y="665682"/>
                  </a:lnTo>
                  <a:lnTo>
                    <a:pt x="1003754" y="827731"/>
                  </a:lnTo>
                  <a:cubicBezTo>
                    <a:pt x="1143454" y="911339"/>
                    <a:pt x="1105354" y="1017173"/>
                    <a:pt x="965654" y="1126181"/>
                  </a:cubicBezTo>
                  <a:cubicBezTo>
                    <a:pt x="956658" y="1289640"/>
                    <a:pt x="773037" y="1538825"/>
                    <a:pt x="552903" y="1535597"/>
                  </a:cubicBezTo>
                  <a:cubicBezTo>
                    <a:pt x="227995" y="1511308"/>
                    <a:pt x="176136" y="1128245"/>
                    <a:pt x="127453" y="1103956"/>
                  </a:cubicBezTo>
                  <a:cubicBezTo>
                    <a:pt x="-24947" y="1013998"/>
                    <a:pt x="453" y="911339"/>
                    <a:pt x="130628" y="830906"/>
                  </a:cubicBezTo>
                  <a:cubicBezTo>
                    <a:pt x="106022" y="796775"/>
                    <a:pt x="90345" y="748356"/>
                    <a:pt x="91635" y="697705"/>
                  </a:cubicBezTo>
                  <a:lnTo>
                    <a:pt x="95765" y="668652"/>
                  </a:lnTo>
                  <a:lnTo>
                    <a:pt x="70793" y="666413"/>
                  </a:lnTo>
                  <a:cubicBezTo>
                    <a:pt x="-8582" y="648402"/>
                    <a:pt x="-8582" y="639916"/>
                    <a:pt x="10468" y="545705"/>
                  </a:cubicBezTo>
                  <a:cubicBezTo>
                    <a:pt x="89843" y="184137"/>
                    <a:pt x="298958" y="9782"/>
                    <a:pt x="568616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1" name="Rectangle 42"/>
            <p:cNvSpPr/>
            <p:nvPr/>
          </p:nvSpPr>
          <p:spPr>
            <a:xfrm>
              <a:off x="1724142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2" name="Rectangle 42"/>
            <p:cNvSpPr/>
            <p:nvPr/>
          </p:nvSpPr>
          <p:spPr>
            <a:xfrm flipH="1">
              <a:off x="1986084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09145" y="4244318"/>
            <a:ext cx="811402" cy="716854"/>
            <a:chOff x="936947" y="1228725"/>
            <a:chExt cx="5692454" cy="5029148"/>
          </a:xfrm>
          <a:solidFill>
            <a:srgbClr val="FF0000"/>
          </a:solidFill>
        </p:grpSpPr>
        <p:grpSp>
          <p:nvGrpSpPr>
            <p:cNvPr id="251" name="Group 250"/>
            <p:cNvGrpSpPr/>
            <p:nvPr/>
          </p:nvGrpSpPr>
          <p:grpSpPr>
            <a:xfrm>
              <a:off x="1497172" y="1228725"/>
              <a:ext cx="4572000" cy="3473903"/>
              <a:chOff x="1504950" y="1228725"/>
              <a:chExt cx="4572000" cy="3473903"/>
            </a:xfrm>
            <a:grpFill/>
          </p:grpSpPr>
          <p:sp>
            <p:nvSpPr>
              <p:cNvPr id="414" name="Freeform 413"/>
              <p:cNvSpPr/>
              <p:nvPr/>
            </p:nvSpPr>
            <p:spPr>
              <a:xfrm>
                <a:off x="1504950" y="1228725"/>
                <a:ext cx="4572000" cy="3473903"/>
              </a:xfrm>
              <a:custGeom>
                <a:avLst/>
                <a:gdLst>
                  <a:gd name="connsiteX0" fmla="*/ 159611 w 4572000"/>
                  <a:gd name="connsiteY0" fmla="*/ 104775 h 3473903"/>
                  <a:gd name="connsiteX1" fmla="*/ 114300 w 4572000"/>
                  <a:gd name="connsiteY1" fmla="*/ 150086 h 3473903"/>
                  <a:gd name="connsiteX2" fmla="*/ 114300 w 4572000"/>
                  <a:gd name="connsiteY2" fmla="*/ 3050314 h 3473903"/>
                  <a:gd name="connsiteX3" fmla="*/ 159611 w 4572000"/>
                  <a:gd name="connsiteY3" fmla="*/ 3095625 h 3473903"/>
                  <a:gd name="connsiteX4" fmla="*/ 4412389 w 4572000"/>
                  <a:gd name="connsiteY4" fmla="*/ 3095625 h 3473903"/>
                  <a:gd name="connsiteX5" fmla="*/ 4457700 w 4572000"/>
                  <a:gd name="connsiteY5" fmla="*/ 3050314 h 3473903"/>
                  <a:gd name="connsiteX6" fmla="*/ 4457700 w 4572000"/>
                  <a:gd name="connsiteY6" fmla="*/ 150086 h 3473903"/>
                  <a:gd name="connsiteX7" fmla="*/ 4412389 w 4572000"/>
                  <a:gd name="connsiteY7" fmla="*/ 104775 h 3473903"/>
                  <a:gd name="connsiteX8" fmla="*/ 102758 w 4572000"/>
                  <a:gd name="connsiteY8" fmla="*/ 0 h 3473903"/>
                  <a:gd name="connsiteX9" fmla="*/ 4469242 w 4572000"/>
                  <a:gd name="connsiteY9" fmla="*/ 0 h 3473903"/>
                  <a:gd name="connsiteX10" fmla="*/ 4572000 w 4572000"/>
                  <a:gd name="connsiteY10" fmla="*/ 102758 h 3473903"/>
                  <a:gd name="connsiteX11" fmla="*/ 4572000 w 4572000"/>
                  <a:gd name="connsiteY11" fmla="*/ 3371145 h 3473903"/>
                  <a:gd name="connsiteX12" fmla="*/ 4469242 w 4572000"/>
                  <a:gd name="connsiteY12" fmla="*/ 3473903 h 3473903"/>
                  <a:gd name="connsiteX13" fmla="*/ 102758 w 4572000"/>
                  <a:gd name="connsiteY13" fmla="*/ 3473903 h 3473903"/>
                  <a:gd name="connsiteX14" fmla="*/ 0 w 4572000"/>
                  <a:gd name="connsiteY14" fmla="*/ 3371145 h 3473903"/>
                  <a:gd name="connsiteX15" fmla="*/ 0 w 4572000"/>
                  <a:gd name="connsiteY15" fmla="*/ 102758 h 3473903"/>
                  <a:gd name="connsiteX16" fmla="*/ 102758 w 4572000"/>
                  <a:gd name="connsiteY16" fmla="*/ 0 h 347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72000" h="3473903">
                    <a:moveTo>
                      <a:pt x="159611" y="104775"/>
                    </a:moveTo>
                    <a:cubicBezTo>
                      <a:pt x="134586" y="104775"/>
                      <a:pt x="114300" y="125061"/>
                      <a:pt x="114300" y="150086"/>
                    </a:cubicBezTo>
                    <a:lnTo>
                      <a:pt x="114300" y="3050314"/>
                    </a:lnTo>
                    <a:cubicBezTo>
                      <a:pt x="114300" y="3075339"/>
                      <a:pt x="134586" y="3095625"/>
                      <a:pt x="159611" y="3095625"/>
                    </a:cubicBezTo>
                    <a:lnTo>
                      <a:pt x="4412389" y="3095625"/>
                    </a:lnTo>
                    <a:cubicBezTo>
                      <a:pt x="4437414" y="3095625"/>
                      <a:pt x="4457700" y="3075339"/>
                      <a:pt x="4457700" y="3050314"/>
                    </a:cubicBezTo>
                    <a:lnTo>
                      <a:pt x="4457700" y="150086"/>
                    </a:lnTo>
                    <a:cubicBezTo>
                      <a:pt x="4457700" y="125061"/>
                      <a:pt x="4437414" y="104775"/>
                      <a:pt x="4412389" y="104775"/>
                    </a:cubicBezTo>
                    <a:close/>
                    <a:moveTo>
                      <a:pt x="102758" y="0"/>
                    </a:moveTo>
                    <a:lnTo>
                      <a:pt x="4469242" y="0"/>
                    </a:lnTo>
                    <a:cubicBezTo>
                      <a:pt x="4525994" y="0"/>
                      <a:pt x="4572000" y="46006"/>
                      <a:pt x="4572000" y="102758"/>
                    </a:cubicBezTo>
                    <a:lnTo>
                      <a:pt x="4572000" y="3371145"/>
                    </a:lnTo>
                    <a:cubicBezTo>
                      <a:pt x="4572000" y="3427897"/>
                      <a:pt x="4525994" y="3473903"/>
                      <a:pt x="4469242" y="3473903"/>
                    </a:cubicBezTo>
                    <a:lnTo>
                      <a:pt x="102758" y="3473903"/>
                    </a:lnTo>
                    <a:cubicBezTo>
                      <a:pt x="46006" y="3473903"/>
                      <a:pt x="0" y="3427897"/>
                      <a:pt x="0" y="3371145"/>
                    </a:cubicBezTo>
                    <a:lnTo>
                      <a:pt x="0" y="102758"/>
                    </a:lnTo>
                    <a:cubicBezTo>
                      <a:pt x="0" y="46006"/>
                      <a:pt x="46006" y="0"/>
                      <a:pt x="1027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5" name="Group 414"/>
              <p:cNvGrpSpPr/>
              <p:nvPr/>
            </p:nvGrpSpPr>
            <p:grpSpPr>
              <a:xfrm>
                <a:off x="1838326" y="1561863"/>
                <a:ext cx="1468003" cy="1469434"/>
                <a:chOff x="1838326" y="1561863"/>
                <a:chExt cx="1468003" cy="1469434"/>
              </a:xfrm>
              <a:grpFill/>
            </p:grpSpPr>
            <p:sp>
              <p:nvSpPr>
                <p:cNvPr id="422" name="Freeform 421"/>
                <p:cNvSpPr/>
                <p:nvPr/>
              </p:nvSpPr>
              <p:spPr>
                <a:xfrm>
                  <a:off x="1838326" y="1561863"/>
                  <a:ext cx="1468003" cy="1469434"/>
                </a:xfrm>
                <a:custGeom>
                  <a:avLst/>
                  <a:gdLst>
                    <a:gd name="connsiteX0" fmla="*/ 735244 w 1468003"/>
                    <a:gd name="connsiteY0" fmla="*/ 0 h 1469434"/>
                    <a:gd name="connsiteX1" fmla="*/ 1466692 w 1468003"/>
                    <a:gd name="connsiteY1" fmla="*/ 660070 h 1469434"/>
                    <a:gd name="connsiteX2" fmla="*/ 1468003 w 1468003"/>
                    <a:gd name="connsiteY2" fmla="*/ 686037 h 1469434"/>
                    <a:gd name="connsiteX3" fmla="*/ 765178 w 1468003"/>
                    <a:gd name="connsiteY3" fmla="*/ 686037 h 1469434"/>
                    <a:gd name="connsiteX4" fmla="*/ 714375 w 1468003"/>
                    <a:gd name="connsiteY4" fmla="*/ 736840 h 1469434"/>
                    <a:gd name="connsiteX5" fmla="*/ 714375 w 1468003"/>
                    <a:gd name="connsiteY5" fmla="*/ 1469434 h 1469434"/>
                    <a:gd name="connsiteX6" fmla="*/ 660070 w 1468003"/>
                    <a:gd name="connsiteY6" fmla="*/ 1466692 h 1469434"/>
                    <a:gd name="connsiteX7" fmla="*/ 0 w 1468003"/>
                    <a:gd name="connsiteY7" fmla="*/ 735244 h 1469434"/>
                    <a:gd name="connsiteX8" fmla="*/ 735244 w 1468003"/>
                    <a:gd name="connsiteY8" fmla="*/ 0 h 146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8003" h="1469434">
                      <a:moveTo>
                        <a:pt x="735244" y="0"/>
                      </a:moveTo>
                      <a:cubicBezTo>
                        <a:pt x="1115929" y="0"/>
                        <a:pt x="1429040" y="289318"/>
                        <a:pt x="1466692" y="660070"/>
                      </a:cubicBezTo>
                      <a:lnTo>
                        <a:pt x="1468003" y="686037"/>
                      </a:lnTo>
                      <a:lnTo>
                        <a:pt x="765178" y="686037"/>
                      </a:lnTo>
                      <a:cubicBezTo>
                        <a:pt x="737120" y="686037"/>
                        <a:pt x="714375" y="708782"/>
                        <a:pt x="714375" y="736840"/>
                      </a:cubicBezTo>
                      <a:lnTo>
                        <a:pt x="714375" y="1469434"/>
                      </a:lnTo>
                      <a:lnTo>
                        <a:pt x="660070" y="1466692"/>
                      </a:lnTo>
                      <a:cubicBezTo>
                        <a:pt x="289318" y="1429040"/>
                        <a:pt x="0" y="1115929"/>
                        <a:pt x="0" y="735244"/>
                      </a:cubicBezTo>
                      <a:cubicBezTo>
                        <a:pt x="0" y="329180"/>
                        <a:pt x="329180" y="0"/>
                        <a:pt x="7352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3" name="Freeform 422"/>
                <p:cNvSpPr/>
                <p:nvPr/>
              </p:nvSpPr>
              <p:spPr>
                <a:xfrm>
                  <a:off x="2678633" y="2390117"/>
                  <a:ext cx="623662" cy="633877"/>
                </a:xfrm>
                <a:custGeom>
                  <a:avLst/>
                  <a:gdLst>
                    <a:gd name="connsiteX0" fmla="*/ 39223 w 623662"/>
                    <a:gd name="connsiteY0" fmla="*/ 0 h 633877"/>
                    <a:gd name="connsiteX1" fmla="*/ 623662 w 623662"/>
                    <a:gd name="connsiteY1" fmla="*/ 0 h 633877"/>
                    <a:gd name="connsiteX2" fmla="*/ 615242 w 623662"/>
                    <a:gd name="connsiteY2" fmla="*/ 55168 h 633877"/>
                    <a:gd name="connsiteX3" fmla="*/ 43113 w 623662"/>
                    <a:gd name="connsiteY3" fmla="*/ 627297 h 633877"/>
                    <a:gd name="connsiteX4" fmla="*/ 0 w 623662"/>
                    <a:gd name="connsiteY4" fmla="*/ 633877 h 633877"/>
                    <a:gd name="connsiteX5" fmla="*/ 0 w 623662"/>
                    <a:gd name="connsiteY5" fmla="*/ 39223 h 633877"/>
                    <a:gd name="connsiteX6" fmla="*/ 39223 w 623662"/>
                    <a:gd name="connsiteY6" fmla="*/ 0 h 63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3662" h="633877">
                      <a:moveTo>
                        <a:pt x="39223" y="0"/>
                      </a:moveTo>
                      <a:lnTo>
                        <a:pt x="623662" y="0"/>
                      </a:lnTo>
                      <a:lnTo>
                        <a:pt x="615242" y="55168"/>
                      </a:lnTo>
                      <a:cubicBezTo>
                        <a:pt x="556478" y="342344"/>
                        <a:pt x="330289" y="568533"/>
                        <a:pt x="43113" y="627297"/>
                      </a:cubicBezTo>
                      <a:lnTo>
                        <a:pt x="0" y="633877"/>
                      </a:lnTo>
                      <a:lnTo>
                        <a:pt x="0" y="39223"/>
                      </a:lnTo>
                      <a:cubicBezTo>
                        <a:pt x="0" y="17561"/>
                        <a:pt x="17561" y="0"/>
                        <a:pt x="392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16" name="Freeform 415"/>
              <p:cNvSpPr/>
              <p:nvPr/>
            </p:nvSpPr>
            <p:spPr>
              <a:xfrm>
                <a:off x="3495675" y="2628900"/>
                <a:ext cx="2247900" cy="1600200"/>
              </a:xfrm>
              <a:custGeom>
                <a:avLst/>
                <a:gdLst>
                  <a:gd name="connsiteX0" fmla="*/ 24259 w 2247900"/>
                  <a:gd name="connsiteY0" fmla="*/ 0 h 1600200"/>
                  <a:gd name="connsiteX1" fmla="*/ 67346 w 2247900"/>
                  <a:gd name="connsiteY1" fmla="*/ 0 h 1600200"/>
                  <a:gd name="connsiteX2" fmla="*/ 67346 w 2247900"/>
                  <a:gd name="connsiteY2" fmla="*/ 1495534 h 1600200"/>
                  <a:gd name="connsiteX3" fmla="*/ 96232 w 2247900"/>
                  <a:gd name="connsiteY3" fmla="*/ 1524420 h 1600200"/>
                  <a:gd name="connsiteX4" fmla="*/ 2227868 w 2247900"/>
                  <a:gd name="connsiteY4" fmla="*/ 1524420 h 1600200"/>
                  <a:gd name="connsiteX5" fmla="*/ 2247900 w 2247900"/>
                  <a:gd name="connsiteY5" fmla="*/ 1516122 h 1600200"/>
                  <a:gd name="connsiteX6" fmla="*/ 2247900 w 2247900"/>
                  <a:gd name="connsiteY6" fmla="*/ 1600200 h 1600200"/>
                  <a:gd name="connsiteX7" fmla="*/ 24259 w 2247900"/>
                  <a:gd name="connsiteY7" fmla="*/ 1600200 h 1600200"/>
                  <a:gd name="connsiteX8" fmla="*/ 0 w 2247900"/>
                  <a:gd name="connsiteY8" fmla="*/ 1575941 h 1600200"/>
                  <a:gd name="connsiteX9" fmla="*/ 0 w 2247900"/>
                  <a:gd name="connsiteY9" fmla="*/ 24259 h 1600200"/>
                  <a:gd name="connsiteX10" fmla="*/ 24259 w 2247900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47900" h="1600200">
                    <a:moveTo>
                      <a:pt x="24259" y="0"/>
                    </a:moveTo>
                    <a:lnTo>
                      <a:pt x="67346" y="0"/>
                    </a:lnTo>
                    <a:lnTo>
                      <a:pt x="67346" y="1495534"/>
                    </a:lnTo>
                    <a:cubicBezTo>
                      <a:pt x="67346" y="1511487"/>
                      <a:pt x="80279" y="1524420"/>
                      <a:pt x="96232" y="1524420"/>
                    </a:cubicBezTo>
                    <a:lnTo>
                      <a:pt x="2227868" y="1524420"/>
                    </a:lnTo>
                    <a:lnTo>
                      <a:pt x="2247900" y="1516122"/>
                    </a:lnTo>
                    <a:lnTo>
                      <a:pt x="2247900" y="1600200"/>
                    </a:lnTo>
                    <a:lnTo>
                      <a:pt x="24259" y="1600200"/>
                    </a:lnTo>
                    <a:cubicBezTo>
                      <a:pt x="10861" y="1600200"/>
                      <a:pt x="0" y="1589339"/>
                      <a:pt x="0" y="1575941"/>
                    </a:cubicBezTo>
                    <a:lnTo>
                      <a:pt x="0" y="24259"/>
                    </a:lnTo>
                    <a:cubicBezTo>
                      <a:pt x="0" y="10861"/>
                      <a:pt x="10861" y="0"/>
                      <a:pt x="242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>
              <a:xfrm rot="19086685">
                <a:off x="3622111" y="3019492"/>
                <a:ext cx="2154910" cy="936264"/>
              </a:xfrm>
              <a:custGeom>
                <a:avLst/>
                <a:gdLst>
                  <a:gd name="connsiteX0" fmla="*/ 228689 w 2154910"/>
                  <a:gd name="connsiteY0" fmla="*/ 107634 h 936264"/>
                  <a:gd name="connsiteX1" fmla="*/ 107634 w 2154910"/>
                  <a:gd name="connsiteY1" fmla="*/ 114214 h 936264"/>
                  <a:gd name="connsiteX2" fmla="*/ 114214 w 2154910"/>
                  <a:gd name="connsiteY2" fmla="*/ 235269 h 936264"/>
                  <a:gd name="connsiteX3" fmla="*/ 235269 w 2154910"/>
                  <a:gd name="connsiteY3" fmla="*/ 228688 h 936264"/>
                  <a:gd name="connsiteX4" fmla="*/ 228689 w 2154910"/>
                  <a:gd name="connsiteY4" fmla="*/ 107634 h 936264"/>
                  <a:gd name="connsiteX5" fmla="*/ 1117349 w 2154910"/>
                  <a:gd name="connsiteY5" fmla="*/ 676186 h 936264"/>
                  <a:gd name="connsiteX6" fmla="*/ 996295 w 2154910"/>
                  <a:gd name="connsiteY6" fmla="*/ 682766 h 936264"/>
                  <a:gd name="connsiteX7" fmla="*/ 1002875 w 2154910"/>
                  <a:gd name="connsiteY7" fmla="*/ 803821 h 936264"/>
                  <a:gd name="connsiteX8" fmla="*/ 1123930 w 2154910"/>
                  <a:gd name="connsiteY8" fmla="*/ 797241 h 936264"/>
                  <a:gd name="connsiteX9" fmla="*/ 1117349 w 2154910"/>
                  <a:gd name="connsiteY9" fmla="*/ 676186 h 936264"/>
                  <a:gd name="connsiteX10" fmla="*/ 932998 w 2154910"/>
                  <a:gd name="connsiteY10" fmla="*/ 144668 h 936264"/>
                  <a:gd name="connsiteX11" fmla="*/ 811943 w 2154910"/>
                  <a:gd name="connsiteY11" fmla="*/ 151248 h 936264"/>
                  <a:gd name="connsiteX12" fmla="*/ 818523 w 2154910"/>
                  <a:gd name="connsiteY12" fmla="*/ 272303 h 936264"/>
                  <a:gd name="connsiteX13" fmla="*/ 939578 w 2154910"/>
                  <a:gd name="connsiteY13" fmla="*/ 265722 h 936264"/>
                  <a:gd name="connsiteX14" fmla="*/ 932998 w 2154910"/>
                  <a:gd name="connsiteY14" fmla="*/ 144668 h 936264"/>
                  <a:gd name="connsiteX15" fmla="*/ 2040696 w 2154910"/>
                  <a:gd name="connsiteY15" fmla="*/ 700995 h 936264"/>
                  <a:gd name="connsiteX16" fmla="*/ 1919641 w 2154910"/>
                  <a:gd name="connsiteY16" fmla="*/ 707575 h 936264"/>
                  <a:gd name="connsiteX17" fmla="*/ 1926222 w 2154910"/>
                  <a:gd name="connsiteY17" fmla="*/ 828630 h 936264"/>
                  <a:gd name="connsiteX18" fmla="*/ 2047276 w 2154910"/>
                  <a:gd name="connsiteY18" fmla="*/ 822050 h 936264"/>
                  <a:gd name="connsiteX19" fmla="*/ 2040696 w 2154910"/>
                  <a:gd name="connsiteY19" fmla="*/ 700995 h 936264"/>
                  <a:gd name="connsiteX20" fmla="*/ 2097933 w 2154910"/>
                  <a:gd name="connsiteY20" fmla="*/ 637177 h 936264"/>
                  <a:gd name="connsiteX21" fmla="*/ 2111094 w 2154910"/>
                  <a:gd name="connsiteY21" fmla="*/ 879287 h 936264"/>
                  <a:gd name="connsiteX22" fmla="*/ 1868984 w 2154910"/>
                  <a:gd name="connsiteY22" fmla="*/ 892447 h 936264"/>
                  <a:gd name="connsiteX23" fmla="*/ 1828299 w 2154910"/>
                  <a:gd name="connsiteY23" fmla="*/ 837859 h 936264"/>
                  <a:gd name="connsiteX24" fmla="*/ 1824477 w 2154910"/>
                  <a:gd name="connsiteY24" fmla="*/ 822667 h 936264"/>
                  <a:gd name="connsiteX25" fmla="*/ 1210864 w 2154910"/>
                  <a:gd name="connsiteY25" fmla="*/ 822667 h 936264"/>
                  <a:gd name="connsiteX26" fmla="*/ 1208095 w 2154910"/>
                  <a:gd name="connsiteY26" fmla="*/ 819899 h 936264"/>
                  <a:gd name="connsiteX27" fmla="*/ 1187747 w 2154910"/>
                  <a:gd name="connsiteY27" fmla="*/ 854478 h 936264"/>
                  <a:gd name="connsiteX28" fmla="*/ 945638 w 2154910"/>
                  <a:gd name="connsiteY28" fmla="*/ 867638 h 936264"/>
                  <a:gd name="connsiteX29" fmla="*/ 932477 w 2154910"/>
                  <a:gd name="connsiteY29" fmla="*/ 625529 h 936264"/>
                  <a:gd name="connsiteX30" fmla="*/ 954396 w 2154910"/>
                  <a:gd name="connsiteY30" fmla="*/ 609192 h 936264"/>
                  <a:gd name="connsiteX31" fmla="*/ 921688 w 2154910"/>
                  <a:gd name="connsiteY31" fmla="*/ 370468 h 936264"/>
                  <a:gd name="connsiteX32" fmla="*/ 885066 w 2154910"/>
                  <a:gd name="connsiteY32" fmla="*/ 379683 h 936264"/>
                  <a:gd name="connsiteX33" fmla="*/ 761286 w 2154910"/>
                  <a:gd name="connsiteY33" fmla="*/ 336120 h 936264"/>
                  <a:gd name="connsiteX34" fmla="*/ 704563 w 2154910"/>
                  <a:gd name="connsiteY34" fmla="*/ 217791 h 936264"/>
                  <a:gd name="connsiteX35" fmla="*/ 704802 w 2154910"/>
                  <a:gd name="connsiteY35" fmla="*/ 216071 h 936264"/>
                  <a:gd name="connsiteX36" fmla="*/ 335958 w 2154910"/>
                  <a:gd name="connsiteY36" fmla="*/ 210363 h 936264"/>
                  <a:gd name="connsiteX37" fmla="*/ 333615 w 2154910"/>
                  <a:gd name="connsiteY37" fmla="*/ 227248 h 936264"/>
                  <a:gd name="connsiteX38" fmla="*/ 299087 w 2154910"/>
                  <a:gd name="connsiteY38" fmla="*/ 285926 h 936264"/>
                  <a:gd name="connsiteX39" fmla="*/ 56977 w 2154910"/>
                  <a:gd name="connsiteY39" fmla="*/ 299086 h 936264"/>
                  <a:gd name="connsiteX40" fmla="*/ 43817 w 2154910"/>
                  <a:gd name="connsiteY40" fmla="*/ 56977 h 936264"/>
                  <a:gd name="connsiteX41" fmla="*/ 285926 w 2154910"/>
                  <a:gd name="connsiteY41" fmla="*/ 43816 h 936264"/>
                  <a:gd name="connsiteX42" fmla="*/ 326611 w 2154910"/>
                  <a:gd name="connsiteY42" fmla="*/ 98405 h 936264"/>
                  <a:gd name="connsiteX43" fmla="*/ 339475 w 2154910"/>
                  <a:gd name="connsiteY43" fmla="*/ 149531 h 936264"/>
                  <a:gd name="connsiteX44" fmla="*/ 713232 w 2154910"/>
                  <a:gd name="connsiteY44" fmla="*/ 155316 h 936264"/>
                  <a:gd name="connsiteX45" fmla="*/ 713597 w 2154910"/>
                  <a:gd name="connsiteY45" fmla="*/ 152688 h 936264"/>
                  <a:gd name="connsiteX46" fmla="*/ 748125 w 2154910"/>
                  <a:gd name="connsiteY46" fmla="*/ 94011 h 936264"/>
                  <a:gd name="connsiteX47" fmla="*/ 990235 w 2154910"/>
                  <a:gd name="connsiteY47" fmla="*/ 80850 h 936264"/>
                  <a:gd name="connsiteX48" fmla="*/ 1003395 w 2154910"/>
                  <a:gd name="connsiteY48" fmla="*/ 322960 h 936264"/>
                  <a:gd name="connsiteX49" fmla="*/ 976708 w 2154910"/>
                  <a:gd name="connsiteY49" fmla="*/ 342850 h 936264"/>
                  <a:gd name="connsiteX50" fmla="*/ 1009105 w 2154910"/>
                  <a:gd name="connsiteY50" fmla="*/ 579298 h 936264"/>
                  <a:gd name="connsiteX51" fmla="*/ 1050806 w 2154910"/>
                  <a:gd name="connsiteY51" fmla="*/ 568806 h 936264"/>
                  <a:gd name="connsiteX52" fmla="*/ 1174587 w 2154910"/>
                  <a:gd name="connsiteY52" fmla="*/ 612368 h 936264"/>
                  <a:gd name="connsiteX53" fmla="*/ 1231309 w 2154910"/>
                  <a:gd name="connsiteY53" fmla="*/ 730698 h 936264"/>
                  <a:gd name="connsiteX54" fmla="*/ 1227840 w 2154910"/>
                  <a:gd name="connsiteY54" fmla="*/ 755700 h 936264"/>
                  <a:gd name="connsiteX55" fmla="*/ 1814817 w 2154910"/>
                  <a:gd name="connsiteY55" fmla="*/ 755700 h 936264"/>
                  <a:gd name="connsiteX56" fmla="*/ 1821296 w 2154910"/>
                  <a:gd name="connsiteY56" fmla="*/ 709015 h 936264"/>
                  <a:gd name="connsiteX57" fmla="*/ 1855824 w 2154910"/>
                  <a:gd name="connsiteY57" fmla="*/ 650338 h 936264"/>
                  <a:gd name="connsiteX58" fmla="*/ 2097933 w 2154910"/>
                  <a:gd name="connsiteY58" fmla="*/ 637177 h 93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154910" h="936264">
                    <a:moveTo>
                      <a:pt x="228689" y="107634"/>
                    </a:moveTo>
                    <a:cubicBezTo>
                      <a:pt x="193443" y="76022"/>
                      <a:pt x="139246" y="78968"/>
                      <a:pt x="107634" y="114214"/>
                    </a:cubicBezTo>
                    <a:cubicBezTo>
                      <a:pt x="76023" y="149460"/>
                      <a:pt x="78969" y="203657"/>
                      <a:pt x="114214" y="235269"/>
                    </a:cubicBezTo>
                    <a:cubicBezTo>
                      <a:pt x="149460" y="266880"/>
                      <a:pt x="203658" y="263934"/>
                      <a:pt x="235269" y="228688"/>
                    </a:cubicBezTo>
                    <a:cubicBezTo>
                      <a:pt x="266881" y="193443"/>
                      <a:pt x="263935" y="139245"/>
                      <a:pt x="228689" y="107634"/>
                    </a:cubicBezTo>
                    <a:close/>
                    <a:moveTo>
                      <a:pt x="1117349" y="676186"/>
                    </a:moveTo>
                    <a:cubicBezTo>
                      <a:pt x="1082104" y="644574"/>
                      <a:pt x="1027906" y="647520"/>
                      <a:pt x="996295" y="682766"/>
                    </a:cubicBezTo>
                    <a:cubicBezTo>
                      <a:pt x="964683" y="718012"/>
                      <a:pt x="967629" y="772209"/>
                      <a:pt x="1002875" y="803821"/>
                    </a:cubicBezTo>
                    <a:cubicBezTo>
                      <a:pt x="1038121" y="835432"/>
                      <a:pt x="1092318" y="832486"/>
                      <a:pt x="1123930" y="797241"/>
                    </a:cubicBezTo>
                    <a:cubicBezTo>
                      <a:pt x="1155541" y="761995"/>
                      <a:pt x="1152595" y="707797"/>
                      <a:pt x="1117349" y="676186"/>
                    </a:cubicBezTo>
                    <a:close/>
                    <a:moveTo>
                      <a:pt x="932998" y="144668"/>
                    </a:moveTo>
                    <a:cubicBezTo>
                      <a:pt x="897752" y="113056"/>
                      <a:pt x="843554" y="116002"/>
                      <a:pt x="811943" y="151248"/>
                    </a:cubicBezTo>
                    <a:cubicBezTo>
                      <a:pt x="780331" y="186494"/>
                      <a:pt x="783277" y="240691"/>
                      <a:pt x="818523" y="272303"/>
                    </a:cubicBezTo>
                    <a:cubicBezTo>
                      <a:pt x="853769" y="303914"/>
                      <a:pt x="907966" y="300968"/>
                      <a:pt x="939578" y="265722"/>
                    </a:cubicBezTo>
                    <a:cubicBezTo>
                      <a:pt x="971189" y="230477"/>
                      <a:pt x="968243" y="176279"/>
                      <a:pt x="932998" y="144668"/>
                    </a:cubicBezTo>
                    <a:close/>
                    <a:moveTo>
                      <a:pt x="2040696" y="700995"/>
                    </a:moveTo>
                    <a:cubicBezTo>
                      <a:pt x="2005450" y="669383"/>
                      <a:pt x="1951253" y="672329"/>
                      <a:pt x="1919641" y="707575"/>
                    </a:cubicBezTo>
                    <a:cubicBezTo>
                      <a:pt x="1888030" y="742821"/>
                      <a:pt x="1890976" y="797018"/>
                      <a:pt x="1926222" y="828630"/>
                    </a:cubicBezTo>
                    <a:cubicBezTo>
                      <a:pt x="1961467" y="860241"/>
                      <a:pt x="2015665" y="857295"/>
                      <a:pt x="2047276" y="822050"/>
                    </a:cubicBezTo>
                    <a:cubicBezTo>
                      <a:pt x="2078888" y="786804"/>
                      <a:pt x="2075942" y="732606"/>
                      <a:pt x="2040696" y="700995"/>
                    </a:cubicBezTo>
                    <a:close/>
                    <a:moveTo>
                      <a:pt x="2097933" y="637177"/>
                    </a:moveTo>
                    <a:cubicBezTo>
                      <a:pt x="2168424" y="700400"/>
                      <a:pt x="2174316" y="808796"/>
                      <a:pt x="2111094" y="879287"/>
                    </a:cubicBezTo>
                    <a:cubicBezTo>
                      <a:pt x="2047872" y="949778"/>
                      <a:pt x="1939475" y="955670"/>
                      <a:pt x="1868984" y="892447"/>
                    </a:cubicBezTo>
                    <a:cubicBezTo>
                      <a:pt x="1851362" y="876642"/>
                      <a:pt x="1837776" y="858013"/>
                      <a:pt x="1828299" y="837859"/>
                    </a:cubicBezTo>
                    <a:lnTo>
                      <a:pt x="1824477" y="822667"/>
                    </a:lnTo>
                    <a:lnTo>
                      <a:pt x="1210864" y="822667"/>
                    </a:lnTo>
                    <a:lnTo>
                      <a:pt x="1208095" y="819899"/>
                    </a:lnTo>
                    <a:lnTo>
                      <a:pt x="1187747" y="854478"/>
                    </a:lnTo>
                    <a:cubicBezTo>
                      <a:pt x="1124525" y="924969"/>
                      <a:pt x="1016129" y="930861"/>
                      <a:pt x="945638" y="867638"/>
                    </a:cubicBezTo>
                    <a:cubicBezTo>
                      <a:pt x="875147" y="804416"/>
                      <a:pt x="869255" y="696020"/>
                      <a:pt x="932477" y="625529"/>
                    </a:cubicBezTo>
                    <a:lnTo>
                      <a:pt x="954396" y="609192"/>
                    </a:lnTo>
                    <a:lnTo>
                      <a:pt x="921688" y="370468"/>
                    </a:lnTo>
                    <a:lnTo>
                      <a:pt x="885066" y="379683"/>
                    </a:lnTo>
                    <a:cubicBezTo>
                      <a:pt x="841253" y="382064"/>
                      <a:pt x="796531" y="367731"/>
                      <a:pt x="761286" y="336120"/>
                    </a:cubicBezTo>
                    <a:cubicBezTo>
                      <a:pt x="726041" y="304509"/>
                      <a:pt x="706945" y="261604"/>
                      <a:pt x="704563" y="217791"/>
                    </a:cubicBezTo>
                    <a:lnTo>
                      <a:pt x="704802" y="216071"/>
                    </a:lnTo>
                    <a:lnTo>
                      <a:pt x="335958" y="210363"/>
                    </a:lnTo>
                    <a:lnTo>
                      <a:pt x="333615" y="227248"/>
                    </a:lnTo>
                    <a:cubicBezTo>
                      <a:pt x="326378" y="248311"/>
                      <a:pt x="314892" y="268303"/>
                      <a:pt x="299087" y="285926"/>
                    </a:cubicBezTo>
                    <a:cubicBezTo>
                      <a:pt x="235864" y="356416"/>
                      <a:pt x="127468" y="362308"/>
                      <a:pt x="56977" y="299086"/>
                    </a:cubicBezTo>
                    <a:cubicBezTo>
                      <a:pt x="-13514" y="235864"/>
                      <a:pt x="-19406" y="127467"/>
                      <a:pt x="43817" y="56977"/>
                    </a:cubicBezTo>
                    <a:cubicBezTo>
                      <a:pt x="107039" y="-13514"/>
                      <a:pt x="215435" y="-19406"/>
                      <a:pt x="285926" y="43816"/>
                    </a:cubicBezTo>
                    <a:cubicBezTo>
                      <a:pt x="303549" y="59622"/>
                      <a:pt x="317134" y="78251"/>
                      <a:pt x="326611" y="98405"/>
                    </a:cubicBezTo>
                    <a:lnTo>
                      <a:pt x="339475" y="149531"/>
                    </a:lnTo>
                    <a:lnTo>
                      <a:pt x="713232" y="155316"/>
                    </a:lnTo>
                    <a:lnTo>
                      <a:pt x="713597" y="152688"/>
                    </a:lnTo>
                    <a:cubicBezTo>
                      <a:pt x="720834" y="131625"/>
                      <a:pt x="732320" y="111633"/>
                      <a:pt x="748125" y="94011"/>
                    </a:cubicBezTo>
                    <a:cubicBezTo>
                      <a:pt x="811348" y="23520"/>
                      <a:pt x="919744" y="17628"/>
                      <a:pt x="990235" y="80850"/>
                    </a:cubicBezTo>
                    <a:cubicBezTo>
                      <a:pt x="1060726" y="144073"/>
                      <a:pt x="1066618" y="252469"/>
                      <a:pt x="1003395" y="322960"/>
                    </a:cubicBezTo>
                    <a:lnTo>
                      <a:pt x="976708" y="342850"/>
                    </a:lnTo>
                    <a:lnTo>
                      <a:pt x="1009105" y="579298"/>
                    </a:lnTo>
                    <a:lnTo>
                      <a:pt x="1050806" y="568806"/>
                    </a:lnTo>
                    <a:cubicBezTo>
                      <a:pt x="1094620" y="566425"/>
                      <a:pt x="1139341" y="580757"/>
                      <a:pt x="1174587" y="612368"/>
                    </a:cubicBezTo>
                    <a:cubicBezTo>
                      <a:pt x="1209832" y="643979"/>
                      <a:pt x="1228928" y="686884"/>
                      <a:pt x="1231309" y="730698"/>
                    </a:cubicBezTo>
                    <a:lnTo>
                      <a:pt x="1227840" y="755700"/>
                    </a:lnTo>
                    <a:lnTo>
                      <a:pt x="1814817" y="755700"/>
                    </a:lnTo>
                    <a:lnTo>
                      <a:pt x="1821296" y="709015"/>
                    </a:lnTo>
                    <a:cubicBezTo>
                      <a:pt x="1828532" y="687952"/>
                      <a:pt x="1840018" y="667961"/>
                      <a:pt x="1855824" y="650338"/>
                    </a:cubicBezTo>
                    <a:cubicBezTo>
                      <a:pt x="1919046" y="579847"/>
                      <a:pt x="2027443" y="573955"/>
                      <a:pt x="2097933" y="6371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8" name="Rounded Rectangle 417"/>
              <p:cNvSpPr/>
              <p:nvPr/>
            </p:nvSpPr>
            <p:spPr>
              <a:xfrm>
                <a:off x="1914525" y="3952875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Rounded Rectangle 418"/>
              <p:cNvSpPr/>
              <p:nvPr/>
            </p:nvSpPr>
            <p:spPr>
              <a:xfrm>
                <a:off x="1914525" y="3784991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Rounded Rectangle 419"/>
              <p:cNvSpPr/>
              <p:nvPr/>
            </p:nvSpPr>
            <p:spPr>
              <a:xfrm>
                <a:off x="1914525" y="3617107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1" name="Rounded Rectangle 420"/>
              <p:cNvSpPr/>
              <p:nvPr/>
            </p:nvSpPr>
            <p:spPr>
              <a:xfrm>
                <a:off x="1914525" y="3449223"/>
                <a:ext cx="646086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968592" y="4757834"/>
              <a:ext cx="1629161" cy="585585"/>
              <a:chOff x="2976369" y="4757834"/>
              <a:chExt cx="1629161" cy="585585"/>
            </a:xfrm>
            <a:grpFill/>
          </p:grpSpPr>
          <p:sp>
            <p:nvSpPr>
              <p:cNvPr id="411" name="Rounded Rectangle 410"/>
              <p:cNvSpPr/>
              <p:nvPr/>
            </p:nvSpPr>
            <p:spPr>
              <a:xfrm>
                <a:off x="3302295" y="4757834"/>
                <a:ext cx="945855" cy="216161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Freeform 411"/>
              <p:cNvSpPr/>
              <p:nvPr/>
            </p:nvSpPr>
            <p:spPr>
              <a:xfrm>
                <a:off x="3005339" y="5019676"/>
                <a:ext cx="1571221" cy="74763"/>
              </a:xfrm>
              <a:custGeom>
                <a:avLst/>
                <a:gdLst>
                  <a:gd name="connsiteX0" fmla="*/ 132902 w 1571221"/>
                  <a:gd name="connsiteY0" fmla="*/ 0 h 74763"/>
                  <a:gd name="connsiteX1" fmla="*/ 1438319 w 1571221"/>
                  <a:gd name="connsiteY1" fmla="*/ 0 h 74763"/>
                  <a:gd name="connsiteX2" fmla="*/ 1552780 w 1571221"/>
                  <a:gd name="connsiteY2" fmla="*/ 47411 h 74763"/>
                  <a:gd name="connsiteX3" fmla="*/ 1571221 w 1571221"/>
                  <a:gd name="connsiteY3" fmla="*/ 74763 h 74763"/>
                  <a:gd name="connsiteX4" fmla="*/ 0 w 1571221"/>
                  <a:gd name="connsiteY4" fmla="*/ 74763 h 74763"/>
                  <a:gd name="connsiteX5" fmla="*/ 18441 w 1571221"/>
                  <a:gd name="connsiteY5" fmla="*/ 47411 h 74763"/>
                  <a:gd name="connsiteX6" fmla="*/ 132902 w 1571221"/>
                  <a:gd name="connsiteY6" fmla="*/ 0 h 7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221" h="74763">
                    <a:moveTo>
                      <a:pt x="132902" y="0"/>
                    </a:moveTo>
                    <a:lnTo>
                      <a:pt x="1438319" y="0"/>
                    </a:lnTo>
                    <a:cubicBezTo>
                      <a:pt x="1483019" y="0"/>
                      <a:pt x="1523487" y="18118"/>
                      <a:pt x="1552780" y="47411"/>
                    </a:cubicBezTo>
                    <a:lnTo>
                      <a:pt x="1571221" y="74763"/>
                    </a:lnTo>
                    <a:lnTo>
                      <a:pt x="0" y="74763"/>
                    </a:lnTo>
                    <a:lnTo>
                      <a:pt x="18441" y="47411"/>
                    </a:lnTo>
                    <a:cubicBezTo>
                      <a:pt x="47735" y="18118"/>
                      <a:pt x="88203" y="0"/>
                      <a:pt x="1329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3" name="Freeform 412"/>
              <p:cNvSpPr/>
              <p:nvPr/>
            </p:nvSpPr>
            <p:spPr>
              <a:xfrm>
                <a:off x="2976369" y="5161113"/>
                <a:ext cx="1629161" cy="182306"/>
              </a:xfrm>
              <a:custGeom>
                <a:avLst/>
                <a:gdLst>
                  <a:gd name="connsiteX0" fmla="*/ 4126 w 1629161"/>
                  <a:gd name="connsiteY0" fmla="*/ 0 h 182306"/>
                  <a:gd name="connsiteX1" fmla="*/ 1625036 w 1629161"/>
                  <a:gd name="connsiteY1" fmla="*/ 0 h 182306"/>
                  <a:gd name="connsiteX2" fmla="*/ 1629161 w 1629161"/>
                  <a:gd name="connsiteY2" fmla="*/ 20434 h 182306"/>
                  <a:gd name="connsiteX3" fmla="*/ 1467289 w 1629161"/>
                  <a:gd name="connsiteY3" fmla="*/ 182306 h 182306"/>
                  <a:gd name="connsiteX4" fmla="*/ 161872 w 1629161"/>
                  <a:gd name="connsiteY4" fmla="*/ 182306 h 182306"/>
                  <a:gd name="connsiteX5" fmla="*/ 0 w 1629161"/>
                  <a:gd name="connsiteY5" fmla="*/ 20434 h 182306"/>
                  <a:gd name="connsiteX6" fmla="*/ 4126 w 1629161"/>
                  <a:gd name="connsiteY6" fmla="*/ 0 h 18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9161" h="182306">
                    <a:moveTo>
                      <a:pt x="4126" y="0"/>
                    </a:moveTo>
                    <a:lnTo>
                      <a:pt x="1625036" y="0"/>
                    </a:lnTo>
                    <a:lnTo>
                      <a:pt x="1629161" y="20434"/>
                    </a:lnTo>
                    <a:cubicBezTo>
                      <a:pt x="1629161" y="109833"/>
                      <a:pt x="1556688" y="182306"/>
                      <a:pt x="1467289" y="182306"/>
                    </a:cubicBezTo>
                    <a:lnTo>
                      <a:pt x="161872" y="182306"/>
                    </a:lnTo>
                    <a:cubicBezTo>
                      <a:pt x="72473" y="182306"/>
                      <a:pt x="0" y="109833"/>
                      <a:pt x="0" y="20434"/>
                    </a:cubicBezTo>
                    <a:lnTo>
                      <a:pt x="412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936947" y="5429249"/>
              <a:ext cx="5692454" cy="828624"/>
              <a:chOff x="936947" y="5429249"/>
              <a:chExt cx="5692454" cy="828624"/>
            </a:xfrm>
            <a:grpFill/>
          </p:grpSpPr>
          <p:sp>
            <p:nvSpPr>
              <p:cNvPr id="294" name="Freeform 293"/>
              <p:cNvSpPr/>
              <p:nvPr/>
            </p:nvSpPr>
            <p:spPr>
              <a:xfrm rot="5400000">
                <a:off x="1730730" y="5247862"/>
                <a:ext cx="82531" cy="445306"/>
              </a:xfrm>
              <a:custGeom>
                <a:avLst/>
                <a:gdLst>
                  <a:gd name="connsiteX0" fmla="*/ 0 w 82531"/>
                  <a:gd name="connsiteY0" fmla="*/ 133779 h 445306"/>
                  <a:gd name="connsiteX1" fmla="*/ 0 w 82531"/>
                  <a:gd name="connsiteY1" fmla="*/ 0 h 445306"/>
                  <a:gd name="connsiteX2" fmla="*/ 82531 w 82531"/>
                  <a:gd name="connsiteY2" fmla="*/ 76436 h 445306"/>
                  <a:gd name="connsiteX3" fmla="*/ 82531 w 82531"/>
                  <a:gd name="connsiteY3" fmla="*/ 445306 h 445306"/>
                  <a:gd name="connsiteX4" fmla="*/ 58125 w 82531"/>
                  <a:gd name="connsiteY4" fmla="*/ 406469 h 445306"/>
                  <a:gd name="connsiteX5" fmla="*/ 0 w 82531"/>
                  <a:gd name="connsiteY5" fmla="*/ 133779 h 4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445306">
                    <a:moveTo>
                      <a:pt x="0" y="133779"/>
                    </a:moveTo>
                    <a:lnTo>
                      <a:pt x="0" y="0"/>
                    </a:lnTo>
                    <a:lnTo>
                      <a:pt x="82531" y="76436"/>
                    </a:lnTo>
                    <a:lnTo>
                      <a:pt x="82531" y="445306"/>
                    </a:lnTo>
                    <a:lnTo>
                      <a:pt x="58125" y="406469"/>
                    </a:lnTo>
                    <a:cubicBezTo>
                      <a:pt x="4718" y="316788"/>
                      <a:pt x="2359" y="272685"/>
                      <a:pt x="0" y="1337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5" name="Freeform 294"/>
              <p:cNvSpPr/>
              <p:nvPr/>
            </p:nvSpPr>
            <p:spPr>
              <a:xfrm rot="5400000">
                <a:off x="2122490" y="5284853"/>
                <a:ext cx="82531" cy="371324"/>
              </a:xfrm>
              <a:custGeom>
                <a:avLst/>
                <a:gdLst>
                  <a:gd name="connsiteX0" fmla="*/ 0 w 82531"/>
                  <a:gd name="connsiteY0" fmla="*/ 294888 h 371324"/>
                  <a:gd name="connsiteX1" fmla="*/ 0 w 82531"/>
                  <a:gd name="connsiteY1" fmla="*/ 0 h 371324"/>
                  <a:gd name="connsiteX2" fmla="*/ 82531 w 82531"/>
                  <a:gd name="connsiteY2" fmla="*/ 55907 h 371324"/>
                  <a:gd name="connsiteX3" fmla="*/ 82531 w 82531"/>
                  <a:gd name="connsiteY3" fmla="*/ 371324 h 371324"/>
                  <a:gd name="connsiteX4" fmla="*/ 0 w 82531"/>
                  <a:gd name="connsiteY4" fmla="*/ 294888 h 371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1324">
                    <a:moveTo>
                      <a:pt x="0" y="294888"/>
                    </a:moveTo>
                    <a:lnTo>
                      <a:pt x="0" y="0"/>
                    </a:lnTo>
                    <a:lnTo>
                      <a:pt x="82531" y="55907"/>
                    </a:lnTo>
                    <a:lnTo>
                      <a:pt x="82531" y="371324"/>
                    </a:lnTo>
                    <a:lnTo>
                      <a:pt x="0" y="2948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6" name="Freeform 295"/>
              <p:cNvSpPr/>
              <p:nvPr/>
            </p:nvSpPr>
            <p:spPr>
              <a:xfrm rot="5400000">
                <a:off x="2477276" y="5298549"/>
                <a:ext cx="82531" cy="343933"/>
              </a:xfrm>
              <a:custGeom>
                <a:avLst/>
                <a:gdLst>
                  <a:gd name="connsiteX0" fmla="*/ 0 w 82531"/>
                  <a:gd name="connsiteY0" fmla="*/ 288026 h 343933"/>
                  <a:gd name="connsiteX1" fmla="*/ 0 w 82531"/>
                  <a:gd name="connsiteY1" fmla="*/ 0 h 343933"/>
                  <a:gd name="connsiteX2" fmla="*/ 82531 w 82531"/>
                  <a:gd name="connsiteY2" fmla="*/ 32846 h 343933"/>
                  <a:gd name="connsiteX3" fmla="*/ 82531 w 82531"/>
                  <a:gd name="connsiteY3" fmla="*/ 343933 h 343933"/>
                  <a:gd name="connsiteX4" fmla="*/ 0 w 82531"/>
                  <a:gd name="connsiteY4" fmla="*/ 288026 h 3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3933">
                    <a:moveTo>
                      <a:pt x="0" y="288026"/>
                    </a:moveTo>
                    <a:lnTo>
                      <a:pt x="0" y="0"/>
                    </a:lnTo>
                    <a:lnTo>
                      <a:pt x="82531" y="32846"/>
                    </a:lnTo>
                    <a:lnTo>
                      <a:pt x="82531" y="343933"/>
                    </a:lnTo>
                    <a:lnTo>
                      <a:pt x="0" y="2880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7" name="Freeform 296"/>
              <p:cNvSpPr/>
              <p:nvPr/>
            </p:nvSpPr>
            <p:spPr>
              <a:xfrm rot="5400000">
                <a:off x="2845623" y="5288573"/>
                <a:ext cx="82531" cy="363884"/>
              </a:xfrm>
              <a:custGeom>
                <a:avLst/>
                <a:gdLst>
                  <a:gd name="connsiteX0" fmla="*/ 0 w 82531"/>
                  <a:gd name="connsiteY0" fmla="*/ 331038 h 363884"/>
                  <a:gd name="connsiteX1" fmla="*/ 0 w 82531"/>
                  <a:gd name="connsiteY1" fmla="*/ 0 h 363884"/>
                  <a:gd name="connsiteX2" fmla="*/ 82531 w 82531"/>
                  <a:gd name="connsiteY2" fmla="*/ 13966 h 363884"/>
                  <a:gd name="connsiteX3" fmla="*/ 82531 w 82531"/>
                  <a:gd name="connsiteY3" fmla="*/ 363884 h 363884"/>
                  <a:gd name="connsiteX4" fmla="*/ 0 w 82531"/>
                  <a:gd name="connsiteY4" fmla="*/ 331038 h 36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63884">
                    <a:moveTo>
                      <a:pt x="0" y="331038"/>
                    </a:moveTo>
                    <a:lnTo>
                      <a:pt x="0" y="0"/>
                    </a:lnTo>
                    <a:lnTo>
                      <a:pt x="82531" y="13966"/>
                    </a:lnTo>
                    <a:lnTo>
                      <a:pt x="82531" y="363884"/>
                    </a:lnTo>
                    <a:lnTo>
                      <a:pt x="0" y="3310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8" name="Freeform 297"/>
              <p:cNvSpPr/>
              <p:nvPr/>
            </p:nvSpPr>
            <p:spPr>
              <a:xfrm rot="5400000">
                <a:off x="3234196" y="5296889"/>
                <a:ext cx="82531" cy="347252"/>
              </a:xfrm>
              <a:custGeom>
                <a:avLst/>
                <a:gdLst>
                  <a:gd name="connsiteX0" fmla="*/ 0 w 82531"/>
                  <a:gd name="connsiteY0" fmla="*/ 333285 h 347252"/>
                  <a:gd name="connsiteX1" fmla="*/ 0 w 82531"/>
                  <a:gd name="connsiteY1" fmla="*/ 0 h 347252"/>
                  <a:gd name="connsiteX2" fmla="*/ 82531 w 82531"/>
                  <a:gd name="connsiteY2" fmla="*/ 4964 h 347252"/>
                  <a:gd name="connsiteX3" fmla="*/ 82531 w 82531"/>
                  <a:gd name="connsiteY3" fmla="*/ 347252 h 347252"/>
                  <a:gd name="connsiteX4" fmla="*/ 0 w 82531"/>
                  <a:gd name="connsiteY4" fmla="*/ 333285 h 34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7252">
                    <a:moveTo>
                      <a:pt x="0" y="333285"/>
                    </a:moveTo>
                    <a:lnTo>
                      <a:pt x="0" y="0"/>
                    </a:lnTo>
                    <a:lnTo>
                      <a:pt x="82531" y="4964"/>
                    </a:lnTo>
                    <a:lnTo>
                      <a:pt x="82531" y="347252"/>
                    </a:lnTo>
                    <a:lnTo>
                      <a:pt x="0" y="3332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9" name="Freeform 298"/>
              <p:cNvSpPr/>
              <p:nvPr/>
            </p:nvSpPr>
            <p:spPr>
              <a:xfrm rot="5400000">
                <a:off x="3607998" y="5311773"/>
                <a:ext cx="82531" cy="317485"/>
              </a:xfrm>
              <a:custGeom>
                <a:avLst/>
                <a:gdLst>
                  <a:gd name="connsiteX0" fmla="*/ 0 w 82531"/>
                  <a:gd name="connsiteY0" fmla="*/ 312521 h 317485"/>
                  <a:gd name="connsiteX1" fmla="*/ 0 w 82531"/>
                  <a:gd name="connsiteY1" fmla="*/ 0 h 317485"/>
                  <a:gd name="connsiteX2" fmla="*/ 82531 w 82531"/>
                  <a:gd name="connsiteY2" fmla="*/ 0 h 317485"/>
                  <a:gd name="connsiteX3" fmla="*/ 82531 w 82531"/>
                  <a:gd name="connsiteY3" fmla="*/ 317485 h 317485"/>
                  <a:gd name="connsiteX4" fmla="*/ 0 w 82531"/>
                  <a:gd name="connsiteY4" fmla="*/ 312521 h 31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17485">
                    <a:moveTo>
                      <a:pt x="0" y="312521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317485"/>
                    </a:lnTo>
                    <a:lnTo>
                      <a:pt x="0" y="3125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0" name="Freeform 299"/>
              <p:cNvSpPr/>
              <p:nvPr/>
            </p:nvSpPr>
            <p:spPr>
              <a:xfrm rot="5400000">
                <a:off x="3949311" y="5334258"/>
                <a:ext cx="82531" cy="272514"/>
              </a:xfrm>
              <a:custGeom>
                <a:avLst/>
                <a:gdLst>
                  <a:gd name="connsiteX0" fmla="*/ 0 w 82531"/>
                  <a:gd name="connsiteY0" fmla="*/ 272514 h 272514"/>
                  <a:gd name="connsiteX1" fmla="*/ 0 w 82531"/>
                  <a:gd name="connsiteY1" fmla="*/ 0 h 272514"/>
                  <a:gd name="connsiteX2" fmla="*/ 82531 w 82531"/>
                  <a:gd name="connsiteY2" fmla="*/ 0 h 272514"/>
                  <a:gd name="connsiteX3" fmla="*/ 82531 w 82531"/>
                  <a:gd name="connsiteY3" fmla="*/ 272514 h 272514"/>
                  <a:gd name="connsiteX4" fmla="*/ 0 w 8253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1" name="Freeform 300"/>
              <p:cNvSpPr/>
              <p:nvPr/>
            </p:nvSpPr>
            <p:spPr>
              <a:xfrm rot="5400000">
                <a:off x="4302997" y="5299401"/>
                <a:ext cx="82531" cy="342229"/>
              </a:xfrm>
              <a:custGeom>
                <a:avLst/>
                <a:gdLst>
                  <a:gd name="connsiteX0" fmla="*/ 0 w 82531"/>
                  <a:gd name="connsiteY0" fmla="*/ 342229 h 342229"/>
                  <a:gd name="connsiteX1" fmla="*/ 0 w 82531"/>
                  <a:gd name="connsiteY1" fmla="*/ 17831 h 342229"/>
                  <a:gd name="connsiteX2" fmla="*/ 82531 w 82531"/>
                  <a:gd name="connsiteY2" fmla="*/ 0 h 342229"/>
                  <a:gd name="connsiteX3" fmla="*/ 82531 w 82531"/>
                  <a:gd name="connsiteY3" fmla="*/ 342229 h 342229"/>
                  <a:gd name="connsiteX4" fmla="*/ 0 w 82531"/>
                  <a:gd name="connsiteY4" fmla="*/ 342229 h 34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2229">
                    <a:moveTo>
                      <a:pt x="0" y="342229"/>
                    </a:moveTo>
                    <a:lnTo>
                      <a:pt x="0" y="17831"/>
                    </a:lnTo>
                    <a:lnTo>
                      <a:pt x="82531" y="0"/>
                    </a:lnTo>
                    <a:lnTo>
                      <a:pt x="82531" y="342229"/>
                    </a:lnTo>
                    <a:lnTo>
                      <a:pt x="0" y="342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 rot="5400000">
                <a:off x="4682571" y="5291607"/>
                <a:ext cx="82531" cy="357817"/>
              </a:xfrm>
              <a:custGeom>
                <a:avLst/>
                <a:gdLst>
                  <a:gd name="connsiteX0" fmla="*/ 0 w 82531"/>
                  <a:gd name="connsiteY0" fmla="*/ 357817 h 357817"/>
                  <a:gd name="connsiteX1" fmla="*/ 0 w 82531"/>
                  <a:gd name="connsiteY1" fmla="*/ 32089 h 357817"/>
                  <a:gd name="connsiteX2" fmla="*/ 82531 w 82531"/>
                  <a:gd name="connsiteY2" fmla="*/ 0 h 357817"/>
                  <a:gd name="connsiteX3" fmla="*/ 82531 w 82531"/>
                  <a:gd name="connsiteY3" fmla="*/ 339986 h 357817"/>
                  <a:gd name="connsiteX4" fmla="*/ 0 w 82531"/>
                  <a:gd name="connsiteY4" fmla="*/ 357817 h 35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57817">
                    <a:moveTo>
                      <a:pt x="0" y="357817"/>
                    </a:moveTo>
                    <a:lnTo>
                      <a:pt x="0" y="32089"/>
                    </a:lnTo>
                    <a:lnTo>
                      <a:pt x="82531" y="0"/>
                    </a:lnTo>
                    <a:lnTo>
                      <a:pt x="82531" y="339986"/>
                    </a:lnTo>
                    <a:lnTo>
                      <a:pt x="0" y="3578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Freeform 302"/>
              <p:cNvSpPr/>
              <p:nvPr/>
            </p:nvSpPr>
            <p:spPr>
              <a:xfrm rot="5400000">
                <a:off x="5067661" y="5281937"/>
                <a:ext cx="82531" cy="377157"/>
              </a:xfrm>
              <a:custGeom>
                <a:avLst/>
                <a:gdLst>
                  <a:gd name="connsiteX0" fmla="*/ 0 w 82531"/>
                  <a:gd name="connsiteY0" fmla="*/ 377157 h 377157"/>
                  <a:gd name="connsiteX1" fmla="*/ 0 w 82531"/>
                  <a:gd name="connsiteY1" fmla="*/ 45458 h 377157"/>
                  <a:gd name="connsiteX2" fmla="*/ 82531 w 82531"/>
                  <a:gd name="connsiteY2" fmla="*/ 0 h 377157"/>
                  <a:gd name="connsiteX3" fmla="*/ 82531 w 82531"/>
                  <a:gd name="connsiteY3" fmla="*/ 345068 h 377157"/>
                  <a:gd name="connsiteX4" fmla="*/ 0 w 82531"/>
                  <a:gd name="connsiteY4" fmla="*/ 377157 h 37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7157">
                    <a:moveTo>
                      <a:pt x="0" y="377157"/>
                    </a:moveTo>
                    <a:lnTo>
                      <a:pt x="0" y="45458"/>
                    </a:lnTo>
                    <a:lnTo>
                      <a:pt x="82531" y="0"/>
                    </a:lnTo>
                    <a:lnTo>
                      <a:pt x="82531" y="345068"/>
                    </a:lnTo>
                    <a:lnTo>
                      <a:pt x="0" y="3771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Freeform 303"/>
              <p:cNvSpPr/>
              <p:nvPr/>
            </p:nvSpPr>
            <p:spPr>
              <a:xfrm rot="5400000">
                <a:off x="5450803" y="5283368"/>
                <a:ext cx="82531" cy="374294"/>
              </a:xfrm>
              <a:custGeom>
                <a:avLst/>
                <a:gdLst>
                  <a:gd name="connsiteX0" fmla="*/ 0 w 82531"/>
                  <a:gd name="connsiteY0" fmla="*/ 374294 h 374294"/>
                  <a:gd name="connsiteX1" fmla="*/ 0 w 82531"/>
                  <a:gd name="connsiteY1" fmla="*/ 64484 h 374294"/>
                  <a:gd name="connsiteX2" fmla="*/ 82531 w 82531"/>
                  <a:gd name="connsiteY2" fmla="*/ 0 h 374294"/>
                  <a:gd name="connsiteX3" fmla="*/ 82531 w 82531"/>
                  <a:gd name="connsiteY3" fmla="*/ 328836 h 374294"/>
                  <a:gd name="connsiteX4" fmla="*/ 0 w 82531"/>
                  <a:gd name="connsiteY4" fmla="*/ 374294 h 3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4294">
                    <a:moveTo>
                      <a:pt x="0" y="374294"/>
                    </a:moveTo>
                    <a:lnTo>
                      <a:pt x="0" y="64484"/>
                    </a:lnTo>
                    <a:lnTo>
                      <a:pt x="82531" y="0"/>
                    </a:lnTo>
                    <a:lnTo>
                      <a:pt x="82531" y="328836"/>
                    </a:lnTo>
                    <a:lnTo>
                      <a:pt x="0" y="3742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>
              <a:xfrm rot="5400000">
                <a:off x="5803989" y="5298768"/>
                <a:ext cx="82531" cy="343495"/>
              </a:xfrm>
              <a:custGeom>
                <a:avLst/>
                <a:gdLst>
                  <a:gd name="connsiteX0" fmla="*/ 0 w 82531"/>
                  <a:gd name="connsiteY0" fmla="*/ 343495 h 343495"/>
                  <a:gd name="connsiteX1" fmla="*/ 0 w 82531"/>
                  <a:gd name="connsiteY1" fmla="*/ 311528 h 343495"/>
                  <a:gd name="connsiteX2" fmla="*/ 58125 w 82531"/>
                  <a:gd name="connsiteY2" fmla="*/ 38838 h 343495"/>
                  <a:gd name="connsiteX3" fmla="*/ 82531 w 82531"/>
                  <a:gd name="connsiteY3" fmla="*/ 0 h 343495"/>
                  <a:gd name="connsiteX4" fmla="*/ 82531 w 82531"/>
                  <a:gd name="connsiteY4" fmla="*/ 279011 h 343495"/>
                  <a:gd name="connsiteX5" fmla="*/ 0 w 82531"/>
                  <a:gd name="connsiteY5" fmla="*/ 343495 h 34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343495">
                    <a:moveTo>
                      <a:pt x="0" y="343495"/>
                    </a:moveTo>
                    <a:lnTo>
                      <a:pt x="0" y="311528"/>
                    </a:lnTo>
                    <a:cubicBezTo>
                      <a:pt x="2359" y="172622"/>
                      <a:pt x="4718" y="128519"/>
                      <a:pt x="58125" y="38838"/>
                    </a:cubicBezTo>
                    <a:lnTo>
                      <a:pt x="82531" y="0"/>
                    </a:lnTo>
                    <a:lnTo>
                      <a:pt x="82531" y="279011"/>
                    </a:lnTo>
                    <a:lnTo>
                      <a:pt x="0" y="3434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6" name="Freeform 305"/>
              <p:cNvSpPr/>
              <p:nvPr/>
            </p:nvSpPr>
            <p:spPr>
              <a:xfrm rot="5400000">
                <a:off x="1549014" y="5335399"/>
                <a:ext cx="117456" cy="548468"/>
              </a:xfrm>
              <a:custGeom>
                <a:avLst/>
                <a:gdLst>
                  <a:gd name="connsiteX0" fmla="*/ 0 w 117456"/>
                  <a:gd name="connsiteY0" fmla="*/ 386848 h 548468"/>
                  <a:gd name="connsiteX1" fmla="*/ 0 w 117456"/>
                  <a:gd name="connsiteY1" fmla="*/ 0 h 548468"/>
                  <a:gd name="connsiteX2" fmla="*/ 117456 w 117456"/>
                  <a:gd name="connsiteY2" fmla="*/ 108784 h 548468"/>
                  <a:gd name="connsiteX3" fmla="*/ 117456 w 117456"/>
                  <a:gd name="connsiteY3" fmla="*/ 548468 h 548468"/>
                  <a:gd name="connsiteX4" fmla="*/ 0 w 117456"/>
                  <a:gd name="connsiteY4" fmla="*/ 386848 h 54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548468">
                    <a:moveTo>
                      <a:pt x="0" y="386848"/>
                    </a:moveTo>
                    <a:lnTo>
                      <a:pt x="0" y="0"/>
                    </a:lnTo>
                    <a:lnTo>
                      <a:pt x="117456" y="108784"/>
                    </a:lnTo>
                    <a:lnTo>
                      <a:pt x="117456" y="548468"/>
                    </a:lnTo>
                    <a:lnTo>
                      <a:pt x="0" y="3868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7" name="Freeform 306"/>
              <p:cNvSpPr/>
              <p:nvPr/>
            </p:nvSpPr>
            <p:spPr>
              <a:xfrm rot="5400000">
                <a:off x="1991312" y="5392666"/>
                <a:ext cx="117456" cy="433934"/>
              </a:xfrm>
              <a:custGeom>
                <a:avLst/>
                <a:gdLst>
                  <a:gd name="connsiteX0" fmla="*/ 0 w 117456"/>
                  <a:gd name="connsiteY0" fmla="*/ 325150 h 433934"/>
                  <a:gd name="connsiteX1" fmla="*/ 0 w 117456"/>
                  <a:gd name="connsiteY1" fmla="*/ 0 h 433934"/>
                  <a:gd name="connsiteX2" fmla="*/ 117456 w 117456"/>
                  <a:gd name="connsiteY2" fmla="*/ 79568 h 433934"/>
                  <a:gd name="connsiteX3" fmla="*/ 117456 w 117456"/>
                  <a:gd name="connsiteY3" fmla="*/ 433934 h 433934"/>
                  <a:gd name="connsiteX4" fmla="*/ 0 w 117456"/>
                  <a:gd name="connsiteY4" fmla="*/ 325150 h 43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33934">
                    <a:moveTo>
                      <a:pt x="0" y="325150"/>
                    </a:moveTo>
                    <a:lnTo>
                      <a:pt x="0" y="0"/>
                    </a:lnTo>
                    <a:lnTo>
                      <a:pt x="117456" y="79568"/>
                    </a:lnTo>
                    <a:lnTo>
                      <a:pt x="117456" y="433934"/>
                    </a:lnTo>
                    <a:lnTo>
                      <a:pt x="0" y="325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8" name="Freeform 307"/>
              <p:cNvSpPr/>
              <p:nvPr/>
            </p:nvSpPr>
            <p:spPr>
              <a:xfrm rot="5400000">
                <a:off x="2382569" y="5408840"/>
                <a:ext cx="117456" cy="401587"/>
              </a:xfrm>
              <a:custGeom>
                <a:avLst/>
                <a:gdLst>
                  <a:gd name="connsiteX0" fmla="*/ 0 w 117456"/>
                  <a:gd name="connsiteY0" fmla="*/ 322019 h 401587"/>
                  <a:gd name="connsiteX1" fmla="*/ 0 w 117456"/>
                  <a:gd name="connsiteY1" fmla="*/ 0 h 401587"/>
                  <a:gd name="connsiteX2" fmla="*/ 117456 w 117456"/>
                  <a:gd name="connsiteY2" fmla="*/ 46748 h 401587"/>
                  <a:gd name="connsiteX3" fmla="*/ 117456 w 117456"/>
                  <a:gd name="connsiteY3" fmla="*/ 401587 h 401587"/>
                  <a:gd name="connsiteX4" fmla="*/ 0 w 117456"/>
                  <a:gd name="connsiteY4" fmla="*/ 322019 h 4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1587">
                    <a:moveTo>
                      <a:pt x="0" y="322019"/>
                    </a:moveTo>
                    <a:lnTo>
                      <a:pt x="0" y="0"/>
                    </a:lnTo>
                    <a:lnTo>
                      <a:pt x="117456" y="46748"/>
                    </a:lnTo>
                    <a:lnTo>
                      <a:pt x="117456" y="401587"/>
                    </a:lnTo>
                    <a:lnTo>
                      <a:pt x="0" y="322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9" name="Freeform 308"/>
              <p:cNvSpPr/>
              <p:nvPr/>
            </p:nvSpPr>
            <p:spPr>
              <a:xfrm rot="5400000">
                <a:off x="2786707" y="5406826"/>
                <a:ext cx="117456" cy="405615"/>
              </a:xfrm>
              <a:custGeom>
                <a:avLst/>
                <a:gdLst>
                  <a:gd name="connsiteX0" fmla="*/ 0 w 117456"/>
                  <a:gd name="connsiteY0" fmla="*/ 358868 h 405615"/>
                  <a:gd name="connsiteX1" fmla="*/ 0 w 117456"/>
                  <a:gd name="connsiteY1" fmla="*/ 0 h 405615"/>
                  <a:gd name="connsiteX2" fmla="*/ 117456 w 117456"/>
                  <a:gd name="connsiteY2" fmla="*/ 19877 h 405615"/>
                  <a:gd name="connsiteX3" fmla="*/ 117456 w 117456"/>
                  <a:gd name="connsiteY3" fmla="*/ 405615 h 405615"/>
                  <a:gd name="connsiteX4" fmla="*/ 0 w 117456"/>
                  <a:gd name="connsiteY4" fmla="*/ 358868 h 405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5615">
                    <a:moveTo>
                      <a:pt x="0" y="358868"/>
                    </a:moveTo>
                    <a:lnTo>
                      <a:pt x="0" y="0"/>
                    </a:lnTo>
                    <a:lnTo>
                      <a:pt x="117456" y="19877"/>
                    </a:lnTo>
                    <a:lnTo>
                      <a:pt x="117456" y="405615"/>
                    </a:lnTo>
                    <a:lnTo>
                      <a:pt x="0" y="3588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 rot="5400000">
                <a:off x="3199826" y="5426417"/>
                <a:ext cx="117456" cy="366433"/>
              </a:xfrm>
              <a:custGeom>
                <a:avLst/>
                <a:gdLst>
                  <a:gd name="connsiteX0" fmla="*/ 0 w 117456"/>
                  <a:gd name="connsiteY0" fmla="*/ 346556 h 366433"/>
                  <a:gd name="connsiteX1" fmla="*/ 0 w 117456"/>
                  <a:gd name="connsiteY1" fmla="*/ 0 h 366433"/>
                  <a:gd name="connsiteX2" fmla="*/ 117456 w 117456"/>
                  <a:gd name="connsiteY2" fmla="*/ 7065 h 366433"/>
                  <a:gd name="connsiteX3" fmla="*/ 117456 w 117456"/>
                  <a:gd name="connsiteY3" fmla="*/ 366433 h 366433"/>
                  <a:gd name="connsiteX4" fmla="*/ 0 w 117456"/>
                  <a:gd name="connsiteY4" fmla="*/ 346556 h 36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66433">
                    <a:moveTo>
                      <a:pt x="0" y="346556"/>
                    </a:moveTo>
                    <a:lnTo>
                      <a:pt x="0" y="0"/>
                    </a:lnTo>
                    <a:lnTo>
                      <a:pt x="117456" y="7065"/>
                    </a:lnTo>
                    <a:lnTo>
                      <a:pt x="117456" y="366433"/>
                    </a:lnTo>
                    <a:lnTo>
                      <a:pt x="0" y="3465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>
              <a:xfrm rot="5400000">
                <a:off x="3585826" y="5446182"/>
                <a:ext cx="117456" cy="326903"/>
              </a:xfrm>
              <a:custGeom>
                <a:avLst/>
                <a:gdLst>
                  <a:gd name="connsiteX0" fmla="*/ 0 w 117456"/>
                  <a:gd name="connsiteY0" fmla="*/ 319838 h 326903"/>
                  <a:gd name="connsiteX1" fmla="*/ 0 w 117456"/>
                  <a:gd name="connsiteY1" fmla="*/ 0 h 326903"/>
                  <a:gd name="connsiteX2" fmla="*/ 117456 w 117456"/>
                  <a:gd name="connsiteY2" fmla="*/ 0 h 326903"/>
                  <a:gd name="connsiteX3" fmla="*/ 117456 w 117456"/>
                  <a:gd name="connsiteY3" fmla="*/ 326903 h 326903"/>
                  <a:gd name="connsiteX4" fmla="*/ 0 w 117456"/>
                  <a:gd name="connsiteY4" fmla="*/ 319838 h 32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26903">
                    <a:moveTo>
                      <a:pt x="0" y="319838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326903"/>
                    </a:lnTo>
                    <a:lnTo>
                      <a:pt x="0" y="3198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 rot="5400000">
                <a:off x="3931848" y="5473376"/>
                <a:ext cx="117456" cy="272514"/>
              </a:xfrm>
              <a:custGeom>
                <a:avLst/>
                <a:gdLst>
                  <a:gd name="connsiteX0" fmla="*/ 0 w 117456"/>
                  <a:gd name="connsiteY0" fmla="*/ 272514 h 272514"/>
                  <a:gd name="connsiteX1" fmla="*/ 0 w 117456"/>
                  <a:gd name="connsiteY1" fmla="*/ 0 h 272514"/>
                  <a:gd name="connsiteX2" fmla="*/ 117456 w 117456"/>
                  <a:gd name="connsiteY2" fmla="*/ 0 h 272514"/>
                  <a:gd name="connsiteX3" fmla="*/ 117456 w 117456"/>
                  <a:gd name="connsiteY3" fmla="*/ 272514 h 272514"/>
                  <a:gd name="connsiteX4" fmla="*/ 0 w 117456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>
              <a:xfrm rot="5400000">
                <a:off x="4302449" y="5421604"/>
                <a:ext cx="117456" cy="376059"/>
              </a:xfrm>
              <a:custGeom>
                <a:avLst/>
                <a:gdLst>
                  <a:gd name="connsiteX0" fmla="*/ 0 w 117456"/>
                  <a:gd name="connsiteY0" fmla="*/ 376059 h 376059"/>
                  <a:gd name="connsiteX1" fmla="*/ 0 w 117456"/>
                  <a:gd name="connsiteY1" fmla="*/ 25377 h 376059"/>
                  <a:gd name="connsiteX2" fmla="*/ 117456 w 117456"/>
                  <a:gd name="connsiteY2" fmla="*/ 0 h 376059"/>
                  <a:gd name="connsiteX3" fmla="*/ 117456 w 117456"/>
                  <a:gd name="connsiteY3" fmla="*/ 376059 h 376059"/>
                  <a:gd name="connsiteX4" fmla="*/ 0 w 117456"/>
                  <a:gd name="connsiteY4" fmla="*/ 376059 h 3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76059">
                    <a:moveTo>
                      <a:pt x="0" y="376059"/>
                    </a:moveTo>
                    <a:lnTo>
                      <a:pt x="0" y="25377"/>
                    </a:lnTo>
                    <a:lnTo>
                      <a:pt x="117456" y="0"/>
                    </a:lnTo>
                    <a:lnTo>
                      <a:pt x="117456" y="376059"/>
                    </a:lnTo>
                    <a:lnTo>
                      <a:pt x="0" y="3760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>
              <a:xfrm rot="5400000">
                <a:off x="4708690" y="5413426"/>
                <a:ext cx="117456" cy="392414"/>
              </a:xfrm>
              <a:custGeom>
                <a:avLst/>
                <a:gdLst>
                  <a:gd name="connsiteX0" fmla="*/ 0 w 117456"/>
                  <a:gd name="connsiteY0" fmla="*/ 392414 h 392414"/>
                  <a:gd name="connsiteX1" fmla="*/ 0 w 117456"/>
                  <a:gd name="connsiteY1" fmla="*/ 45669 h 392414"/>
                  <a:gd name="connsiteX2" fmla="*/ 117456 w 117456"/>
                  <a:gd name="connsiteY2" fmla="*/ 0 h 392414"/>
                  <a:gd name="connsiteX3" fmla="*/ 117456 w 117456"/>
                  <a:gd name="connsiteY3" fmla="*/ 367037 h 392414"/>
                  <a:gd name="connsiteX4" fmla="*/ 0 w 117456"/>
                  <a:gd name="connsiteY4" fmla="*/ 392414 h 39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92414">
                    <a:moveTo>
                      <a:pt x="0" y="392414"/>
                    </a:moveTo>
                    <a:lnTo>
                      <a:pt x="0" y="45669"/>
                    </a:lnTo>
                    <a:lnTo>
                      <a:pt x="117456" y="0"/>
                    </a:lnTo>
                    <a:lnTo>
                      <a:pt x="117456" y="367037"/>
                    </a:lnTo>
                    <a:lnTo>
                      <a:pt x="0" y="392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>
              <a:xfrm rot="5400000">
                <a:off x="5116971" y="5401583"/>
                <a:ext cx="117456" cy="416101"/>
              </a:xfrm>
              <a:custGeom>
                <a:avLst/>
                <a:gdLst>
                  <a:gd name="connsiteX0" fmla="*/ 0 w 117456"/>
                  <a:gd name="connsiteY0" fmla="*/ 416101 h 416101"/>
                  <a:gd name="connsiteX1" fmla="*/ 0 w 117456"/>
                  <a:gd name="connsiteY1" fmla="*/ 64695 h 416101"/>
                  <a:gd name="connsiteX2" fmla="*/ 117456 w 117456"/>
                  <a:gd name="connsiteY2" fmla="*/ 0 h 416101"/>
                  <a:gd name="connsiteX3" fmla="*/ 117456 w 117456"/>
                  <a:gd name="connsiteY3" fmla="*/ 370432 h 416101"/>
                  <a:gd name="connsiteX4" fmla="*/ 0 w 117456"/>
                  <a:gd name="connsiteY4" fmla="*/ 416101 h 41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16101">
                    <a:moveTo>
                      <a:pt x="0" y="416101"/>
                    </a:moveTo>
                    <a:lnTo>
                      <a:pt x="0" y="64695"/>
                    </a:lnTo>
                    <a:lnTo>
                      <a:pt x="117456" y="0"/>
                    </a:lnTo>
                    <a:lnTo>
                      <a:pt x="117456" y="370432"/>
                    </a:lnTo>
                    <a:lnTo>
                      <a:pt x="0" y="4161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" name="Freeform 316"/>
              <p:cNvSpPr/>
              <p:nvPr/>
            </p:nvSpPr>
            <p:spPr>
              <a:xfrm rot="5400000">
                <a:off x="5528015" y="5394820"/>
                <a:ext cx="117456" cy="429627"/>
              </a:xfrm>
              <a:custGeom>
                <a:avLst/>
                <a:gdLst>
                  <a:gd name="connsiteX0" fmla="*/ 0 w 117456"/>
                  <a:gd name="connsiteY0" fmla="*/ 429627 h 429627"/>
                  <a:gd name="connsiteX1" fmla="*/ 0 w 117456"/>
                  <a:gd name="connsiteY1" fmla="*/ 91772 h 429627"/>
                  <a:gd name="connsiteX2" fmla="*/ 117456 w 117456"/>
                  <a:gd name="connsiteY2" fmla="*/ 0 h 429627"/>
                  <a:gd name="connsiteX3" fmla="*/ 117456 w 117456"/>
                  <a:gd name="connsiteY3" fmla="*/ 364932 h 429627"/>
                  <a:gd name="connsiteX4" fmla="*/ 0 w 117456"/>
                  <a:gd name="connsiteY4" fmla="*/ 429627 h 42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29627">
                    <a:moveTo>
                      <a:pt x="0" y="429627"/>
                    </a:moveTo>
                    <a:lnTo>
                      <a:pt x="0" y="91772"/>
                    </a:lnTo>
                    <a:lnTo>
                      <a:pt x="117456" y="0"/>
                    </a:lnTo>
                    <a:lnTo>
                      <a:pt x="117456" y="364932"/>
                    </a:lnTo>
                    <a:lnTo>
                      <a:pt x="0" y="4296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8" name="Freeform 317"/>
              <p:cNvSpPr/>
              <p:nvPr/>
            </p:nvSpPr>
            <p:spPr>
              <a:xfrm rot="5400000">
                <a:off x="5941969" y="5377495"/>
                <a:ext cx="117456" cy="464276"/>
              </a:xfrm>
              <a:custGeom>
                <a:avLst/>
                <a:gdLst>
                  <a:gd name="connsiteX0" fmla="*/ 0 w 117456"/>
                  <a:gd name="connsiteY0" fmla="*/ 464276 h 464276"/>
                  <a:gd name="connsiteX1" fmla="*/ 0 w 117456"/>
                  <a:gd name="connsiteY1" fmla="*/ 161621 h 464276"/>
                  <a:gd name="connsiteX2" fmla="*/ 117456 w 117456"/>
                  <a:gd name="connsiteY2" fmla="*/ 0 h 464276"/>
                  <a:gd name="connsiteX3" fmla="*/ 117456 w 117456"/>
                  <a:gd name="connsiteY3" fmla="*/ 372504 h 464276"/>
                  <a:gd name="connsiteX4" fmla="*/ 0 w 117456"/>
                  <a:gd name="connsiteY4" fmla="*/ 464276 h 46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64276">
                    <a:moveTo>
                      <a:pt x="0" y="464276"/>
                    </a:moveTo>
                    <a:lnTo>
                      <a:pt x="0" y="161621"/>
                    </a:lnTo>
                    <a:lnTo>
                      <a:pt x="117456" y="0"/>
                    </a:lnTo>
                    <a:lnTo>
                      <a:pt x="117456" y="372504"/>
                    </a:lnTo>
                    <a:lnTo>
                      <a:pt x="0" y="4642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9" name="Freeform 318"/>
              <p:cNvSpPr/>
              <p:nvPr/>
            </p:nvSpPr>
            <p:spPr>
              <a:xfrm rot="5400000">
                <a:off x="1385437" y="5459397"/>
                <a:ext cx="103433" cy="599609"/>
              </a:xfrm>
              <a:custGeom>
                <a:avLst/>
                <a:gdLst>
                  <a:gd name="connsiteX0" fmla="*/ 0 w 103433"/>
                  <a:gd name="connsiteY0" fmla="*/ 457284 h 599609"/>
                  <a:gd name="connsiteX1" fmla="*/ 0 w 103433"/>
                  <a:gd name="connsiteY1" fmla="*/ 0 h 599609"/>
                  <a:gd name="connsiteX2" fmla="*/ 103433 w 103433"/>
                  <a:gd name="connsiteY2" fmla="*/ 95796 h 599609"/>
                  <a:gd name="connsiteX3" fmla="*/ 103433 w 103433"/>
                  <a:gd name="connsiteY3" fmla="*/ 599609 h 599609"/>
                  <a:gd name="connsiteX4" fmla="*/ 0 w 103433"/>
                  <a:gd name="connsiteY4" fmla="*/ 457284 h 59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99609">
                    <a:moveTo>
                      <a:pt x="0" y="457284"/>
                    </a:moveTo>
                    <a:lnTo>
                      <a:pt x="0" y="0"/>
                    </a:lnTo>
                    <a:lnTo>
                      <a:pt x="103433" y="95796"/>
                    </a:lnTo>
                    <a:lnTo>
                      <a:pt x="103433" y="599609"/>
                    </a:lnTo>
                    <a:lnTo>
                      <a:pt x="0" y="457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0" name="Freeform 319"/>
              <p:cNvSpPr/>
              <p:nvPr/>
            </p:nvSpPr>
            <p:spPr>
              <a:xfrm rot="5400000">
                <a:off x="1879273" y="5529254"/>
                <a:ext cx="103433" cy="459894"/>
              </a:xfrm>
              <a:custGeom>
                <a:avLst/>
                <a:gdLst>
                  <a:gd name="connsiteX0" fmla="*/ 0 w 103433"/>
                  <a:gd name="connsiteY0" fmla="*/ 364098 h 459894"/>
                  <a:gd name="connsiteX1" fmla="*/ 0 w 103433"/>
                  <a:gd name="connsiteY1" fmla="*/ 0 h 459894"/>
                  <a:gd name="connsiteX2" fmla="*/ 103433 w 103433"/>
                  <a:gd name="connsiteY2" fmla="*/ 70068 h 459894"/>
                  <a:gd name="connsiteX3" fmla="*/ 103433 w 103433"/>
                  <a:gd name="connsiteY3" fmla="*/ 459894 h 459894"/>
                  <a:gd name="connsiteX4" fmla="*/ 0 w 103433"/>
                  <a:gd name="connsiteY4" fmla="*/ 364098 h 45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9894">
                    <a:moveTo>
                      <a:pt x="0" y="364098"/>
                    </a:moveTo>
                    <a:lnTo>
                      <a:pt x="0" y="0"/>
                    </a:lnTo>
                    <a:lnTo>
                      <a:pt x="103433" y="70068"/>
                    </a:lnTo>
                    <a:lnTo>
                      <a:pt x="103433" y="459894"/>
                    </a:lnTo>
                    <a:lnTo>
                      <a:pt x="0" y="3640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1" name="Freeform 320"/>
              <p:cNvSpPr/>
              <p:nvPr/>
            </p:nvSpPr>
            <p:spPr>
              <a:xfrm rot="5400000">
                <a:off x="2310136" y="5541282"/>
                <a:ext cx="103433" cy="435838"/>
              </a:xfrm>
              <a:custGeom>
                <a:avLst/>
                <a:gdLst>
                  <a:gd name="connsiteX0" fmla="*/ 0 w 103433"/>
                  <a:gd name="connsiteY0" fmla="*/ 365771 h 435838"/>
                  <a:gd name="connsiteX1" fmla="*/ 0 w 103433"/>
                  <a:gd name="connsiteY1" fmla="*/ 0 h 435838"/>
                  <a:gd name="connsiteX2" fmla="*/ 103433 w 103433"/>
                  <a:gd name="connsiteY2" fmla="*/ 41166 h 435838"/>
                  <a:gd name="connsiteX3" fmla="*/ 103433 w 103433"/>
                  <a:gd name="connsiteY3" fmla="*/ 435838 h 435838"/>
                  <a:gd name="connsiteX4" fmla="*/ 0 w 103433"/>
                  <a:gd name="connsiteY4" fmla="*/ 365771 h 4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38">
                    <a:moveTo>
                      <a:pt x="0" y="365771"/>
                    </a:moveTo>
                    <a:lnTo>
                      <a:pt x="0" y="0"/>
                    </a:lnTo>
                    <a:lnTo>
                      <a:pt x="103433" y="41166"/>
                    </a:lnTo>
                    <a:lnTo>
                      <a:pt x="103433" y="435838"/>
                    </a:lnTo>
                    <a:lnTo>
                      <a:pt x="0" y="365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2" name="Freeform 321"/>
              <p:cNvSpPr/>
              <p:nvPr/>
            </p:nvSpPr>
            <p:spPr>
              <a:xfrm rot="5400000">
                <a:off x="2752101" y="5541274"/>
                <a:ext cx="103433" cy="435854"/>
              </a:xfrm>
              <a:custGeom>
                <a:avLst/>
                <a:gdLst>
                  <a:gd name="connsiteX0" fmla="*/ 0 w 103433"/>
                  <a:gd name="connsiteY0" fmla="*/ 394688 h 435854"/>
                  <a:gd name="connsiteX1" fmla="*/ 0 w 103433"/>
                  <a:gd name="connsiteY1" fmla="*/ 0 h 435854"/>
                  <a:gd name="connsiteX2" fmla="*/ 103433 w 103433"/>
                  <a:gd name="connsiteY2" fmla="*/ 17505 h 435854"/>
                  <a:gd name="connsiteX3" fmla="*/ 103433 w 103433"/>
                  <a:gd name="connsiteY3" fmla="*/ 435854 h 435854"/>
                  <a:gd name="connsiteX4" fmla="*/ 0 w 103433"/>
                  <a:gd name="connsiteY4" fmla="*/ 394688 h 43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54">
                    <a:moveTo>
                      <a:pt x="0" y="394688"/>
                    </a:moveTo>
                    <a:lnTo>
                      <a:pt x="0" y="0"/>
                    </a:lnTo>
                    <a:lnTo>
                      <a:pt x="103433" y="17505"/>
                    </a:lnTo>
                    <a:lnTo>
                      <a:pt x="103433" y="435854"/>
                    </a:lnTo>
                    <a:lnTo>
                      <a:pt x="0" y="3946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3" name="Freeform 322"/>
              <p:cNvSpPr/>
              <p:nvPr/>
            </p:nvSpPr>
            <p:spPr>
              <a:xfrm rot="5400000">
                <a:off x="3190065" y="5568631"/>
                <a:ext cx="103433" cy="381140"/>
              </a:xfrm>
              <a:custGeom>
                <a:avLst/>
                <a:gdLst>
                  <a:gd name="connsiteX0" fmla="*/ 0 w 103433"/>
                  <a:gd name="connsiteY0" fmla="*/ 363635 h 381140"/>
                  <a:gd name="connsiteX1" fmla="*/ 0 w 103433"/>
                  <a:gd name="connsiteY1" fmla="*/ 0 h 381140"/>
                  <a:gd name="connsiteX2" fmla="*/ 103433 w 103433"/>
                  <a:gd name="connsiteY2" fmla="*/ 6221 h 381140"/>
                  <a:gd name="connsiteX3" fmla="*/ 103433 w 103433"/>
                  <a:gd name="connsiteY3" fmla="*/ 381140 h 381140"/>
                  <a:gd name="connsiteX4" fmla="*/ 0 w 103433"/>
                  <a:gd name="connsiteY4" fmla="*/ 363635 h 38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81140">
                    <a:moveTo>
                      <a:pt x="0" y="363635"/>
                    </a:moveTo>
                    <a:lnTo>
                      <a:pt x="0" y="0"/>
                    </a:lnTo>
                    <a:lnTo>
                      <a:pt x="103433" y="6221"/>
                    </a:lnTo>
                    <a:lnTo>
                      <a:pt x="103433" y="381140"/>
                    </a:lnTo>
                    <a:lnTo>
                      <a:pt x="0" y="3636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Freeform 323"/>
              <p:cNvSpPr/>
              <p:nvPr/>
            </p:nvSpPr>
            <p:spPr>
              <a:xfrm rot="5400000">
                <a:off x="3588550" y="5591462"/>
                <a:ext cx="103433" cy="335478"/>
              </a:xfrm>
              <a:custGeom>
                <a:avLst/>
                <a:gdLst>
                  <a:gd name="connsiteX0" fmla="*/ 0 w 103433"/>
                  <a:gd name="connsiteY0" fmla="*/ 329257 h 335478"/>
                  <a:gd name="connsiteX1" fmla="*/ 0 w 103433"/>
                  <a:gd name="connsiteY1" fmla="*/ 0 h 335478"/>
                  <a:gd name="connsiteX2" fmla="*/ 103433 w 103433"/>
                  <a:gd name="connsiteY2" fmla="*/ 0 h 335478"/>
                  <a:gd name="connsiteX3" fmla="*/ 103433 w 103433"/>
                  <a:gd name="connsiteY3" fmla="*/ 335478 h 335478"/>
                  <a:gd name="connsiteX4" fmla="*/ 0 w 103433"/>
                  <a:gd name="connsiteY4" fmla="*/ 329257 h 3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35478">
                    <a:moveTo>
                      <a:pt x="0" y="329257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335478"/>
                    </a:lnTo>
                    <a:lnTo>
                      <a:pt x="0" y="3292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5" name="Freeform 324"/>
              <p:cNvSpPr/>
              <p:nvPr/>
            </p:nvSpPr>
            <p:spPr>
              <a:xfrm rot="5400000">
                <a:off x="3938860" y="5622944"/>
                <a:ext cx="103433" cy="272514"/>
              </a:xfrm>
              <a:custGeom>
                <a:avLst/>
                <a:gdLst>
                  <a:gd name="connsiteX0" fmla="*/ 0 w 103433"/>
                  <a:gd name="connsiteY0" fmla="*/ 272514 h 272514"/>
                  <a:gd name="connsiteX1" fmla="*/ 0 w 103433"/>
                  <a:gd name="connsiteY1" fmla="*/ 0 h 272514"/>
                  <a:gd name="connsiteX2" fmla="*/ 103433 w 103433"/>
                  <a:gd name="connsiteY2" fmla="*/ 0 h 272514"/>
                  <a:gd name="connsiteX3" fmla="*/ 103433 w 103433"/>
                  <a:gd name="connsiteY3" fmla="*/ 272514 h 272514"/>
                  <a:gd name="connsiteX4" fmla="*/ 0 w 103433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 rot="5400000">
                <a:off x="4324860" y="5555772"/>
                <a:ext cx="103433" cy="406858"/>
              </a:xfrm>
              <a:custGeom>
                <a:avLst/>
                <a:gdLst>
                  <a:gd name="connsiteX0" fmla="*/ 0 w 103433"/>
                  <a:gd name="connsiteY0" fmla="*/ 406858 h 406858"/>
                  <a:gd name="connsiteX1" fmla="*/ 0 w 103433"/>
                  <a:gd name="connsiteY1" fmla="*/ 22347 h 406858"/>
                  <a:gd name="connsiteX2" fmla="*/ 103433 w 103433"/>
                  <a:gd name="connsiteY2" fmla="*/ 0 h 406858"/>
                  <a:gd name="connsiteX3" fmla="*/ 103433 w 103433"/>
                  <a:gd name="connsiteY3" fmla="*/ 406858 h 406858"/>
                  <a:gd name="connsiteX4" fmla="*/ 0 w 103433"/>
                  <a:gd name="connsiteY4" fmla="*/ 406858 h 40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06858">
                    <a:moveTo>
                      <a:pt x="0" y="406858"/>
                    </a:moveTo>
                    <a:lnTo>
                      <a:pt x="0" y="22347"/>
                    </a:lnTo>
                    <a:lnTo>
                      <a:pt x="103433" y="0"/>
                    </a:lnTo>
                    <a:lnTo>
                      <a:pt x="103433" y="406858"/>
                    </a:lnTo>
                    <a:lnTo>
                      <a:pt x="0" y="4068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8" name="Freeform 327"/>
              <p:cNvSpPr/>
              <p:nvPr/>
            </p:nvSpPr>
            <p:spPr>
              <a:xfrm rot="5400000">
                <a:off x="4760331" y="5552195"/>
                <a:ext cx="103433" cy="414012"/>
              </a:xfrm>
              <a:custGeom>
                <a:avLst/>
                <a:gdLst>
                  <a:gd name="connsiteX0" fmla="*/ 0 w 103433"/>
                  <a:gd name="connsiteY0" fmla="*/ 414012 h 414012"/>
                  <a:gd name="connsiteX1" fmla="*/ 0 w 103433"/>
                  <a:gd name="connsiteY1" fmla="*/ 40216 h 414012"/>
                  <a:gd name="connsiteX2" fmla="*/ 103433 w 103433"/>
                  <a:gd name="connsiteY2" fmla="*/ 0 h 414012"/>
                  <a:gd name="connsiteX3" fmla="*/ 103433 w 103433"/>
                  <a:gd name="connsiteY3" fmla="*/ 391665 h 414012"/>
                  <a:gd name="connsiteX4" fmla="*/ 0 w 103433"/>
                  <a:gd name="connsiteY4" fmla="*/ 414012 h 41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14012">
                    <a:moveTo>
                      <a:pt x="0" y="414012"/>
                    </a:moveTo>
                    <a:lnTo>
                      <a:pt x="0" y="40216"/>
                    </a:lnTo>
                    <a:lnTo>
                      <a:pt x="103433" y="0"/>
                    </a:lnTo>
                    <a:lnTo>
                      <a:pt x="103433" y="391665"/>
                    </a:lnTo>
                    <a:lnTo>
                      <a:pt x="0" y="4140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>
              <a:xfrm rot="5400000">
                <a:off x="5193683" y="5542330"/>
                <a:ext cx="103433" cy="433742"/>
              </a:xfrm>
              <a:custGeom>
                <a:avLst/>
                <a:gdLst>
                  <a:gd name="connsiteX0" fmla="*/ 0 w 103433"/>
                  <a:gd name="connsiteY0" fmla="*/ 433742 h 433742"/>
                  <a:gd name="connsiteX1" fmla="*/ 0 w 103433"/>
                  <a:gd name="connsiteY1" fmla="*/ 56971 h 433742"/>
                  <a:gd name="connsiteX2" fmla="*/ 103433 w 103433"/>
                  <a:gd name="connsiteY2" fmla="*/ 0 h 433742"/>
                  <a:gd name="connsiteX3" fmla="*/ 103433 w 103433"/>
                  <a:gd name="connsiteY3" fmla="*/ 393525 h 433742"/>
                  <a:gd name="connsiteX4" fmla="*/ 0 w 103433"/>
                  <a:gd name="connsiteY4" fmla="*/ 433742 h 43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3742">
                    <a:moveTo>
                      <a:pt x="0" y="433742"/>
                    </a:moveTo>
                    <a:lnTo>
                      <a:pt x="0" y="56971"/>
                    </a:lnTo>
                    <a:lnTo>
                      <a:pt x="103433" y="0"/>
                    </a:lnTo>
                    <a:lnTo>
                      <a:pt x="103433" y="393525"/>
                    </a:lnTo>
                    <a:lnTo>
                      <a:pt x="0" y="4337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0" name="Freeform 329"/>
              <p:cNvSpPr/>
              <p:nvPr/>
            </p:nvSpPr>
            <p:spPr>
              <a:xfrm rot="5400000">
                <a:off x="5633841" y="5531817"/>
                <a:ext cx="103433" cy="454768"/>
              </a:xfrm>
              <a:custGeom>
                <a:avLst/>
                <a:gdLst>
                  <a:gd name="connsiteX0" fmla="*/ 0 w 103433"/>
                  <a:gd name="connsiteY0" fmla="*/ 454768 h 454768"/>
                  <a:gd name="connsiteX1" fmla="*/ 0 w 103433"/>
                  <a:gd name="connsiteY1" fmla="*/ 80816 h 454768"/>
                  <a:gd name="connsiteX2" fmla="*/ 103433 w 103433"/>
                  <a:gd name="connsiteY2" fmla="*/ 0 h 454768"/>
                  <a:gd name="connsiteX3" fmla="*/ 103433 w 103433"/>
                  <a:gd name="connsiteY3" fmla="*/ 397796 h 454768"/>
                  <a:gd name="connsiteX4" fmla="*/ 0 w 103433"/>
                  <a:gd name="connsiteY4" fmla="*/ 454768 h 4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4768">
                    <a:moveTo>
                      <a:pt x="0" y="454768"/>
                    </a:moveTo>
                    <a:lnTo>
                      <a:pt x="0" y="80816"/>
                    </a:lnTo>
                    <a:lnTo>
                      <a:pt x="103433" y="0"/>
                    </a:lnTo>
                    <a:lnTo>
                      <a:pt x="103433" y="397796"/>
                    </a:lnTo>
                    <a:lnTo>
                      <a:pt x="0" y="4547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1" name="Freeform 330"/>
              <p:cNvSpPr/>
              <p:nvPr/>
            </p:nvSpPr>
            <p:spPr>
              <a:xfrm rot="5400000">
                <a:off x="6108232" y="5490154"/>
                <a:ext cx="103433" cy="538095"/>
              </a:xfrm>
              <a:custGeom>
                <a:avLst/>
                <a:gdLst>
                  <a:gd name="connsiteX0" fmla="*/ 0 w 103433"/>
                  <a:gd name="connsiteY0" fmla="*/ 538095 h 538095"/>
                  <a:gd name="connsiteX1" fmla="*/ 0 w 103433"/>
                  <a:gd name="connsiteY1" fmla="*/ 142325 h 538095"/>
                  <a:gd name="connsiteX2" fmla="*/ 103433 w 103433"/>
                  <a:gd name="connsiteY2" fmla="*/ 0 h 538095"/>
                  <a:gd name="connsiteX3" fmla="*/ 103433 w 103433"/>
                  <a:gd name="connsiteY3" fmla="*/ 457279 h 538095"/>
                  <a:gd name="connsiteX4" fmla="*/ 0 w 103433"/>
                  <a:gd name="connsiteY4" fmla="*/ 538095 h 53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38095">
                    <a:moveTo>
                      <a:pt x="0" y="538095"/>
                    </a:moveTo>
                    <a:lnTo>
                      <a:pt x="0" y="142325"/>
                    </a:lnTo>
                    <a:lnTo>
                      <a:pt x="103433" y="0"/>
                    </a:lnTo>
                    <a:lnTo>
                      <a:pt x="103433" y="457279"/>
                    </a:lnTo>
                    <a:lnTo>
                      <a:pt x="0" y="5380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2" name="Freeform 331"/>
              <p:cNvSpPr/>
              <p:nvPr/>
            </p:nvSpPr>
            <p:spPr>
              <a:xfrm rot="5400000">
                <a:off x="1207905" y="5589622"/>
                <a:ext cx="136601" cy="657441"/>
              </a:xfrm>
              <a:custGeom>
                <a:avLst/>
                <a:gdLst>
                  <a:gd name="connsiteX0" fmla="*/ 0 w 136601"/>
                  <a:gd name="connsiteY0" fmla="*/ 521412 h 657441"/>
                  <a:gd name="connsiteX1" fmla="*/ 0 w 136601"/>
                  <a:gd name="connsiteY1" fmla="*/ 0 h 657441"/>
                  <a:gd name="connsiteX2" fmla="*/ 136601 w 136601"/>
                  <a:gd name="connsiteY2" fmla="*/ 126515 h 657441"/>
                  <a:gd name="connsiteX3" fmla="*/ 136601 w 136601"/>
                  <a:gd name="connsiteY3" fmla="*/ 657441 h 657441"/>
                  <a:gd name="connsiteX4" fmla="*/ 122072 w 136601"/>
                  <a:gd name="connsiteY4" fmla="*/ 654508 h 657441"/>
                  <a:gd name="connsiteX5" fmla="*/ 67575 w 136601"/>
                  <a:gd name="connsiteY5" fmla="*/ 617765 h 657441"/>
                  <a:gd name="connsiteX6" fmla="*/ 36146 w 136601"/>
                  <a:gd name="connsiteY6" fmla="*/ 571150 h 657441"/>
                  <a:gd name="connsiteX7" fmla="*/ 0 w 136601"/>
                  <a:gd name="connsiteY7" fmla="*/ 521412 h 65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57441">
                    <a:moveTo>
                      <a:pt x="0" y="521412"/>
                    </a:moveTo>
                    <a:lnTo>
                      <a:pt x="0" y="0"/>
                    </a:lnTo>
                    <a:lnTo>
                      <a:pt x="136601" y="126515"/>
                    </a:lnTo>
                    <a:lnTo>
                      <a:pt x="136601" y="657441"/>
                    </a:lnTo>
                    <a:lnTo>
                      <a:pt x="122072" y="654508"/>
                    </a:lnTo>
                    <a:cubicBezTo>
                      <a:pt x="101560" y="645832"/>
                      <a:pt x="83088" y="633278"/>
                      <a:pt x="67575" y="617765"/>
                    </a:cubicBezTo>
                    <a:lnTo>
                      <a:pt x="36146" y="571150"/>
                    </a:lnTo>
                    <a:lnTo>
                      <a:pt x="0" y="5214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3" name="Freeform 332"/>
              <p:cNvSpPr/>
              <p:nvPr/>
            </p:nvSpPr>
            <p:spPr>
              <a:xfrm rot="5400000">
                <a:off x="1733028" y="5655305"/>
                <a:ext cx="136601" cy="526074"/>
              </a:xfrm>
              <a:custGeom>
                <a:avLst/>
                <a:gdLst>
                  <a:gd name="connsiteX0" fmla="*/ 0 w 136601"/>
                  <a:gd name="connsiteY0" fmla="*/ 399559 h 526074"/>
                  <a:gd name="connsiteX1" fmla="*/ 0 w 136601"/>
                  <a:gd name="connsiteY1" fmla="*/ 0 h 526074"/>
                  <a:gd name="connsiteX2" fmla="*/ 136601 w 136601"/>
                  <a:gd name="connsiteY2" fmla="*/ 92536 h 526074"/>
                  <a:gd name="connsiteX3" fmla="*/ 136601 w 136601"/>
                  <a:gd name="connsiteY3" fmla="*/ 526074 h 526074"/>
                  <a:gd name="connsiteX4" fmla="*/ 0 w 136601"/>
                  <a:gd name="connsiteY4" fmla="*/ 399559 h 52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26074">
                    <a:moveTo>
                      <a:pt x="0" y="399559"/>
                    </a:moveTo>
                    <a:lnTo>
                      <a:pt x="0" y="0"/>
                    </a:lnTo>
                    <a:lnTo>
                      <a:pt x="136601" y="92536"/>
                    </a:lnTo>
                    <a:lnTo>
                      <a:pt x="136601" y="526074"/>
                    </a:lnTo>
                    <a:lnTo>
                      <a:pt x="0" y="3995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4" name="Freeform 333"/>
              <p:cNvSpPr/>
              <p:nvPr/>
            </p:nvSpPr>
            <p:spPr>
              <a:xfrm rot="5400000">
                <a:off x="2205664" y="5669272"/>
                <a:ext cx="136601" cy="498141"/>
              </a:xfrm>
              <a:custGeom>
                <a:avLst/>
                <a:gdLst>
                  <a:gd name="connsiteX0" fmla="*/ 0 w 136601"/>
                  <a:gd name="connsiteY0" fmla="*/ 405605 h 498141"/>
                  <a:gd name="connsiteX1" fmla="*/ 0 w 136601"/>
                  <a:gd name="connsiteY1" fmla="*/ 0 h 498141"/>
                  <a:gd name="connsiteX2" fmla="*/ 136601 w 136601"/>
                  <a:gd name="connsiteY2" fmla="*/ 54367 h 498141"/>
                  <a:gd name="connsiteX3" fmla="*/ 136601 w 136601"/>
                  <a:gd name="connsiteY3" fmla="*/ 498141 h 498141"/>
                  <a:gd name="connsiteX4" fmla="*/ 0 w 136601"/>
                  <a:gd name="connsiteY4" fmla="*/ 405605 h 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98141">
                    <a:moveTo>
                      <a:pt x="0" y="405605"/>
                    </a:moveTo>
                    <a:lnTo>
                      <a:pt x="0" y="0"/>
                    </a:lnTo>
                    <a:lnTo>
                      <a:pt x="136601" y="54367"/>
                    </a:lnTo>
                    <a:lnTo>
                      <a:pt x="136601" y="498141"/>
                    </a:lnTo>
                    <a:lnTo>
                      <a:pt x="0" y="4056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5" name="Freeform 334"/>
              <p:cNvSpPr/>
              <p:nvPr/>
            </p:nvSpPr>
            <p:spPr>
              <a:xfrm rot="5400000">
                <a:off x="2688485" y="5677509"/>
                <a:ext cx="136601" cy="481666"/>
              </a:xfrm>
              <a:custGeom>
                <a:avLst/>
                <a:gdLst>
                  <a:gd name="connsiteX0" fmla="*/ 0 w 136601"/>
                  <a:gd name="connsiteY0" fmla="*/ 427299 h 481666"/>
                  <a:gd name="connsiteX1" fmla="*/ 0 w 136601"/>
                  <a:gd name="connsiteY1" fmla="*/ 0 h 481666"/>
                  <a:gd name="connsiteX2" fmla="*/ 136601 w 136601"/>
                  <a:gd name="connsiteY2" fmla="*/ 23117 h 481666"/>
                  <a:gd name="connsiteX3" fmla="*/ 136601 w 136601"/>
                  <a:gd name="connsiteY3" fmla="*/ 481666 h 481666"/>
                  <a:gd name="connsiteX4" fmla="*/ 0 w 136601"/>
                  <a:gd name="connsiteY4" fmla="*/ 427299 h 481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81666">
                    <a:moveTo>
                      <a:pt x="0" y="427299"/>
                    </a:moveTo>
                    <a:lnTo>
                      <a:pt x="0" y="0"/>
                    </a:lnTo>
                    <a:lnTo>
                      <a:pt x="136601" y="23117"/>
                    </a:lnTo>
                    <a:lnTo>
                      <a:pt x="136601" y="481666"/>
                    </a:lnTo>
                    <a:lnTo>
                      <a:pt x="0" y="4272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6" name="Freeform 335"/>
              <p:cNvSpPr/>
              <p:nvPr/>
            </p:nvSpPr>
            <p:spPr>
              <a:xfrm rot="5400000">
                <a:off x="3154325" y="5717191"/>
                <a:ext cx="136601" cy="402303"/>
              </a:xfrm>
              <a:custGeom>
                <a:avLst/>
                <a:gdLst>
                  <a:gd name="connsiteX0" fmla="*/ 0 w 136601"/>
                  <a:gd name="connsiteY0" fmla="*/ 379186 h 402303"/>
                  <a:gd name="connsiteX1" fmla="*/ 0 w 136601"/>
                  <a:gd name="connsiteY1" fmla="*/ 0 h 402303"/>
                  <a:gd name="connsiteX2" fmla="*/ 136601 w 136601"/>
                  <a:gd name="connsiteY2" fmla="*/ 8216 h 402303"/>
                  <a:gd name="connsiteX3" fmla="*/ 136601 w 136601"/>
                  <a:gd name="connsiteY3" fmla="*/ 402303 h 402303"/>
                  <a:gd name="connsiteX4" fmla="*/ 0 w 136601"/>
                  <a:gd name="connsiteY4" fmla="*/ 379186 h 40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02303">
                    <a:moveTo>
                      <a:pt x="0" y="379186"/>
                    </a:moveTo>
                    <a:lnTo>
                      <a:pt x="0" y="0"/>
                    </a:lnTo>
                    <a:lnTo>
                      <a:pt x="136601" y="8216"/>
                    </a:lnTo>
                    <a:lnTo>
                      <a:pt x="136601" y="402303"/>
                    </a:lnTo>
                    <a:lnTo>
                      <a:pt x="0" y="3791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7" name="Freeform 336"/>
              <p:cNvSpPr/>
              <p:nvPr/>
            </p:nvSpPr>
            <p:spPr>
              <a:xfrm rot="5400000">
                <a:off x="3566681" y="5745318"/>
                <a:ext cx="136601" cy="346048"/>
              </a:xfrm>
              <a:custGeom>
                <a:avLst/>
                <a:gdLst>
                  <a:gd name="connsiteX0" fmla="*/ 0 w 136601"/>
                  <a:gd name="connsiteY0" fmla="*/ 337831 h 346048"/>
                  <a:gd name="connsiteX1" fmla="*/ 0 w 136601"/>
                  <a:gd name="connsiteY1" fmla="*/ 0 h 346048"/>
                  <a:gd name="connsiteX2" fmla="*/ 136601 w 136601"/>
                  <a:gd name="connsiteY2" fmla="*/ 0 h 346048"/>
                  <a:gd name="connsiteX3" fmla="*/ 136601 w 136601"/>
                  <a:gd name="connsiteY3" fmla="*/ 346048 h 346048"/>
                  <a:gd name="connsiteX4" fmla="*/ 0 w 136601"/>
                  <a:gd name="connsiteY4" fmla="*/ 337831 h 34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346048">
                    <a:moveTo>
                      <a:pt x="0" y="337831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346048"/>
                    </a:lnTo>
                    <a:lnTo>
                      <a:pt x="0" y="33783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3" name="Freeform 362"/>
              <p:cNvSpPr/>
              <p:nvPr/>
            </p:nvSpPr>
            <p:spPr>
              <a:xfrm rot="5400000">
                <a:off x="3922276" y="5782085"/>
                <a:ext cx="136601" cy="272514"/>
              </a:xfrm>
              <a:custGeom>
                <a:avLst/>
                <a:gdLst>
                  <a:gd name="connsiteX0" fmla="*/ 0 w 136601"/>
                  <a:gd name="connsiteY0" fmla="*/ 272514 h 272514"/>
                  <a:gd name="connsiteX1" fmla="*/ 0 w 136601"/>
                  <a:gd name="connsiteY1" fmla="*/ 0 h 272514"/>
                  <a:gd name="connsiteX2" fmla="*/ 136601 w 136601"/>
                  <a:gd name="connsiteY2" fmla="*/ 0 h 272514"/>
                  <a:gd name="connsiteX3" fmla="*/ 136601 w 136601"/>
                  <a:gd name="connsiteY3" fmla="*/ 272514 h 272514"/>
                  <a:gd name="connsiteX4" fmla="*/ 0 w 13660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0" name="Freeform 369"/>
              <p:cNvSpPr/>
              <p:nvPr/>
            </p:nvSpPr>
            <p:spPr>
              <a:xfrm rot="5400000">
                <a:off x="4327259" y="5695930"/>
                <a:ext cx="136601" cy="444824"/>
              </a:xfrm>
              <a:custGeom>
                <a:avLst/>
                <a:gdLst>
                  <a:gd name="connsiteX0" fmla="*/ 0 w 136601"/>
                  <a:gd name="connsiteY0" fmla="*/ 444824 h 444824"/>
                  <a:gd name="connsiteX1" fmla="*/ 0 w 136601"/>
                  <a:gd name="connsiteY1" fmla="*/ 29513 h 444824"/>
                  <a:gd name="connsiteX2" fmla="*/ 136601 w 136601"/>
                  <a:gd name="connsiteY2" fmla="*/ 0 h 444824"/>
                  <a:gd name="connsiteX3" fmla="*/ 136601 w 136601"/>
                  <a:gd name="connsiteY3" fmla="*/ 444824 h 444824"/>
                  <a:gd name="connsiteX4" fmla="*/ 0 w 136601"/>
                  <a:gd name="connsiteY4" fmla="*/ 444824 h 44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44824">
                    <a:moveTo>
                      <a:pt x="0" y="444824"/>
                    </a:moveTo>
                    <a:lnTo>
                      <a:pt x="0" y="29513"/>
                    </a:lnTo>
                    <a:lnTo>
                      <a:pt x="136601" y="0"/>
                    </a:lnTo>
                    <a:lnTo>
                      <a:pt x="136601" y="444824"/>
                    </a:lnTo>
                    <a:lnTo>
                      <a:pt x="0" y="4448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Freeform 386"/>
              <p:cNvSpPr/>
              <p:nvPr/>
            </p:nvSpPr>
            <p:spPr>
              <a:xfrm rot="5400000">
                <a:off x="4793309" y="5692574"/>
                <a:ext cx="136601" cy="451536"/>
              </a:xfrm>
              <a:custGeom>
                <a:avLst/>
                <a:gdLst>
                  <a:gd name="connsiteX0" fmla="*/ 0 w 136601"/>
                  <a:gd name="connsiteY0" fmla="*/ 451536 h 451536"/>
                  <a:gd name="connsiteX1" fmla="*/ 0 w 136601"/>
                  <a:gd name="connsiteY1" fmla="*/ 53112 h 451536"/>
                  <a:gd name="connsiteX2" fmla="*/ 136601 w 136601"/>
                  <a:gd name="connsiteY2" fmla="*/ 0 h 451536"/>
                  <a:gd name="connsiteX3" fmla="*/ 136601 w 136601"/>
                  <a:gd name="connsiteY3" fmla="*/ 422023 h 451536"/>
                  <a:gd name="connsiteX4" fmla="*/ 0 w 136601"/>
                  <a:gd name="connsiteY4" fmla="*/ 451536 h 45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51536">
                    <a:moveTo>
                      <a:pt x="0" y="451536"/>
                    </a:moveTo>
                    <a:lnTo>
                      <a:pt x="0" y="53112"/>
                    </a:lnTo>
                    <a:lnTo>
                      <a:pt x="136601" y="0"/>
                    </a:lnTo>
                    <a:lnTo>
                      <a:pt x="136601" y="422023"/>
                    </a:lnTo>
                    <a:lnTo>
                      <a:pt x="0" y="4515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Freeform 389"/>
              <p:cNvSpPr/>
              <p:nvPr/>
            </p:nvSpPr>
            <p:spPr>
              <a:xfrm rot="5400000">
                <a:off x="5253209" y="5680791"/>
                <a:ext cx="136601" cy="475103"/>
              </a:xfrm>
              <a:custGeom>
                <a:avLst/>
                <a:gdLst>
                  <a:gd name="connsiteX0" fmla="*/ 0 w 136601"/>
                  <a:gd name="connsiteY0" fmla="*/ 475103 h 475103"/>
                  <a:gd name="connsiteX1" fmla="*/ 0 w 136601"/>
                  <a:gd name="connsiteY1" fmla="*/ 75240 h 475103"/>
                  <a:gd name="connsiteX2" fmla="*/ 136601 w 136601"/>
                  <a:gd name="connsiteY2" fmla="*/ 0 h 475103"/>
                  <a:gd name="connsiteX3" fmla="*/ 136601 w 136601"/>
                  <a:gd name="connsiteY3" fmla="*/ 421991 h 475103"/>
                  <a:gd name="connsiteX4" fmla="*/ 0 w 136601"/>
                  <a:gd name="connsiteY4" fmla="*/ 475103 h 47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75103">
                    <a:moveTo>
                      <a:pt x="0" y="475103"/>
                    </a:moveTo>
                    <a:lnTo>
                      <a:pt x="0" y="75240"/>
                    </a:lnTo>
                    <a:lnTo>
                      <a:pt x="136601" y="0"/>
                    </a:lnTo>
                    <a:lnTo>
                      <a:pt x="136601" y="421991"/>
                    </a:lnTo>
                    <a:lnTo>
                      <a:pt x="0" y="4751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Freeform 407"/>
              <p:cNvSpPr/>
              <p:nvPr/>
            </p:nvSpPr>
            <p:spPr>
              <a:xfrm rot="5400000">
                <a:off x="5725168" y="5661569"/>
                <a:ext cx="136601" cy="513547"/>
              </a:xfrm>
              <a:custGeom>
                <a:avLst/>
                <a:gdLst>
                  <a:gd name="connsiteX0" fmla="*/ 0 w 136601"/>
                  <a:gd name="connsiteY0" fmla="*/ 513547 h 513547"/>
                  <a:gd name="connsiteX1" fmla="*/ 0 w 136601"/>
                  <a:gd name="connsiteY1" fmla="*/ 106731 h 513547"/>
                  <a:gd name="connsiteX2" fmla="*/ 136601 w 136601"/>
                  <a:gd name="connsiteY2" fmla="*/ 0 h 513547"/>
                  <a:gd name="connsiteX3" fmla="*/ 136601 w 136601"/>
                  <a:gd name="connsiteY3" fmla="*/ 438306 h 513547"/>
                  <a:gd name="connsiteX4" fmla="*/ 0 w 136601"/>
                  <a:gd name="connsiteY4" fmla="*/ 513547 h 51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13547">
                    <a:moveTo>
                      <a:pt x="0" y="513547"/>
                    </a:moveTo>
                    <a:lnTo>
                      <a:pt x="0" y="106731"/>
                    </a:lnTo>
                    <a:lnTo>
                      <a:pt x="136601" y="0"/>
                    </a:lnTo>
                    <a:lnTo>
                      <a:pt x="136601" y="438306"/>
                    </a:lnTo>
                    <a:lnTo>
                      <a:pt x="0" y="51354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Freeform 408"/>
              <p:cNvSpPr/>
              <p:nvPr/>
            </p:nvSpPr>
            <p:spPr>
              <a:xfrm rot="5400000">
                <a:off x="6242272" y="5610056"/>
                <a:ext cx="136601" cy="616573"/>
              </a:xfrm>
              <a:custGeom>
                <a:avLst/>
                <a:gdLst>
                  <a:gd name="connsiteX0" fmla="*/ 0 w 136601"/>
                  <a:gd name="connsiteY0" fmla="*/ 616573 h 616573"/>
                  <a:gd name="connsiteX1" fmla="*/ 0 w 136601"/>
                  <a:gd name="connsiteY1" fmla="*/ 136028 h 616573"/>
                  <a:gd name="connsiteX2" fmla="*/ 36146 w 136601"/>
                  <a:gd name="connsiteY2" fmla="*/ 86291 h 616573"/>
                  <a:gd name="connsiteX3" fmla="*/ 67575 w 136601"/>
                  <a:gd name="connsiteY3" fmla="*/ 39676 h 616573"/>
                  <a:gd name="connsiteX4" fmla="*/ 122072 w 136601"/>
                  <a:gd name="connsiteY4" fmla="*/ 2933 h 616573"/>
                  <a:gd name="connsiteX5" fmla="*/ 136601 w 136601"/>
                  <a:gd name="connsiteY5" fmla="*/ 0 h 616573"/>
                  <a:gd name="connsiteX6" fmla="*/ 136601 w 136601"/>
                  <a:gd name="connsiteY6" fmla="*/ 509842 h 616573"/>
                  <a:gd name="connsiteX7" fmla="*/ 0 w 136601"/>
                  <a:gd name="connsiteY7" fmla="*/ 616573 h 6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16573">
                    <a:moveTo>
                      <a:pt x="0" y="616573"/>
                    </a:moveTo>
                    <a:lnTo>
                      <a:pt x="0" y="136028"/>
                    </a:lnTo>
                    <a:lnTo>
                      <a:pt x="36146" y="86291"/>
                    </a:lnTo>
                    <a:lnTo>
                      <a:pt x="67575" y="39676"/>
                    </a:lnTo>
                    <a:cubicBezTo>
                      <a:pt x="83088" y="24163"/>
                      <a:pt x="101560" y="11609"/>
                      <a:pt x="122072" y="2933"/>
                    </a:cubicBezTo>
                    <a:lnTo>
                      <a:pt x="136601" y="0"/>
                    </a:lnTo>
                    <a:lnTo>
                      <a:pt x="136601" y="509842"/>
                    </a:lnTo>
                    <a:lnTo>
                      <a:pt x="0" y="6165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0" name="Freeform 409"/>
              <p:cNvSpPr/>
              <p:nvPr/>
            </p:nvSpPr>
            <p:spPr>
              <a:xfrm rot="5400000">
                <a:off x="3690908" y="3319381"/>
                <a:ext cx="184531" cy="5692454"/>
              </a:xfrm>
              <a:custGeom>
                <a:avLst/>
                <a:gdLst>
                  <a:gd name="connsiteX0" fmla="*/ 0 w 184533"/>
                  <a:gd name="connsiteY0" fmla="*/ 5689812 h 5692454"/>
                  <a:gd name="connsiteX1" fmla="*/ 0 w 184533"/>
                  <a:gd name="connsiteY1" fmla="*/ 5127367 h 5692454"/>
                  <a:gd name="connsiteX2" fmla="*/ 12 w 184533"/>
                  <a:gd name="connsiteY2" fmla="*/ 5127354 h 5692454"/>
                  <a:gd name="connsiteX3" fmla="*/ 0 w 184533"/>
                  <a:gd name="connsiteY3" fmla="*/ 5127343 h 5692454"/>
                  <a:gd name="connsiteX4" fmla="*/ 0 w 184533"/>
                  <a:gd name="connsiteY4" fmla="*/ 2821393 h 5692454"/>
                  <a:gd name="connsiteX5" fmla="*/ 1132 w 184533"/>
                  <a:gd name="connsiteY5" fmla="*/ 2821393 h 5692454"/>
                  <a:gd name="connsiteX6" fmla="*/ 1132 w 184533"/>
                  <a:gd name="connsiteY6" fmla="*/ 2775079 h 5692454"/>
                  <a:gd name="connsiteX7" fmla="*/ 0 w 184533"/>
                  <a:gd name="connsiteY7" fmla="*/ 2775079 h 5692454"/>
                  <a:gd name="connsiteX8" fmla="*/ 0 w 184533"/>
                  <a:gd name="connsiteY8" fmla="*/ 2002974 h 5692454"/>
                  <a:gd name="connsiteX9" fmla="*/ 589 w 184533"/>
                  <a:gd name="connsiteY9" fmla="*/ 2002847 h 5692454"/>
                  <a:gd name="connsiteX10" fmla="*/ 0 w 184533"/>
                  <a:gd name="connsiteY10" fmla="*/ 2000120 h 5692454"/>
                  <a:gd name="connsiteX11" fmla="*/ 0 w 184533"/>
                  <a:gd name="connsiteY11" fmla="*/ 1526809 h 5692454"/>
                  <a:gd name="connsiteX12" fmla="*/ 1266 w 184533"/>
                  <a:gd name="connsiteY12" fmla="*/ 1526317 h 5692454"/>
                  <a:gd name="connsiteX13" fmla="*/ 0 w 184533"/>
                  <a:gd name="connsiteY13" fmla="*/ 1523061 h 5692454"/>
                  <a:gd name="connsiteX14" fmla="*/ 0 w 184533"/>
                  <a:gd name="connsiteY14" fmla="*/ 548588 h 5692454"/>
                  <a:gd name="connsiteX15" fmla="*/ 6836 w 184533"/>
                  <a:gd name="connsiteY15" fmla="*/ 543247 h 5692454"/>
                  <a:gd name="connsiteX16" fmla="*/ 0 w 184533"/>
                  <a:gd name="connsiteY16" fmla="*/ 534498 h 5692454"/>
                  <a:gd name="connsiteX17" fmla="*/ 0 w 184533"/>
                  <a:gd name="connsiteY17" fmla="*/ 2641 h 5692454"/>
                  <a:gd name="connsiteX18" fmla="*/ 13083 w 184533"/>
                  <a:gd name="connsiteY18" fmla="*/ 0 h 5692454"/>
                  <a:gd name="connsiteX19" fmla="*/ 184533 w 184533"/>
                  <a:gd name="connsiteY19" fmla="*/ 171450 h 5692454"/>
                  <a:gd name="connsiteX20" fmla="*/ 184533 w 184533"/>
                  <a:gd name="connsiteY20" fmla="*/ 5521004 h 5692454"/>
                  <a:gd name="connsiteX21" fmla="*/ 13083 w 184533"/>
                  <a:gd name="connsiteY21" fmla="*/ 5692454 h 5692454"/>
                  <a:gd name="connsiteX22" fmla="*/ 0 w 184533"/>
                  <a:gd name="connsiteY22" fmla="*/ 5689812 h 569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533" h="5692454">
                    <a:moveTo>
                      <a:pt x="0" y="5689812"/>
                    </a:moveTo>
                    <a:lnTo>
                      <a:pt x="0" y="5127367"/>
                    </a:lnTo>
                    <a:lnTo>
                      <a:pt x="12" y="5127354"/>
                    </a:lnTo>
                    <a:lnTo>
                      <a:pt x="0" y="5127343"/>
                    </a:lnTo>
                    <a:lnTo>
                      <a:pt x="0" y="2821393"/>
                    </a:lnTo>
                    <a:lnTo>
                      <a:pt x="1132" y="2821393"/>
                    </a:lnTo>
                    <a:lnTo>
                      <a:pt x="1132" y="2775079"/>
                    </a:lnTo>
                    <a:lnTo>
                      <a:pt x="0" y="2775079"/>
                    </a:lnTo>
                    <a:lnTo>
                      <a:pt x="0" y="2002974"/>
                    </a:lnTo>
                    <a:lnTo>
                      <a:pt x="589" y="2002847"/>
                    </a:lnTo>
                    <a:lnTo>
                      <a:pt x="0" y="2000120"/>
                    </a:lnTo>
                    <a:lnTo>
                      <a:pt x="0" y="1526809"/>
                    </a:lnTo>
                    <a:lnTo>
                      <a:pt x="1266" y="1526317"/>
                    </a:lnTo>
                    <a:lnTo>
                      <a:pt x="0" y="1523061"/>
                    </a:lnTo>
                    <a:lnTo>
                      <a:pt x="0" y="548588"/>
                    </a:lnTo>
                    <a:lnTo>
                      <a:pt x="6836" y="543247"/>
                    </a:lnTo>
                    <a:lnTo>
                      <a:pt x="0" y="534498"/>
                    </a:lnTo>
                    <a:lnTo>
                      <a:pt x="0" y="2641"/>
                    </a:lnTo>
                    <a:lnTo>
                      <a:pt x="13083" y="0"/>
                    </a:lnTo>
                    <a:cubicBezTo>
                      <a:pt x="107772" y="0"/>
                      <a:pt x="184533" y="76761"/>
                      <a:pt x="184533" y="171450"/>
                    </a:cubicBezTo>
                    <a:lnTo>
                      <a:pt x="184533" y="5521004"/>
                    </a:lnTo>
                    <a:cubicBezTo>
                      <a:pt x="184533" y="5615693"/>
                      <a:pt x="107772" y="5692454"/>
                      <a:pt x="13083" y="5692454"/>
                    </a:cubicBezTo>
                    <a:lnTo>
                      <a:pt x="0" y="56898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0" name="Group 459"/>
          <p:cNvGrpSpPr/>
          <p:nvPr/>
        </p:nvGrpSpPr>
        <p:grpSpPr>
          <a:xfrm>
            <a:off x="2889069" y="5849312"/>
            <a:ext cx="794426" cy="861250"/>
            <a:chOff x="2234623" y="1297044"/>
            <a:chExt cx="4321961" cy="4685502"/>
          </a:xfrm>
          <a:solidFill>
            <a:srgbClr val="00B050"/>
          </a:solidFill>
        </p:grpSpPr>
        <p:grpSp>
          <p:nvGrpSpPr>
            <p:cNvPr id="578" name="Group 577"/>
            <p:cNvGrpSpPr/>
            <p:nvPr/>
          </p:nvGrpSpPr>
          <p:grpSpPr>
            <a:xfrm>
              <a:off x="3634637" y="1297044"/>
              <a:ext cx="2921947" cy="2922016"/>
              <a:chOff x="3634637" y="1297044"/>
              <a:chExt cx="2921947" cy="2922016"/>
            </a:xfrm>
            <a:grpFill/>
          </p:grpSpPr>
          <p:sp>
            <p:nvSpPr>
              <p:cNvPr id="588" name="Freeform 587"/>
              <p:cNvSpPr/>
              <p:nvPr/>
            </p:nvSpPr>
            <p:spPr>
              <a:xfrm rot="6709086">
                <a:off x="3634603" y="1297078"/>
                <a:ext cx="2922016" cy="2921947"/>
              </a:xfrm>
              <a:custGeom>
                <a:avLst/>
                <a:gdLst>
                  <a:gd name="connsiteX0" fmla="*/ 496650 w 2922016"/>
                  <a:gd name="connsiteY0" fmla="*/ 1847043 h 2921947"/>
                  <a:gd name="connsiteX1" fmla="*/ 1847077 w 2922016"/>
                  <a:gd name="connsiteY1" fmla="*/ 2425331 h 2921947"/>
                  <a:gd name="connsiteX2" fmla="*/ 2425365 w 2922016"/>
                  <a:gd name="connsiteY2" fmla="*/ 1074905 h 2921947"/>
                  <a:gd name="connsiteX3" fmla="*/ 1074939 w 2922016"/>
                  <a:gd name="connsiteY3" fmla="*/ 496616 h 2921947"/>
                  <a:gd name="connsiteX4" fmla="*/ 496650 w 2922016"/>
                  <a:gd name="connsiteY4" fmla="*/ 1847043 h 2921947"/>
                  <a:gd name="connsiteX5" fmla="*/ 4885 w 2922016"/>
                  <a:gd name="connsiteY5" fmla="*/ 1609297 h 2921947"/>
                  <a:gd name="connsiteX6" fmla="*/ 0 w 2922016"/>
                  <a:gd name="connsiteY6" fmla="*/ 1585065 h 2921947"/>
                  <a:gd name="connsiteX7" fmla="*/ 69 w 2922016"/>
                  <a:gd name="connsiteY7" fmla="*/ 1336075 h 2921947"/>
                  <a:gd name="connsiteX8" fmla="*/ 62335 w 2922016"/>
                  <a:gd name="connsiteY8" fmla="*/ 1273844 h 2921947"/>
                  <a:gd name="connsiteX9" fmla="*/ 226996 w 2922016"/>
                  <a:gd name="connsiteY9" fmla="*/ 1273889 h 2921947"/>
                  <a:gd name="connsiteX10" fmla="*/ 239719 w 2922016"/>
                  <a:gd name="connsiteY10" fmla="*/ 1197541 h 2921947"/>
                  <a:gd name="connsiteX11" fmla="*/ 410996 w 2922016"/>
                  <a:gd name="connsiteY11" fmla="*/ 783955 h 2921947"/>
                  <a:gd name="connsiteX12" fmla="*/ 458390 w 2922016"/>
                  <a:gd name="connsiteY12" fmla="*/ 719233 h 2921947"/>
                  <a:gd name="connsiteX13" fmla="*/ 341496 w 2922016"/>
                  <a:gd name="connsiteY13" fmla="*/ 601906 h 2921947"/>
                  <a:gd name="connsiteX14" fmla="*/ 341659 w 2922016"/>
                  <a:gd name="connsiteY14" fmla="*/ 513873 h 2921947"/>
                  <a:gd name="connsiteX15" fmla="*/ 518046 w 2922016"/>
                  <a:gd name="connsiteY15" fmla="*/ 338136 h 2921947"/>
                  <a:gd name="connsiteX16" fmla="*/ 606079 w 2922016"/>
                  <a:gd name="connsiteY16" fmla="*/ 338298 h 2921947"/>
                  <a:gd name="connsiteX17" fmla="*/ 721281 w 2922016"/>
                  <a:gd name="connsiteY17" fmla="*/ 453926 h 2921947"/>
                  <a:gd name="connsiteX18" fmla="*/ 721484 w 2922016"/>
                  <a:gd name="connsiteY18" fmla="*/ 453757 h 2921947"/>
                  <a:gd name="connsiteX19" fmla="*/ 996709 w 2922016"/>
                  <a:gd name="connsiteY19" fmla="*/ 301208 h 2921947"/>
                  <a:gd name="connsiteX20" fmla="*/ 1239875 w 2922016"/>
                  <a:gd name="connsiteY20" fmla="*/ 231199 h 2921947"/>
                  <a:gd name="connsiteX21" fmla="*/ 1274264 w 2922016"/>
                  <a:gd name="connsiteY21" fmla="*/ 226734 h 2921947"/>
                  <a:gd name="connsiteX22" fmla="*/ 1274264 w 2922016"/>
                  <a:gd name="connsiteY22" fmla="*/ 62249 h 2921947"/>
                  <a:gd name="connsiteX23" fmla="*/ 1336513 w 2922016"/>
                  <a:gd name="connsiteY23" fmla="*/ 0 h 2921947"/>
                  <a:gd name="connsiteX24" fmla="*/ 1585503 w 2922016"/>
                  <a:gd name="connsiteY24" fmla="*/ 0 h 2921947"/>
                  <a:gd name="connsiteX25" fmla="*/ 1647752 w 2922016"/>
                  <a:gd name="connsiteY25" fmla="*/ 62249 h 2921947"/>
                  <a:gd name="connsiteX26" fmla="*/ 1647752 w 2922016"/>
                  <a:gd name="connsiteY26" fmla="*/ 226905 h 2921947"/>
                  <a:gd name="connsiteX27" fmla="*/ 1724440 w 2922016"/>
                  <a:gd name="connsiteY27" fmla="*/ 239685 h 2921947"/>
                  <a:gd name="connsiteX28" fmla="*/ 2138026 w 2922016"/>
                  <a:gd name="connsiteY28" fmla="*/ 410963 h 2921947"/>
                  <a:gd name="connsiteX29" fmla="*/ 2191789 w 2922016"/>
                  <a:gd name="connsiteY29" fmla="*/ 450331 h 2921947"/>
                  <a:gd name="connsiteX30" fmla="*/ 2307831 w 2922016"/>
                  <a:gd name="connsiteY30" fmla="*/ 332171 h 2921947"/>
                  <a:gd name="connsiteX31" fmla="*/ 2395861 w 2922016"/>
                  <a:gd name="connsiteY31" fmla="*/ 331375 h 2921947"/>
                  <a:gd name="connsiteX32" fmla="*/ 2573509 w 2922016"/>
                  <a:gd name="connsiteY32" fmla="*/ 505837 h 2921947"/>
                  <a:gd name="connsiteX33" fmla="*/ 2574305 w 2922016"/>
                  <a:gd name="connsiteY33" fmla="*/ 593867 h 2921947"/>
                  <a:gd name="connsiteX34" fmla="*/ 2459407 w 2922016"/>
                  <a:gd name="connsiteY34" fmla="*/ 710863 h 2921947"/>
                  <a:gd name="connsiteX35" fmla="*/ 2468225 w 2922016"/>
                  <a:gd name="connsiteY35" fmla="*/ 721450 h 2921947"/>
                  <a:gd name="connsiteX36" fmla="*/ 2620773 w 2922016"/>
                  <a:gd name="connsiteY36" fmla="*/ 996676 h 2921947"/>
                  <a:gd name="connsiteX37" fmla="*/ 2690783 w 2922016"/>
                  <a:gd name="connsiteY37" fmla="*/ 1239842 h 2921947"/>
                  <a:gd name="connsiteX38" fmla="*/ 2695292 w 2922016"/>
                  <a:gd name="connsiteY38" fmla="*/ 1274570 h 2921947"/>
                  <a:gd name="connsiteX39" fmla="*/ 2859784 w 2922016"/>
                  <a:gd name="connsiteY39" fmla="*/ 1274616 h 2921947"/>
                  <a:gd name="connsiteX40" fmla="*/ 2922016 w 2922016"/>
                  <a:gd name="connsiteY40" fmla="*/ 1336882 h 2921947"/>
                  <a:gd name="connsiteX41" fmla="*/ 2921947 w 2922016"/>
                  <a:gd name="connsiteY41" fmla="*/ 1585872 h 2921947"/>
                  <a:gd name="connsiteX42" fmla="*/ 2859681 w 2922016"/>
                  <a:gd name="connsiteY42" fmla="*/ 1648104 h 2921947"/>
                  <a:gd name="connsiteX43" fmla="*/ 2695020 w 2922016"/>
                  <a:gd name="connsiteY43" fmla="*/ 1648058 h 2921947"/>
                  <a:gd name="connsiteX44" fmla="*/ 2682297 w 2922016"/>
                  <a:gd name="connsiteY44" fmla="*/ 1724406 h 2921947"/>
                  <a:gd name="connsiteX45" fmla="*/ 2511019 w 2922016"/>
                  <a:gd name="connsiteY45" fmla="*/ 2137992 h 2921947"/>
                  <a:gd name="connsiteX46" fmla="*/ 2463625 w 2922016"/>
                  <a:gd name="connsiteY46" fmla="*/ 2202714 h 2921947"/>
                  <a:gd name="connsiteX47" fmla="*/ 2580520 w 2922016"/>
                  <a:gd name="connsiteY47" fmla="*/ 2320041 h 2921947"/>
                  <a:gd name="connsiteX48" fmla="*/ 2580358 w 2922016"/>
                  <a:gd name="connsiteY48" fmla="*/ 2408074 h 2921947"/>
                  <a:gd name="connsiteX49" fmla="*/ 2403970 w 2922016"/>
                  <a:gd name="connsiteY49" fmla="*/ 2583812 h 2921947"/>
                  <a:gd name="connsiteX50" fmla="*/ 2315937 w 2922016"/>
                  <a:gd name="connsiteY50" fmla="*/ 2583649 h 2921947"/>
                  <a:gd name="connsiteX51" fmla="*/ 2200735 w 2922016"/>
                  <a:gd name="connsiteY51" fmla="*/ 2468021 h 2921947"/>
                  <a:gd name="connsiteX52" fmla="*/ 2200532 w 2922016"/>
                  <a:gd name="connsiteY52" fmla="*/ 2468191 h 2921947"/>
                  <a:gd name="connsiteX53" fmla="*/ 1925306 w 2922016"/>
                  <a:gd name="connsiteY53" fmla="*/ 2620739 h 2921947"/>
                  <a:gd name="connsiteX54" fmla="*/ 1682140 w 2922016"/>
                  <a:gd name="connsiteY54" fmla="*/ 2690749 h 2921947"/>
                  <a:gd name="connsiteX55" fmla="*/ 1647752 w 2922016"/>
                  <a:gd name="connsiteY55" fmla="*/ 2695214 h 2921947"/>
                  <a:gd name="connsiteX56" fmla="*/ 1647752 w 2922016"/>
                  <a:gd name="connsiteY56" fmla="*/ 2859698 h 2921947"/>
                  <a:gd name="connsiteX57" fmla="*/ 1585503 w 2922016"/>
                  <a:gd name="connsiteY57" fmla="*/ 2921947 h 2921947"/>
                  <a:gd name="connsiteX58" fmla="*/ 1336513 w 2922016"/>
                  <a:gd name="connsiteY58" fmla="*/ 2921947 h 2921947"/>
                  <a:gd name="connsiteX59" fmla="*/ 1274264 w 2922016"/>
                  <a:gd name="connsiteY59" fmla="*/ 2859698 h 2921947"/>
                  <a:gd name="connsiteX60" fmla="*/ 1274264 w 2922016"/>
                  <a:gd name="connsiteY60" fmla="*/ 2695043 h 2921947"/>
                  <a:gd name="connsiteX61" fmla="*/ 1197575 w 2922016"/>
                  <a:gd name="connsiteY61" fmla="*/ 2682263 h 2921947"/>
                  <a:gd name="connsiteX62" fmla="*/ 783989 w 2922016"/>
                  <a:gd name="connsiteY62" fmla="*/ 2510985 h 2921947"/>
                  <a:gd name="connsiteX63" fmla="*/ 730226 w 2922016"/>
                  <a:gd name="connsiteY63" fmla="*/ 2471616 h 2921947"/>
                  <a:gd name="connsiteX64" fmla="*/ 614185 w 2922016"/>
                  <a:gd name="connsiteY64" fmla="*/ 2589776 h 2921947"/>
                  <a:gd name="connsiteX65" fmla="*/ 526155 w 2922016"/>
                  <a:gd name="connsiteY65" fmla="*/ 2590572 h 2921947"/>
                  <a:gd name="connsiteX66" fmla="*/ 348507 w 2922016"/>
                  <a:gd name="connsiteY66" fmla="*/ 2416110 h 2921947"/>
                  <a:gd name="connsiteX67" fmla="*/ 334647 w 2922016"/>
                  <a:gd name="connsiteY67" fmla="*/ 2395642 h 2921947"/>
                  <a:gd name="connsiteX68" fmla="*/ 347711 w 2922016"/>
                  <a:gd name="connsiteY68" fmla="*/ 2328080 h 2921947"/>
                  <a:gd name="connsiteX69" fmla="*/ 462609 w 2922016"/>
                  <a:gd name="connsiteY69" fmla="*/ 2211084 h 2921947"/>
                  <a:gd name="connsiteX70" fmla="*/ 453790 w 2922016"/>
                  <a:gd name="connsiteY70" fmla="*/ 2200498 h 2921947"/>
                  <a:gd name="connsiteX71" fmla="*/ 301242 w 2922016"/>
                  <a:gd name="connsiteY71" fmla="*/ 1925272 h 2921947"/>
                  <a:gd name="connsiteX72" fmla="*/ 231232 w 2922016"/>
                  <a:gd name="connsiteY72" fmla="*/ 1682106 h 2921947"/>
                  <a:gd name="connsiteX73" fmla="*/ 226723 w 2922016"/>
                  <a:gd name="connsiteY73" fmla="*/ 1647377 h 2921947"/>
                  <a:gd name="connsiteX74" fmla="*/ 62232 w 2922016"/>
                  <a:gd name="connsiteY74" fmla="*/ 1647331 h 2921947"/>
                  <a:gd name="connsiteX75" fmla="*/ 4885 w 2922016"/>
                  <a:gd name="connsiteY75" fmla="*/ 1609297 h 292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22016" h="2921947">
                    <a:moveTo>
                      <a:pt x="496650" y="1847043"/>
                    </a:moveTo>
                    <a:cubicBezTo>
                      <a:pt x="709870" y="2379643"/>
                      <a:pt x="1314476" y="2638552"/>
                      <a:pt x="1847077" y="2425331"/>
                    </a:cubicBezTo>
                    <a:cubicBezTo>
                      <a:pt x="2379677" y="2212111"/>
                      <a:pt x="2638585" y="1607505"/>
                      <a:pt x="2425365" y="1074905"/>
                    </a:cubicBezTo>
                    <a:cubicBezTo>
                      <a:pt x="2212145" y="542304"/>
                      <a:pt x="1607539" y="283396"/>
                      <a:pt x="1074939" y="496616"/>
                    </a:cubicBezTo>
                    <a:cubicBezTo>
                      <a:pt x="542338" y="709836"/>
                      <a:pt x="283430" y="1314442"/>
                      <a:pt x="496650" y="1847043"/>
                    </a:cubicBezTo>
                    <a:close/>
                    <a:moveTo>
                      <a:pt x="4885" y="1609297"/>
                    </a:moveTo>
                    <a:cubicBezTo>
                      <a:pt x="1737" y="1601848"/>
                      <a:pt x="-2" y="1593660"/>
                      <a:pt x="0" y="1585065"/>
                    </a:cubicBezTo>
                    <a:lnTo>
                      <a:pt x="69" y="1336075"/>
                    </a:lnTo>
                    <a:cubicBezTo>
                      <a:pt x="78" y="1301696"/>
                      <a:pt x="27956" y="1273834"/>
                      <a:pt x="62335" y="1273844"/>
                    </a:cubicBezTo>
                    <a:lnTo>
                      <a:pt x="226996" y="1273889"/>
                    </a:lnTo>
                    <a:lnTo>
                      <a:pt x="239719" y="1197541"/>
                    </a:lnTo>
                    <a:cubicBezTo>
                      <a:pt x="271562" y="1050565"/>
                      <a:pt x="329678" y="910311"/>
                      <a:pt x="410996" y="783955"/>
                    </a:cubicBezTo>
                    <a:lnTo>
                      <a:pt x="458390" y="719233"/>
                    </a:lnTo>
                    <a:lnTo>
                      <a:pt x="341496" y="601906"/>
                    </a:lnTo>
                    <a:cubicBezTo>
                      <a:pt x="317232" y="577552"/>
                      <a:pt x="317304" y="538138"/>
                      <a:pt x="341659" y="513873"/>
                    </a:cubicBezTo>
                    <a:lnTo>
                      <a:pt x="518046" y="338136"/>
                    </a:lnTo>
                    <a:cubicBezTo>
                      <a:pt x="542400" y="313871"/>
                      <a:pt x="581814" y="313944"/>
                      <a:pt x="606079" y="338298"/>
                    </a:cubicBezTo>
                    <a:lnTo>
                      <a:pt x="721281" y="453926"/>
                    </a:lnTo>
                    <a:lnTo>
                      <a:pt x="721484" y="453757"/>
                    </a:lnTo>
                    <a:cubicBezTo>
                      <a:pt x="804583" y="392833"/>
                      <a:pt x="896628" y="341275"/>
                      <a:pt x="996709" y="301208"/>
                    </a:cubicBezTo>
                    <a:cubicBezTo>
                      <a:pt x="1076775" y="269155"/>
                      <a:pt x="1158193" y="245974"/>
                      <a:pt x="1239875" y="231199"/>
                    </a:cubicBezTo>
                    <a:lnTo>
                      <a:pt x="1274264" y="226734"/>
                    </a:lnTo>
                    <a:lnTo>
                      <a:pt x="1274264" y="62249"/>
                    </a:lnTo>
                    <a:cubicBezTo>
                      <a:pt x="1274264" y="27870"/>
                      <a:pt x="1302134" y="0"/>
                      <a:pt x="1336513" y="0"/>
                    </a:cubicBezTo>
                    <a:lnTo>
                      <a:pt x="1585503" y="0"/>
                    </a:lnTo>
                    <a:cubicBezTo>
                      <a:pt x="1619882" y="0"/>
                      <a:pt x="1647752" y="27870"/>
                      <a:pt x="1647752" y="62249"/>
                    </a:cubicBezTo>
                    <a:lnTo>
                      <a:pt x="1647752" y="226905"/>
                    </a:lnTo>
                    <a:lnTo>
                      <a:pt x="1724440" y="239685"/>
                    </a:lnTo>
                    <a:cubicBezTo>
                      <a:pt x="1871416" y="271528"/>
                      <a:pt x="2011670" y="329644"/>
                      <a:pt x="2138026" y="410963"/>
                    </a:cubicBezTo>
                    <a:lnTo>
                      <a:pt x="2191789" y="450331"/>
                    </a:lnTo>
                    <a:lnTo>
                      <a:pt x="2307831" y="332171"/>
                    </a:lnTo>
                    <a:cubicBezTo>
                      <a:pt x="2331920" y="307643"/>
                      <a:pt x="2371332" y="307286"/>
                      <a:pt x="2395861" y="331375"/>
                    </a:cubicBezTo>
                    <a:lnTo>
                      <a:pt x="2573509" y="505837"/>
                    </a:lnTo>
                    <a:cubicBezTo>
                      <a:pt x="2598037" y="529926"/>
                      <a:pt x="2598394" y="569339"/>
                      <a:pt x="2574305" y="593867"/>
                    </a:cubicBezTo>
                    <a:lnTo>
                      <a:pt x="2459407" y="710863"/>
                    </a:lnTo>
                    <a:lnTo>
                      <a:pt x="2468225" y="721450"/>
                    </a:lnTo>
                    <a:cubicBezTo>
                      <a:pt x="2529149" y="804549"/>
                      <a:pt x="2580706" y="896594"/>
                      <a:pt x="2620773" y="996676"/>
                    </a:cubicBezTo>
                    <a:cubicBezTo>
                      <a:pt x="2652826" y="1076741"/>
                      <a:pt x="2676007" y="1158159"/>
                      <a:pt x="2690783" y="1239842"/>
                    </a:cubicBezTo>
                    <a:lnTo>
                      <a:pt x="2695292" y="1274570"/>
                    </a:lnTo>
                    <a:lnTo>
                      <a:pt x="2859784" y="1274616"/>
                    </a:lnTo>
                    <a:cubicBezTo>
                      <a:pt x="2894163" y="1274625"/>
                      <a:pt x="2922025" y="1302503"/>
                      <a:pt x="2922016" y="1336882"/>
                    </a:cubicBezTo>
                    <a:lnTo>
                      <a:pt x="2921947" y="1585872"/>
                    </a:lnTo>
                    <a:cubicBezTo>
                      <a:pt x="2921938" y="1620251"/>
                      <a:pt x="2894060" y="1648113"/>
                      <a:pt x="2859681" y="1648104"/>
                    </a:cubicBezTo>
                    <a:lnTo>
                      <a:pt x="2695020" y="1648058"/>
                    </a:lnTo>
                    <a:lnTo>
                      <a:pt x="2682297" y="1724406"/>
                    </a:lnTo>
                    <a:cubicBezTo>
                      <a:pt x="2650454" y="1871383"/>
                      <a:pt x="2592337" y="2011636"/>
                      <a:pt x="2511019" y="2137992"/>
                    </a:cubicBezTo>
                    <a:lnTo>
                      <a:pt x="2463625" y="2202714"/>
                    </a:lnTo>
                    <a:lnTo>
                      <a:pt x="2580520" y="2320041"/>
                    </a:lnTo>
                    <a:cubicBezTo>
                      <a:pt x="2604785" y="2344395"/>
                      <a:pt x="2604712" y="2383810"/>
                      <a:pt x="2580358" y="2408074"/>
                    </a:cubicBezTo>
                    <a:lnTo>
                      <a:pt x="2403970" y="2583812"/>
                    </a:lnTo>
                    <a:cubicBezTo>
                      <a:pt x="2379616" y="2608076"/>
                      <a:pt x="2340202" y="2608004"/>
                      <a:pt x="2315937" y="2583649"/>
                    </a:cubicBezTo>
                    <a:lnTo>
                      <a:pt x="2200735" y="2468021"/>
                    </a:lnTo>
                    <a:lnTo>
                      <a:pt x="2200532" y="2468191"/>
                    </a:lnTo>
                    <a:cubicBezTo>
                      <a:pt x="2117432" y="2529115"/>
                      <a:pt x="2025387" y="2580673"/>
                      <a:pt x="1925306" y="2620739"/>
                    </a:cubicBezTo>
                    <a:cubicBezTo>
                      <a:pt x="1845241" y="2652792"/>
                      <a:pt x="1763822" y="2675973"/>
                      <a:pt x="1682140" y="2690749"/>
                    </a:cubicBezTo>
                    <a:lnTo>
                      <a:pt x="1647752" y="2695214"/>
                    </a:lnTo>
                    <a:lnTo>
                      <a:pt x="1647752" y="2859698"/>
                    </a:lnTo>
                    <a:cubicBezTo>
                      <a:pt x="1647752" y="2894077"/>
                      <a:pt x="1619882" y="2921947"/>
                      <a:pt x="1585503" y="2921947"/>
                    </a:cubicBezTo>
                    <a:lnTo>
                      <a:pt x="1336513" y="2921947"/>
                    </a:lnTo>
                    <a:cubicBezTo>
                      <a:pt x="1302134" y="2921947"/>
                      <a:pt x="1274264" y="2894077"/>
                      <a:pt x="1274264" y="2859698"/>
                    </a:cubicBezTo>
                    <a:lnTo>
                      <a:pt x="1274264" y="2695043"/>
                    </a:lnTo>
                    <a:lnTo>
                      <a:pt x="1197575" y="2682263"/>
                    </a:lnTo>
                    <a:cubicBezTo>
                      <a:pt x="1050599" y="2650420"/>
                      <a:pt x="910345" y="2592303"/>
                      <a:pt x="783989" y="2510985"/>
                    </a:cubicBezTo>
                    <a:lnTo>
                      <a:pt x="730226" y="2471616"/>
                    </a:lnTo>
                    <a:lnTo>
                      <a:pt x="614185" y="2589776"/>
                    </a:lnTo>
                    <a:cubicBezTo>
                      <a:pt x="590096" y="2614304"/>
                      <a:pt x="550684" y="2614661"/>
                      <a:pt x="526155" y="2590572"/>
                    </a:cubicBezTo>
                    <a:lnTo>
                      <a:pt x="348507" y="2416110"/>
                    </a:lnTo>
                    <a:cubicBezTo>
                      <a:pt x="342375" y="2410087"/>
                      <a:pt x="337754" y="2403108"/>
                      <a:pt x="334647" y="2395642"/>
                    </a:cubicBezTo>
                    <a:cubicBezTo>
                      <a:pt x="325328" y="2373245"/>
                      <a:pt x="329644" y="2346476"/>
                      <a:pt x="347711" y="2328080"/>
                    </a:cubicBezTo>
                    <a:lnTo>
                      <a:pt x="462609" y="2211084"/>
                    </a:lnTo>
                    <a:lnTo>
                      <a:pt x="453790" y="2200498"/>
                    </a:lnTo>
                    <a:cubicBezTo>
                      <a:pt x="392866" y="2117399"/>
                      <a:pt x="341309" y="2025353"/>
                      <a:pt x="301242" y="1925272"/>
                    </a:cubicBezTo>
                    <a:cubicBezTo>
                      <a:pt x="269189" y="1845207"/>
                      <a:pt x="246008" y="1763788"/>
                      <a:pt x="231232" y="1682106"/>
                    </a:cubicBezTo>
                    <a:lnTo>
                      <a:pt x="226723" y="1647377"/>
                    </a:lnTo>
                    <a:lnTo>
                      <a:pt x="62232" y="1647331"/>
                    </a:lnTo>
                    <a:cubicBezTo>
                      <a:pt x="36448" y="1647324"/>
                      <a:pt x="14329" y="1631642"/>
                      <a:pt x="4885" y="16092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89" name="Group 588"/>
              <p:cNvGrpSpPr/>
              <p:nvPr/>
            </p:nvGrpSpPr>
            <p:grpSpPr>
              <a:xfrm>
                <a:off x="4484780" y="2147206"/>
                <a:ext cx="1221662" cy="1221690"/>
                <a:chOff x="4484780" y="2147206"/>
                <a:chExt cx="1221662" cy="1221690"/>
              </a:xfrm>
              <a:grpFill/>
            </p:grpSpPr>
            <p:sp>
              <p:nvSpPr>
                <p:cNvPr id="590" name="Freeform 589"/>
                <p:cNvSpPr/>
                <p:nvPr/>
              </p:nvSpPr>
              <p:spPr>
                <a:xfrm rot="6709086">
                  <a:off x="4484766" y="2147220"/>
                  <a:ext cx="1221690" cy="1221662"/>
                </a:xfrm>
                <a:custGeom>
                  <a:avLst/>
                  <a:gdLst>
                    <a:gd name="connsiteX0" fmla="*/ 247125 w 1221690"/>
                    <a:gd name="connsiteY0" fmla="*/ 764478 h 1221662"/>
                    <a:gd name="connsiteX1" fmla="*/ 610845 w 1221690"/>
                    <a:gd name="connsiteY1" fmla="*/ 1005561 h 1221662"/>
                    <a:gd name="connsiteX2" fmla="*/ 1005586 w 1221690"/>
                    <a:gd name="connsiteY2" fmla="*/ 610831 h 1221662"/>
                    <a:gd name="connsiteX3" fmla="*/ 610845 w 1221690"/>
                    <a:gd name="connsiteY3" fmla="*/ 216101 h 1221662"/>
                    <a:gd name="connsiteX4" fmla="*/ 216104 w 1221690"/>
                    <a:gd name="connsiteY4" fmla="*/ 610831 h 1221662"/>
                    <a:gd name="connsiteX5" fmla="*/ 247125 w 1221690"/>
                    <a:gd name="connsiteY5" fmla="*/ 764478 h 1221662"/>
                    <a:gd name="connsiteX6" fmla="*/ 2042 w 1221690"/>
                    <a:gd name="connsiteY6" fmla="*/ 672845 h 1221662"/>
                    <a:gd name="connsiteX7" fmla="*/ 0 w 1221690"/>
                    <a:gd name="connsiteY7" fmla="*/ 662713 h 1221662"/>
                    <a:gd name="connsiteX8" fmla="*/ 29 w 1221690"/>
                    <a:gd name="connsiteY8" fmla="*/ 558611 h 1221662"/>
                    <a:gd name="connsiteX9" fmla="*/ 26062 w 1221690"/>
                    <a:gd name="connsiteY9" fmla="*/ 532592 h 1221662"/>
                    <a:gd name="connsiteX10" fmla="*/ 94907 w 1221690"/>
                    <a:gd name="connsiteY10" fmla="*/ 532611 h 1221662"/>
                    <a:gd name="connsiteX11" fmla="*/ 100226 w 1221690"/>
                    <a:gd name="connsiteY11" fmla="*/ 500690 h 1221662"/>
                    <a:gd name="connsiteX12" fmla="*/ 171837 w 1221690"/>
                    <a:gd name="connsiteY12" fmla="*/ 327771 h 1221662"/>
                    <a:gd name="connsiteX13" fmla="*/ 191652 w 1221690"/>
                    <a:gd name="connsiteY13" fmla="*/ 300710 h 1221662"/>
                    <a:gd name="connsiteX14" fmla="*/ 142779 w 1221690"/>
                    <a:gd name="connsiteY14" fmla="*/ 251656 h 1221662"/>
                    <a:gd name="connsiteX15" fmla="*/ 142847 w 1221690"/>
                    <a:gd name="connsiteY15" fmla="*/ 214849 h 1221662"/>
                    <a:gd name="connsiteX16" fmla="*/ 216594 w 1221690"/>
                    <a:gd name="connsiteY16" fmla="*/ 141374 h 1221662"/>
                    <a:gd name="connsiteX17" fmla="*/ 253401 w 1221690"/>
                    <a:gd name="connsiteY17" fmla="*/ 141442 h 1221662"/>
                    <a:gd name="connsiteX18" fmla="*/ 301566 w 1221690"/>
                    <a:gd name="connsiteY18" fmla="*/ 189786 h 1221662"/>
                    <a:gd name="connsiteX19" fmla="*/ 301651 w 1221690"/>
                    <a:gd name="connsiteY19" fmla="*/ 189715 h 1221662"/>
                    <a:gd name="connsiteX20" fmla="*/ 416722 w 1221690"/>
                    <a:gd name="connsiteY20" fmla="*/ 125935 h 1221662"/>
                    <a:gd name="connsiteX21" fmla="*/ 518390 w 1221690"/>
                    <a:gd name="connsiteY21" fmla="*/ 96664 h 1221662"/>
                    <a:gd name="connsiteX22" fmla="*/ 532768 w 1221690"/>
                    <a:gd name="connsiteY22" fmla="*/ 94797 h 1221662"/>
                    <a:gd name="connsiteX23" fmla="*/ 532768 w 1221690"/>
                    <a:gd name="connsiteY23" fmla="*/ 26026 h 1221662"/>
                    <a:gd name="connsiteX24" fmla="*/ 558794 w 1221690"/>
                    <a:gd name="connsiteY24" fmla="*/ 0 h 1221662"/>
                    <a:gd name="connsiteX25" fmla="*/ 662896 w 1221690"/>
                    <a:gd name="connsiteY25" fmla="*/ 0 h 1221662"/>
                    <a:gd name="connsiteX26" fmla="*/ 688922 w 1221690"/>
                    <a:gd name="connsiteY26" fmla="*/ 26026 h 1221662"/>
                    <a:gd name="connsiteX27" fmla="*/ 688922 w 1221690"/>
                    <a:gd name="connsiteY27" fmla="*/ 94869 h 1221662"/>
                    <a:gd name="connsiteX28" fmla="*/ 720986 w 1221690"/>
                    <a:gd name="connsiteY28" fmla="*/ 100212 h 1221662"/>
                    <a:gd name="connsiteX29" fmla="*/ 893905 w 1221690"/>
                    <a:gd name="connsiteY29" fmla="*/ 171823 h 1221662"/>
                    <a:gd name="connsiteX30" fmla="*/ 916384 w 1221690"/>
                    <a:gd name="connsiteY30" fmla="*/ 188283 h 1221662"/>
                    <a:gd name="connsiteX31" fmla="*/ 964900 w 1221690"/>
                    <a:gd name="connsiteY31" fmla="*/ 138880 h 1221662"/>
                    <a:gd name="connsiteX32" fmla="*/ 1001706 w 1221690"/>
                    <a:gd name="connsiteY32" fmla="*/ 138547 h 1221662"/>
                    <a:gd name="connsiteX33" fmla="*/ 1075980 w 1221690"/>
                    <a:gd name="connsiteY33" fmla="*/ 211490 h 1221662"/>
                    <a:gd name="connsiteX34" fmla="*/ 1076313 w 1221690"/>
                    <a:gd name="connsiteY34" fmla="*/ 248295 h 1221662"/>
                    <a:gd name="connsiteX35" fmla="*/ 1028274 w 1221690"/>
                    <a:gd name="connsiteY35" fmla="*/ 297211 h 1221662"/>
                    <a:gd name="connsiteX36" fmla="*/ 1031961 w 1221690"/>
                    <a:gd name="connsiteY36" fmla="*/ 301637 h 1221662"/>
                    <a:gd name="connsiteX37" fmla="*/ 1095741 w 1221690"/>
                    <a:gd name="connsiteY37" fmla="*/ 416709 h 1221662"/>
                    <a:gd name="connsiteX38" fmla="*/ 1125012 w 1221690"/>
                    <a:gd name="connsiteY38" fmla="*/ 518376 h 1221662"/>
                    <a:gd name="connsiteX39" fmla="*/ 1126897 w 1221690"/>
                    <a:gd name="connsiteY39" fmla="*/ 532896 h 1221662"/>
                    <a:gd name="connsiteX40" fmla="*/ 1195671 w 1221690"/>
                    <a:gd name="connsiteY40" fmla="*/ 532915 h 1221662"/>
                    <a:gd name="connsiteX41" fmla="*/ 1221690 w 1221690"/>
                    <a:gd name="connsiteY41" fmla="*/ 558949 h 1221662"/>
                    <a:gd name="connsiteX42" fmla="*/ 1221661 w 1221690"/>
                    <a:gd name="connsiteY42" fmla="*/ 663051 h 1221662"/>
                    <a:gd name="connsiteX43" fmla="*/ 1195628 w 1221690"/>
                    <a:gd name="connsiteY43" fmla="*/ 689070 h 1221662"/>
                    <a:gd name="connsiteX44" fmla="*/ 1126784 w 1221690"/>
                    <a:gd name="connsiteY44" fmla="*/ 689051 h 1221662"/>
                    <a:gd name="connsiteX45" fmla="*/ 1121464 w 1221690"/>
                    <a:gd name="connsiteY45" fmla="*/ 720972 h 1221662"/>
                    <a:gd name="connsiteX46" fmla="*/ 1049853 w 1221690"/>
                    <a:gd name="connsiteY46" fmla="*/ 893891 h 1221662"/>
                    <a:gd name="connsiteX47" fmla="*/ 1030038 w 1221690"/>
                    <a:gd name="connsiteY47" fmla="*/ 920952 h 1221662"/>
                    <a:gd name="connsiteX48" fmla="*/ 1078911 w 1221690"/>
                    <a:gd name="connsiteY48" fmla="*/ 970006 h 1221662"/>
                    <a:gd name="connsiteX49" fmla="*/ 1078843 w 1221690"/>
                    <a:gd name="connsiteY49" fmla="*/ 1006812 h 1221662"/>
                    <a:gd name="connsiteX50" fmla="*/ 1005096 w 1221690"/>
                    <a:gd name="connsiteY50" fmla="*/ 1080288 h 1221662"/>
                    <a:gd name="connsiteX51" fmla="*/ 968289 w 1221690"/>
                    <a:gd name="connsiteY51" fmla="*/ 1080220 h 1221662"/>
                    <a:gd name="connsiteX52" fmla="*/ 920124 w 1221690"/>
                    <a:gd name="connsiteY52" fmla="*/ 1031876 h 1221662"/>
                    <a:gd name="connsiteX53" fmla="*/ 920039 w 1221690"/>
                    <a:gd name="connsiteY53" fmla="*/ 1031947 h 1221662"/>
                    <a:gd name="connsiteX54" fmla="*/ 804967 w 1221690"/>
                    <a:gd name="connsiteY54" fmla="*/ 1095727 h 1221662"/>
                    <a:gd name="connsiteX55" fmla="*/ 703300 w 1221690"/>
                    <a:gd name="connsiteY55" fmla="*/ 1124998 h 1221662"/>
                    <a:gd name="connsiteX56" fmla="*/ 688922 w 1221690"/>
                    <a:gd name="connsiteY56" fmla="*/ 1126865 h 1221662"/>
                    <a:gd name="connsiteX57" fmla="*/ 688922 w 1221690"/>
                    <a:gd name="connsiteY57" fmla="*/ 1195636 h 1221662"/>
                    <a:gd name="connsiteX58" fmla="*/ 662896 w 1221690"/>
                    <a:gd name="connsiteY58" fmla="*/ 1221662 h 1221662"/>
                    <a:gd name="connsiteX59" fmla="*/ 558794 w 1221690"/>
                    <a:gd name="connsiteY59" fmla="*/ 1221662 h 1221662"/>
                    <a:gd name="connsiteX60" fmla="*/ 532768 w 1221690"/>
                    <a:gd name="connsiteY60" fmla="*/ 1195636 h 1221662"/>
                    <a:gd name="connsiteX61" fmla="*/ 532768 w 1221690"/>
                    <a:gd name="connsiteY61" fmla="*/ 1126794 h 1221662"/>
                    <a:gd name="connsiteX62" fmla="*/ 500704 w 1221690"/>
                    <a:gd name="connsiteY62" fmla="*/ 1121451 h 1221662"/>
                    <a:gd name="connsiteX63" fmla="*/ 327785 w 1221690"/>
                    <a:gd name="connsiteY63" fmla="*/ 1049839 h 1221662"/>
                    <a:gd name="connsiteX64" fmla="*/ 305306 w 1221690"/>
                    <a:gd name="connsiteY64" fmla="*/ 1033379 h 1221662"/>
                    <a:gd name="connsiteX65" fmla="*/ 256790 w 1221690"/>
                    <a:gd name="connsiteY65" fmla="*/ 1082782 h 1221662"/>
                    <a:gd name="connsiteX66" fmla="*/ 219985 w 1221690"/>
                    <a:gd name="connsiteY66" fmla="*/ 1083115 h 1221662"/>
                    <a:gd name="connsiteX67" fmla="*/ 145710 w 1221690"/>
                    <a:gd name="connsiteY67" fmla="*/ 1010172 h 1221662"/>
                    <a:gd name="connsiteX68" fmla="*/ 139915 w 1221690"/>
                    <a:gd name="connsiteY68" fmla="*/ 1001615 h 1221662"/>
                    <a:gd name="connsiteX69" fmla="*/ 145377 w 1221690"/>
                    <a:gd name="connsiteY69" fmla="*/ 973367 h 1221662"/>
                    <a:gd name="connsiteX70" fmla="*/ 193416 w 1221690"/>
                    <a:gd name="connsiteY70" fmla="*/ 924451 h 1221662"/>
                    <a:gd name="connsiteX71" fmla="*/ 189729 w 1221690"/>
                    <a:gd name="connsiteY71" fmla="*/ 920025 h 1221662"/>
                    <a:gd name="connsiteX72" fmla="*/ 125949 w 1221690"/>
                    <a:gd name="connsiteY72" fmla="*/ 804953 h 1221662"/>
                    <a:gd name="connsiteX73" fmla="*/ 96678 w 1221690"/>
                    <a:gd name="connsiteY73" fmla="*/ 703286 h 1221662"/>
                    <a:gd name="connsiteX74" fmla="*/ 94793 w 1221690"/>
                    <a:gd name="connsiteY74" fmla="*/ 688766 h 1221662"/>
                    <a:gd name="connsiteX75" fmla="*/ 26019 w 1221690"/>
                    <a:gd name="connsiteY75" fmla="*/ 688747 h 1221662"/>
                    <a:gd name="connsiteX76" fmla="*/ 2042 w 1221690"/>
                    <a:gd name="connsiteY76" fmla="*/ 672845 h 122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221690" h="1221662">
                      <a:moveTo>
                        <a:pt x="247125" y="764478"/>
                      </a:moveTo>
                      <a:cubicBezTo>
                        <a:pt x="307050" y="906152"/>
                        <a:pt x="447338" y="1005561"/>
                        <a:pt x="610845" y="1005561"/>
                      </a:cubicBezTo>
                      <a:cubicBezTo>
                        <a:pt x="828854" y="1005561"/>
                        <a:pt x="1005586" y="828834"/>
                        <a:pt x="1005586" y="610831"/>
                      </a:cubicBezTo>
                      <a:cubicBezTo>
                        <a:pt x="1005586" y="392828"/>
                        <a:pt x="828854" y="216101"/>
                        <a:pt x="610845" y="216101"/>
                      </a:cubicBezTo>
                      <a:cubicBezTo>
                        <a:pt x="392836" y="216101"/>
                        <a:pt x="216104" y="392828"/>
                        <a:pt x="216104" y="610831"/>
                      </a:cubicBezTo>
                      <a:cubicBezTo>
                        <a:pt x="216104" y="665331"/>
                        <a:pt x="227150" y="717253"/>
                        <a:pt x="247125" y="764478"/>
                      </a:cubicBezTo>
                      <a:close/>
                      <a:moveTo>
                        <a:pt x="2042" y="672845"/>
                      </a:moveTo>
                      <a:cubicBezTo>
                        <a:pt x="726" y="669731"/>
                        <a:pt x="-1" y="666307"/>
                        <a:pt x="0" y="662713"/>
                      </a:cubicBezTo>
                      <a:lnTo>
                        <a:pt x="29" y="558611"/>
                      </a:lnTo>
                      <a:cubicBezTo>
                        <a:pt x="33" y="544238"/>
                        <a:pt x="11688" y="532588"/>
                        <a:pt x="26062" y="532592"/>
                      </a:cubicBezTo>
                      <a:lnTo>
                        <a:pt x="94907" y="532611"/>
                      </a:lnTo>
                      <a:lnTo>
                        <a:pt x="100226" y="500690"/>
                      </a:lnTo>
                      <a:cubicBezTo>
                        <a:pt x="113540" y="439240"/>
                        <a:pt x="137838" y="380600"/>
                        <a:pt x="171837" y="327771"/>
                      </a:cubicBezTo>
                      <a:lnTo>
                        <a:pt x="191652" y="300710"/>
                      </a:lnTo>
                      <a:lnTo>
                        <a:pt x="142779" y="251656"/>
                      </a:lnTo>
                      <a:cubicBezTo>
                        <a:pt x="132634" y="241474"/>
                        <a:pt x="132664" y="224995"/>
                        <a:pt x="142847" y="214849"/>
                      </a:cubicBezTo>
                      <a:lnTo>
                        <a:pt x="216594" y="141374"/>
                      </a:lnTo>
                      <a:cubicBezTo>
                        <a:pt x="226777" y="131229"/>
                        <a:pt x="243255" y="131259"/>
                        <a:pt x="253401" y="141442"/>
                      </a:cubicBezTo>
                      <a:lnTo>
                        <a:pt x="301566" y="189786"/>
                      </a:lnTo>
                      <a:lnTo>
                        <a:pt x="301651" y="189715"/>
                      </a:lnTo>
                      <a:cubicBezTo>
                        <a:pt x="336395" y="164243"/>
                        <a:pt x="374879" y="142687"/>
                        <a:pt x="416722" y="125935"/>
                      </a:cubicBezTo>
                      <a:cubicBezTo>
                        <a:pt x="450198" y="112534"/>
                        <a:pt x="484239" y="102842"/>
                        <a:pt x="518390" y="96664"/>
                      </a:cubicBezTo>
                      <a:lnTo>
                        <a:pt x="532768" y="94797"/>
                      </a:lnTo>
                      <a:lnTo>
                        <a:pt x="532768" y="26026"/>
                      </a:lnTo>
                      <a:cubicBezTo>
                        <a:pt x="532768" y="11652"/>
                        <a:pt x="544420" y="0"/>
                        <a:pt x="558794" y="0"/>
                      </a:cubicBezTo>
                      <a:lnTo>
                        <a:pt x="662896" y="0"/>
                      </a:lnTo>
                      <a:cubicBezTo>
                        <a:pt x="677270" y="0"/>
                        <a:pt x="688923" y="11653"/>
                        <a:pt x="688922" y="26026"/>
                      </a:cubicBezTo>
                      <a:lnTo>
                        <a:pt x="688922" y="94869"/>
                      </a:lnTo>
                      <a:lnTo>
                        <a:pt x="720986" y="100212"/>
                      </a:lnTo>
                      <a:cubicBezTo>
                        <a:pt x="782436" y="113526"/>
                        <a:pt x="841076" y="137824"/>
                        <a:pt x="893905" y="171823"/>
                      </a:cubicBezTo>
                      <a:lnTo>
                        <a:pt x="916384" y="188283"/>
                      </a:lnTo>
                      <a:lnTo>
                        <a:pt x="964900" y="138880"/>
                      </a:lnTo>
                      <a:cubicBezTo>
                        <a:pt x="974972" y="128625"/>
                        <a:pt x="991450" y="128476"/>
                        <a:pt x="1001706" y="138547"/>
                      </a:cubicBezTo>
                      <a:lnTo>
                        <a:pt x="1075980" y="211490"/>
                      </a:lnTo>
                      <a:cubicBezTo>
                        <a:pt x="1086235" y="221562"/>
                        <a:pt x="1086384" y="238040"/>
                        <a:pt x="1076313" y="248295"/>
                      </a:cubicBezTo>
                      <a:lnTo>
                        <a:pt x="1028274" y="297211"/>
                      </a:lnTo>
                      <a:lnTo>
                        <a:pt x="1031961" y="301637"/>
                      </a:lnTo>
                      <a:cubicBezTo>
                        <a:pt x="1057433" y="336381"/>
                        <a:pt x="1078989" y="374865"/>
                        <a:pt x="1095741" y="416709"/>
                      </a:cubicBezTo>
                      <a:cubicBezTo>
                        <a:pt x="1109142" y="450184"/>
                        <a:pt x="1118834" y="484225"/>
                        <a:pt x="1125012" y="518376"/>
                      </a:cubicBezTo>
                      <a:lnTo>
                        <a:pt x="1126897" y="532896"/>
                      </a:lnTo>
                      <a:lnTo>
                        <a:pt x="1195671" y="532915"/>
                      </a:lnTo>
                      <a:cubicBezTo>
                        <a:pt x="1210045" y="532919"/>
                        <a:pt x="1221694" y="544575"/>
                        <a:pt x="1221690" y="558949"/>
                      </a:cubicBezTo>
                      <a:lnTo>
                        <a:pt x="1221661" y="663051"/>
                      </a:lnTo>
                      <a:cubicBezTo>
                        <a:pt x="1221657" y="677425"/>
                        <a:pt x="1210002" y="689074"/>
                        <a:pt x="1195628" y="689070"/>
                      </a:cubicBezTo>
                      <a:lnTo>
                        <a:pt x="1126784" y="689051"/>
                      </a:lnTo>
                      <a:lnTo>
                        <a:pt x="1121464" y="720972"/>
                      </a:lnTo>
                      <a:cubicBezTo>
                        <a:pt x="1108151" y="782423"/>
                        <a:pt x="1083852" y="841062"/>
                        <a:pt x="1049853" y="893891"/>
                      </a:cubicBezTo>
                      <a:lnTo>
                        <a:pt x="1030038" y="920952"/>
                      </a:lnTo>
                      <a:lnTo>
                        <a:pt x="1078911" y="970006"/>
                      </a:lnTo>
                      <a:cubicBezTo>
                        <a:pt x="1089056" y="980188"/>
                        <a:pt x="1089026" y="996668"/>
                        <a:pt x="1078843" y="1006812"/>
                      </a:cubicBezTo>
                      <a:lnTo>
                        <a:pt x="1005096" y="1080288"/>
                      </a:lnTo>
                      <a:cubicBezTo>
                        <a:pt x="994913" y="1090433"/>
                        <a:pt x="978434" y="1090403"/>
                        <a:pt x="968289" y="1080220"/>
                      </a:cubicBezTo>
                      <a:lnTo>
                        <a:pt x="920124" y="1031876"/>
                      </a:lnTo>
                      <a:lnTo>
                        <a:pt x="920039" y="1031947"/>
                      </a:lnTo>
                      <a:cubicBezTo>
                        <a:pt x="885295" y="1057420"/>
                        <a:pt x="846811" y="1078976"/>
                        <a:pt x="804967" y="1095727"/>
                      </a:cubicBezTo>
                      <a:cubicBezTo>
                        <a:pt x="771492" y="1109129"/>
                        <a:pt x="737451" y="1118821"/>
                        <a:pt x="703300" y="1124998"/>
                      </a:cubicBezTo>
                      <a:lnTo>
                        <a:pt x="688922" y="1126865"/>
                      </a:lnTo>
                      <a:lnTo>
                        <a:pt x="688922" y="1195636"/>
                      </a:lnTo>
                      <a:cubicBezTo>
                        <a:pt x="688923" y="1210010"/>
                        <a:pt x="677270" y="1221662"/>
                        <a:pt x="662896" y="1221662"/>
                      </a:cubicBezTo>
                      <a:lnTo>
                        <a:pt x="558794" y="1221662"/>
                      </a:lnTo>
                      <a:cubicBezTo>
                        <a:pt x="544420" y="1221662"/>
                        <a:pt x="532768" y="1210009"/>
                        <a:pt x="532768" y="1195636"/>
                      </a:cubicBezTo>
                      <a:lnTo>
                        <a:pt x="532768" y="1126794"/>
                      </a:lnTo>
                      <a:lnTo>
                        <a:pt x="500704" y="1121451"/>
                      </a:lnTo>
                      <a:cubicBezTo>
                        <a:pt x="439254" y="1108137"/>
                        <a:pt x="380614" y="1083838"/>
                        <a:pt x="327785" y="1049839"/>
                      </a:cubicBezTo>
                      <a:lnTo>
                        <a:pt x="305306" y="1033379"/>
                      </a:lnTo>
                      <a:lnTo>
                        <a:pt x="256790" y="1082782"/>
                      </a:lnTo>
                      <a:cubicBezTo>
                        <a:pt x="246718" y="1093037"/>
                        <a:pt x="230240" y="1093186"/>
                        <a:pt x="219985" y="1083115"/>
                      </a:cubicBezTo>
                      <a:lnTo>
                        <a:pt x="145710" y="1010172"/>
                      </a:lnTo>
                      <a:cubicBezTo>
                        <a:pt x="143146" y="1007654"/>
                        <a:pt x="141214" y="1004736"/>
                        <a:pt x="139915" y="1001615"/>
                      </a:cubicBezTo>
                      <a:cubicBezTo>
                        <a:pt x="136019" y="992251"/>
                        <a:pt x="137824" y="981059"/>
                        <a:pt x="145377" y="973367"/>
                      </a:cubicBezTo>
                      <a:lnTo>
                        <a:pt x="193416" y="924451"/>
                      </a:lnTo>
                      <a:lnTo>
                        <a:pt x="189729" y="920025"/>
                      </a:lnTo>
                      <a:cubicBezTo>
                        <a:pt x="164257" y="885282"/>
                        <a:pt x="142701" y="846797"/>
                        <a:pt x="125949" y="804953"/>
                      </a:cubicBezTo>
                      <a:cubicBezTo>
                        <a:pt x="112547" y="771478"/>
                        <a:pt x="102856" y="737437"/>
                        <a:pt x="96678" y="703286"/>
                      </a:cubicBezTo>
                      <a:lnTo>
                        <a:pt x="94793" y="688766"/>
                      </a:lnTo>
                      <a:lnTo>
                        <a:pt x="26019" y="688747"/>
                      </a:lnTo>
                      <a:cubicBezTo>
                        <a:pt x="15239" y="688744"/>
                        <a:pt x="5991" y="682187"/>
                        <a:pt x="2042" y="6728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 rot="6709086">
                  <a:off x="4915215" y="2577659"/>
                  <a:ext cx="360792" cy="36078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79" name="Group 578"/>
            <p:cNvGrpSpPr/>
            <p:nvPr/>
          </p:nvGrpSpPr>
          <p:grpSpPr>
            <a:xfrm>
              <a:off x="3775261" y="4093068"/>
              <a:ext cx="1889432" cy="1889478"/>
              <a:chOff x="3775261" y="4093068"/>
              <a:chExt cx="1889432" cy="1889478"/>
            </a:xfrm>
            <a:grpFill/>
          </p:grpSpPr>
          <p:sp>
            <p:nvSpPr>
              <p:cNvPr id="586" name="Freeform 585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7" name="Oval 586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823421">
              <a:off x="2234623" y="2219577"/>
              <a:ext cx="1488888" cy="1488924"/>
              <a:chOff x="3775261" y="4093068"/>
              <a:chExt cx="1889432" cy="1889478"/>
            </a:xfrm>
            <a:grpFill/>
          </p:grpSpPr>
          <p:sp>
            <p:nvSpPr>
              <p:cNvPr id="584" name="Freeform 583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5" name="Oval 584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2661659">
              <a:off x="3175705" y="3508055"/>
              <a:ext cx="1032152" cy="1032176"/>
              <a:chOff x="3775261" y="4093068"/>
              <a:chExt cx="1889432" cy="1889478"/>
            </a:xfrm>
            <a:grpFill/>
          </p:grpSpPr>
          <p:sp>
            <p:nvSpPr>
              <p:cNvPr id="582" name="Freeform 581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2907511" y="611333"/>
            <a:ext cx="757542" cy="863018"/>
            <a:chOff x="2133838" y="1146220"/>
            <a:chExt cx="3752668" cy="4275167"/>
          </a:xfrm>
          <a:solidFill>
            <a:srgbClr val="00B050"/>
          </a:solidFill>
        </p:grpSpPr>
        <p:sp>
          <p:nvSpPr>
            <p:cNvPr id="571" name="Freeform 570"/>
            <p:cNvSpPr/>
            <p:nvPr/>
          </p:nvSpPr>
          <p:spPr>
            <a:xfrm flipH="1">
              <a:off x="2133838" y="3808848"/>
              <a:ext cx="2351506" cy="1612539"/>
            </a:xfrm>
            <a:custGeom>
              <a:avLst/>
              <a:gdLst>
                <a:gd name="connsiteX0" fmla="*/ 1818668 w 3467163"/>
                <a:gd name="connsiteY0" fmla="*/ 0 h 2436320"/>
                <a:gd name="connsiteX1" fmla="*/ 1818665 w 3467163"/>
                <a:gd name="connsiteY1" fmla="*/ 0 h 2436320"/>
                <a:gd name="connsiteX2" fmla="*/ 1733582 w 3467163"/>
                <a:gd name="connsiteY2" fmla="*/ 4180 h 2436320"/>
                <a:gd name="connsiteX3" fmla="*/ 1648498 w 3467163"/>
                <a:gd name="connsiteY3" fmla="*/ 0 h 2436320"/>
                <a:gd name="connsiteX4" fmla="*/ 1648495 w 3467163"/>
                <a:gd name="connsiteY4" fmla="*/ 0 h 2436320"/>
                <a:gd name="connsiteX5" fmla="*/ 1648495 w 3467163"/>
                <a:gd name="connsiteY5" fmla="*/ 8360 h 2436320"/>
                <a:gd name="connsiteX6" fmla="*/ 1612031 w 3467163"/>
                <a:gd name="connsiteY6" fmla="*/ 10151 h 2436320"/>
                <a:gd name="connsiteX7" fmla="*/ 41382 w 3467163"/>
                <a:gd name="connsiteY7" fmla="*/ 2062550 h 2436320"/>
                <a:gd name="connsiteX8" fmla="*/ 1503996 w 3467163"/>
                <a:gd name="connsiteY8" fmla="*/ 2429423 h 2436320"/>
                <a:gd name="connsiteX9" fmla="*/ 1648495 w 3467163"/>
                <a:gd name="connsiteY9" fmla="*/ 2434210 h 2436320"/>
                <a:gd name="connsiteX10" fmla="*/ 1648495 w 3467163"/>
                <a:gd name="connsiteY10" fmla="*/ 2434724 h 2436320"/>
                <a:gd name="connsiteX11" fmla="*/ 1676877 w 3467163"/>
                <a:gd name="connsiteY11" fmla="*/ 2435150 h 2436320"/>
                <a:gd name="connsiteX12" fmla="*/ 1712211 w 3467163"/>
                <a:gd name="connsiteY12" fmla="*/ 2436320 h 2436320"/>
                <a:gd name="connsiteX13" fmla="*/ 1733582 w 3467163"/>
                <a:gd name="connsiteY13" fmla="*/ 2436000 h 2436320"/>
                <a:gd name="connsiteX14" fmla="*/ 1754952 w 3467163"/>
                <a:gd name="connsiteY14" fmla="*/ 2436320 h 2436320"/>
                <a:gd name="connsiteX15" fmla="*/ 1790286 w 3467163"/>
                <a:gd name="connsiteY15" fmla="*/ 2435150 h 2436320"/>
                <a:gd name="connsiteX16" fmla="*/ 1818668 w 3467163"/>
                <a:gd name="connsiteY16" fmla="*/ 2434724 h 2436320"/>
                <a:gd name="connsiteX17" fmla="*/ 1818668 w 3467163"/>
                <a:gd name="connsiteY17" fmla="*/ 2434210 h 2436320"/>
                <a:gd name="connsiteX18" fmla="*/ 1963167 w 3467163"/>
                <a:gd name="connsiteY18" fmla="*/ 2429423 h 2436320"/>
                <a:gd name="connsiteX19" fmla="*/ 3425781 w 3467163"/>
                <a:gd name="connsiteY19" fmla="*/ 2062550 h 2436320"/>
                <a:gd name="connsiteX20" fmla="*/ 1855132 w 3467163"/>
                <a:gd name="connsiteY20" fmla="*/ 10151 h 2436320"/>
                <a:gd name="connsiteX21" fmla="*/ 1818668 w 3467163"/>
                <a:gd name="connsiteY21" fmla="*/ 836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760550 w 3494131"/>
                <a:gd name="connsiteY2" fmla="*/ 4180 h 2436320"/>
                <a:gd name="connsiteX3" fmla="*/ 1675466 w 3494131"/>
                <a:gd name="connsiteY3" fmla="*/ 0 h 2436320"/>
                <a:gd name="connsiteX4" fmla="*/ 1675463 w 3494131"/>
                <a:gd name="connsiteY4" fmla="*/ 0 h 2436320"/>
                <a:gd name="connsiteX5" fmla="*/ 1675463 w 3494131"/>
                <a:gd name="connsiteY5" fmla="*/ 8360 h 2436320"/>
                <a:gd name="connsiteX6" fmla="*/ 1638999 w 3494131"/>
                <a:gd name="connsiteY6" fmla="*/ 10151 h 2436320"/>
                <a:gd name="connsiteX7" fmla="*/ 68350 w 3494131"/>
                <a:gd name="connsiteY7" fmla="*/ 2062550 h 2436320"/>
                <a:gd name="connsiteX8" fmla="*/ 1530964 w 3494131"/>
                <a:gd name="connsiteY8" fmla="*/ 2429423 h 2436320"/>
                <a:gd name="connsiteX9" fmla="*/ 1675463 w 3494131"/>
                <a:gd name="connsiteY9" fmla="*/ 2434210 h 2436320"/>
                <a:gd name="connsiteX10" fmla="*/ 1675463 w 3494131"/>
                <a:gd name="connsiteY10" fmla="*/ 2434724 h 2436320"/>
                <a:gd name="connsiteX11" fmla="*/ 1703845 w 3494131"/>
                <a:gd name="connsiteY11" fmla="*/ 2435150 h 2436320"/>
                <a:gd name="connsiteX12" fmla="*/ 1739179 w 3494131"/>
                <a:gd name="connsiteY12" fmla="*/ 2436320 h 2436320"/>
                <a:gd name="connsiteX13" fmla="*/ 1760550 w 3494131"/>
                <a:gd name="connsiteY13" fmla="*/ 2436000 h 2436320"/>
                <a:gd name="connsiteX14" fmla="*/ 1781920 w 3494131"/>
                <a:gd name="connsiteY14" fmla="*/ 2436320 h 2436320"/>
                <a:gd name="connsiteX15" fmla="*/ 1817254 w 3494131"/>
                <a:gd name="connsiteY15" fmla="*/ 2435150 h 2436320"/>
                <a:gd name="connsiteX16" fmla="*/ 1845636 w 3494131"/>
                <a:gd name="connsiteY16" fmla="*/ 2434724 h 2436320"/>
                <a:gd name="connsiteX17" fmla="*/ 1845636 w 3494131"/>
                <a:gd name="connsiteY17" fmla="*/ 2434210 h 2436320"/>
                <a:gd name="connsiteX18" fmla="*/ 1990135 w 3494131"/>
                <a:gd name="connsiteY18" fmla="*/ 2429423 h 2436320"/>
                <a:gd name="connsiteX19" fmla="*/ 3452749 w 3494131"/>
                <a:gd name="connsiteY19" fmla="*/ 2062550 h 2436320"/>
                <a:gd name="connsiteX20" fmla="*/ 1882100 w 3494131"/>
                <a:gd name="connsiteY20" fmla="*/ 10151 h 2436320"/>
                <a:gd name="connsiteX21" fmla="*/ 1845636 w 3494131"/>
                <a:gd name="connsiteY21" fmla="*/ 8360 h 2436320"/>
                <a:gd name="connsiteX22" fmla="*/ 1845636 w 3494131"/>
                <a:gd name="connsiteY22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75463 w 3494131"/>
                <a:gd name="connsiteY4" fmla="*/ 8360 h 2436320"/>
                <a:gd name="connsiteX5" fmla="*/ 1638999 w 3494131"/>
                <a:gd name="connsiteY5" fmla="*/ 10151 h 2436320"/>
                <a:gd name="connsiteX6" fmla="*/ 68350 w 3494131"/>
                <a:gd name="connsiteY6" fmla="*/ 2062550 h 2436320"/>
                <a:gd name="connsiteX7" fmla="*/ 1530964 w 3494131"/>
                <a:gd name="connsiteY7" fmla="*/ 2429423 h 2436320"/>
                <a:gd name="connsiteX8" fmla="*/ 1675463 w 3494131"/>
                <a:gd name="connsiteY8" fmla="*/ 2434210 h 2436320"/>
                <a:gd name="connsiteX9" fmla="*/ 1675463 w 3494131"/>
                <a:gd name="connsiteY9" fmla="*/ 2434724 h 2436320"/>
                <a:gd name="connsiteX10" fmla="*/ 1703845 w 3494131"/>
                <a:gd name="connsiteY10" fmla="*/ 2435150 h 2436320"/>
                <a:gd name="connsiteX11" fmla="*/ 1739179 w 3494131"/>
                <a:gd name="connsiteY11" fmla="*/ 2436320 h 2436320"/>
                <a:gd name="connsiteX12" fmla="*/ 1760550 w 3494131"/>
                <a:gd name="connsiteY12" fmla="*/ 2436000 h 2436320"/>
                <a:gd name="connsiteX13" fmla="*/ 1781920 w 3494131"/>
                <a:gd name="connsiteY13" fmla="*/ 2436320 h 2436320"/>
                <a:gd name="connsiteX14" fmla="*/ 1817254 w 3494131"/>
                <a:gd name="connsiteY14" fmla="*/ 2435150 h 2436320"/>
                <a:gd name="connsiteX15" fmla="*/ 1845636 w 3494131"/>
                <a:gd name="connsiteY15" fmla="*/ 2434724 h 2436320"/>
                <a:gd name="connsiteX16" fmla="*/ 1845636 w 3494131"/>
                <a:gd name="connsiteY16" fmla="*/ 2434210 h 2436320"/>
                <a:gd name="connsiteX17" fmla="*/ 1990135 w 3494131"/>
                <a:gd name="connsiteY17" fmla="*/ 2429423 h 2436320"/>
                <a:gd name="connsiteX18" fmla="*/ 3452749 w 3494131"/>
                <a:gd name="connsiteY18" fmla="*/ 2062550 h 2436320"/>
                <a:gd name="connsiteX19" fmla="*/ 1882100 w 3494131"/>
                <a:gd name="connsiteY19" fmla="*/ 10151 h 2436320"/>
                <a:gd name="connsiteX20" fmla="*/ 1845636 w 3494131"/>
                <a:gd name="connsiteY20" fmla="*/ 8360 h 2436320"/>
                <a:gd name="connsiteX21" fmla="*/ 1845636 w 3494131"/>
                <a:gd name="connsiteY21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38999 w 3494131"/>
                <a:gd name="connsiteY4" fmla="*/ 10151 h 2436320"/>
                <a:gd name="connsiteX5" fmla="*/ 68350 w 3494131"/>
                <a:gd name="connsiteY5" fmla="*/ 2062550 h 2436320"/>
                <a:gd name="connsiteX6" fmla="*/ 1530964 w 3494131"/>
                <a:gd name="connsiteY6" fmla="*/ 2429423 h 2436320"/>
                <a:gd name="connsiteX7" fmla="*/ 1675463 w 3494131"/>
                <a:gd name="connsiteY7" fmla="*/ 2434210 h 2436320"/>
                <a:gd name="connsiteX8" fmla="*/ 1675463 w 3494131"/>
                <a:gd name="connsiteY8" fmla="*/ 2434724 h 2436320"/>
                <a:gd name="connsiteX9" fmla="*/ 1703845 w 3494131"/>
                <a:gd name="connsiteY9" fmla="*/ 2435150 h 2436320"/>
                <a:gd name="connsiteX10" fmla="*/ 1739179 w 3494131"/>
                <a:gd name="connsiteY10" fmla="*/ 2436320 h 2436320"/>
                <a:gd name="connsiteX11" fmla="*/ 1760550 w 3494131"/>
                <a:gd name="connsiteY11" fmla="*/ 2436000 h 2436320"/>
                <a:gd name="connsiteX12" fmla="*/ 1781920 w 3494131"/>
                <a:gd name="connsiteY12" fmla="*/ 2436320 h 2436320"/>
                <a:gd name="connsiteX13" fmla="*/ 1817254 w 3494131"/>
                <a:gd name="connsiteY13" fmla="*/ 2435150 h 2436320"/>
                <a:gd name="connsiteX14" fmla="*/ 1845636 w 3494131"/>
                <a:gd name="connsiteY14" fmla="*/ 2434724 h 2436320"/>
                <a:gd name="connsiteX15" fmla="*/ 1845636 w 3494131"/>
                <a:gd name="connsiteY15" fmla="*/ 2434210 h 2436320"/>
                <a:gd name="connsiteX16" fmla="*/ 1990135 w 3494131"/>
                <a:gd name="connsiteY16" fmla="*/ 2429423 h 2436320"/>
                <a:gd name="connsiteX17" fmla="*/ 3452749 w 3494131"/>
                <a:gd name="connsiteY17" fmla="*/ 2062550 h 2436320"/>
                <a:gd name="connsiteX18" fmla="*/ 1882100 w 3494131"/>
                <a:gd name="connsiteY18" fmla="*/ 10151 h 2436320"/>
                <a:gd name="connsiteX19" fmla="*/ 1845636 w 3494131"/>
                <a:gd name="connsiteY19" fmla="*/ 8360 h 2436320"/>
                <a:gd name="connsiteX20" fmla="*/ 1845636 w 3494131"/>
                <a:gd name="connsiteY20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38999 w 3494131"/>
                <a:gd name="connsiteY3" fmla="*/ 10151 h 2436320"/>
                <a:gd name="connsiteX4" fmla="*/ 68350 w 3494131"/>
                <a:gd name="connsiteY4" fmla="*/ 2062550 h 2436320"/>
                <a:gd name="connsiteX5" fmla="*/ 1530964 w 3494131"/>
                <a:gd name="connsiteY5" fmla="*/ 2429423 h 2436320"/>
                <a:gd name="connsiteX6" fmla="*/ 1675463 w 3494131"/>
                <a:gd name="connsiteY6" fmla="*/ 2434210 h 2436320"/>
                <a:gd name="connsiteX7" fmla="*/ 1675463 w 3494131"/>
                <a:gd name="connsiteY7" fmla="*/ 2434724 h 2436320"/>
                <a:gd name="connsiteX8" fmla="*/ 1703845 w 3494131"/>
                <a:gd name="connsiteY8" fmla="*/ 2435150 h 2436320"/>
                <a:gd name="connsiteX9" fmla="*/ 1739179 w 3494131"/>
                <a:gd name="connsiteY9" fmla="*/ 2436320 h 2436320"/>
                <a:gd name="connsiteX10" fmla="*/ 1760550 w 3494131"/>
                <a:gd name="connsiteY10" fmla="*/ 2436000 h 2436320"/>
                <a:gd name="connsiteX11" fmla="*/ 1781920 w 3494131"/>
                <a:gd name="connsiteY11" fmla="*/ 2436320 h 2436320"/>
                <a:gd name="connsiteX12" fmla="*/ 1817254 w 3494131"/>
                <a:gd name="connsiteY12" fmla="*/ 2435150 h 2436320"/>
                <a:gd name="connsiteX13" fmla="*/ 1845636 w 3494131"/>
                <a:gd name="connsiteY13" fmla="*/ 2434724 h 2436320"/>
                <a:gd name="connsiteX14" fmla="*/ 1845636 w 3494131"/>
                <a:gd name="connsiteY14" fmla="*/ 2434210 h 2436320"/>
                <a:gd name="connsiteX15" fmla="*/ 1990135 w 3494131"/>
                <a:gd name="connsiteY15" fmla="*/ 2429423 h 2436320"/>
                <a:gd name="connsiteX16" fmla="*/ 3452749 w 3494131"/>
                <a:gd name="connsiteY16" fmla="*/ 2062550 h 2436320"/>
                <a:gd name="connsiteX17" fmla="*/ 1882100 w 3494131"/>
                <a:gd name="connsiteY17" fmla="*/ 10151 h 2436320"/>
                <a:gd name="connsiteX18" fmla="*/ 1845636 w 3494131"/>
                <a:gd name="connsiteY18" fmla="*/ 8360 h 2436320"/>
                <a:gd name="connsiteX19" fmla="*/ 1845636 w 3494131"/>
                <a:gd name="connsiteY19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18" fmla="*/ 1845636 w 3494131"/>
                <a:gd name="connsiteY18" fmla="*/ 0 h 2436320"/>
                <a:gd name="connsiteX0" fmla="*/ 1845636 w 3494131"/>
                <a:gd name="connsiteY0" fmla="*/ 836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0" fmla="*/ 1882100 w 3494131"/>
                <a:gd name="connsiteY0" fmla="*/ 10151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781920 w 3494131"/>
                <a:gd name="connsiteY9" fmla="*/ 2426169 h 2426169"/>
                <a:gd name="connsiteX10" fmla="*/ 1817254 w 3494131"/>
                <a:gd name="connsiteY10" fmla="*/ 2424999 h 2426169"/>
                <a:gd name="connsiteX11" fmla="*/ 1845636 w 3494131"/>
                <a:gd name="connsiteY11" fmla="*/ 2424573 h 2426169"/>
                <a:gd name="connsiteX12" fmla="*/ 1845636 w 3494131"/>
                <a:gd name="connsiteY12" fmla="*/ 2424059 h 2426169"/>
                <a:gd name="connsiteX13" fmla="*/ 1990135 w 3494131"/>
                <a:gd name="connsiteY13" fmla="*/ 2419272 h 2426169"/>
                <a:gd name="connsiteX14" fmla="*/ 3452749 w 3494131"/>
                <a:gd name="connsiteY14" fmla="*/ 2052399 h 2426169"/>
                <a:gd name="connsiteX15" fmla="*/ 1882100 w 3494131"/>
                <a:gd name="connsiteY15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817254 w 3494131"/>
                <a:gd name="connsiteY9" fmla="*/ 2424999 h 2426169"/>
                <a:gd name="connsiteX10" fmla="*/ 1845636 w 3494131"/>
                <a:gd name="connsiteY10" fmla="*/ 2424573 h 2426169"/>
                <a:gd name="connsiteX11" fmla="*/ 1845636 w 3494131"/>
                <a:gd name="connsiteY11" fmla="*/ 2424059 h 2426169"/>
                <a:gd name="connsiteX12" fmla="*/ 1990135 w 3494131"/>
                <a:gd name="connsiteY12" fmla="*/ 2419272 h 2426169"/>
                <a:gd name="connsiteX13" fmla="*/ 3452749 w 3494131"/>
                <a:gd name="connsiteY13" fmla="*/ 2052399 h 2426169"/>
                <a:gd name="connsiteX14" fmla="*/ 1882100 w 3494131"/>
                <a:gd name="connsiteY14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817254 w 3494131"/>
                <a:gd name="connsiteY8" fmla="*/ 2424999 h 2426169"/>
                <a:gd name="connsiteX9" fmla="*/ 1845636 w 3494131"/>
                <a:gd name="connsiteY9" fmla="*/ 2424573 h 2426169"/>
                <a:gd name="connsiteX10" fmla="*/ 1845636 w 3494131"/>
                <a:gd name="connsiteY10" fmla="*/ 2424059 h 2426169"/>
                <a:gd name="connsiteX11" fmla="*/ 1990135 w 3494131"/>
                <a:gd name="connsiteY11" fmla="*/ 2419272 h 2426169"/>
                <a:gd name="connsiteX12" fmla="*/ 3452749 w 3494131"/>
                <a:gd name="connsiteY12" fmla="*/ 2052399 h 2426169"/>
                <a:gd name="connsiteX13" fmla="*/ 1882100 w 3494131"/>
                <a:gd name="connsiteY13" fmla="*/ 0 h 242616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703845 w 3494131"/>
                <a:gd name="connsiteY6" fmla="*/ 2424999 h 2424999"/>
                <a:gd name="connsiteX7" fmla="*/ 1817254 w 3494131"/>
                <a:gd name="connsiteY7" fmla="*/ 2424999 h 2424999"/>
                <a:gd name="connsiteX8" fmla="*/ 1845636 w 3494131"/>
                <a:gd name="connsiteY8" fmla="*/ 2424573 h 2424999"/>
                <a:gd name="connsiteX9" fmla="*/ 1845636 w 3494131"/>
                <a:gd name="connsiteY9" fmla="*/ 2424059 h 2424999"/>
                <a:gd name="connsiteX10" fmla="*/ 1990135 w 3494131"/>
                <a:gd name="connsiteY10" fmla="*/ 2419272 h 2424999"/>
                <a:gd name="connsiteX11" fmla="*/ 3452749 w 3494131"/>
                <a:gd name="connsiteY11" fmla="*/ 2052399 h 2424999"/>
                <a:gd name="connsiteX12" fmla="*/ 1882100 w 3494131"/>
                <a:gd name="connsiteY12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817254 w 3494131"/>
                <a:gd name="connsiteY6" fmla="*/ 2424999 h 2424999"/>
                <a:gd name="connsiteX7" fmla="*/ 1845636 w 3494131"/>
                <a:gd name="connsiteY7" fmla="*/ 2424573 h 2424999"/>
                <a:gd name="connsiteX8" fmla="*/ 1845636 w 3494131"/>
                <a:gd name="connsiteY8" fmla="*/ 2424059 h 2424999"/>
                <a:gd name="connsiteX9" fmla="*/ 1990135 w 3494131"/>
                <a:gd name="connsiteY9" fmla="*/ 2419272 h 2424999"/>
                <a:gd name="connsiteX10" fmla="*/ 3452749 w 3494131"/>
                <a:gd name="connsiteY10" fmla="*/ 2052399 h 2424999"/>
                <a:gd name="connsiteX11" fmla="*/ 1882100 w 3494131"/>
                <a:gd name="connsiteY11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845636 w 3494131"/>
                <a:gd name="connsiteY7" fmla="*/ 2424059 h 2424999"/>
                <a:gd name="connsiteX8" fmla="*/ 1990135 w 3494131"/>
                <a:gd name="connsiteY8" fmla="*/ 2419272 h 2424999"/>
                <a:gd name="connsiteX9" fmla="*/ 3452749 w 3494131"/>
                <a:gd name="connsiteY9" fmla="*/ 2052399 h 2424999"/>
                <a:gd name="connsiteX10" fmla="*/ 1882100 w 3494131"/>
                <a:gd name="connsiteY10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990135 w 3494131"/>
                <a:gd name="connsiteY7" fmla="*/ 2419272 h 2424999"/>
                <a:gd name="connsiteX8" fmla="*/ 3452749 w 3494131"/>
                <a:gd name="connsiteY8" fmla="*/ 2052399 h 2424999"/>
                <a:gd name="connsiteX9" fmla="*/ 1882100 w 3494131"/>
                <a:gd name="connsiteY9" fmla="*/ 0 h 2424999"/>
                <a:gd name="connsiteX0" fmla="*/ 1882100 w 3494131"/>
                <a:gd name="connsiteY0" fmla="*/ 0 h 2424573"/>
                <a:gd name="connsiteX1" fmla="*/ 1638999 w 3494131"/>
                <a:gd name="connsiteY1" fmla="*/ 0 h 2424573"/>
                <a:gd name="connsiteX2" fmla="*/ 68350 w 3494131"/>
                <a:gd name="connsiteY2" fmla="*/ 2052399 h 2424573"/>
                <a:gd name="connsiteX3" fmla="*/ 1530964 w 3494131"/>
                <a:gd name="connsiteY3" fmla="*/ 2419272 h 2424573"/>
                <a:gd name="connsiteX4" fmla="*/ 1675463 w 3494131"/>
                <a:gd name="connsiteY4" fmla="*/ 2424059 h 2424573"/>
                <a:gd name="connsiteX5" fmla="*/ 1845636 w 3494131"/>
                <a:gd name="connsiteY5" fmla="*/ 2424573 h 2424573"/>
                <a:gd name="connsiteX6" fmla="*/ 1990135 w 3494131"/>
                <a:gd name="connsiteY6" fmla="*/ 2419272 h 2424573"/>
                <a:gd name="connsiteX7" fmla="*/ 3452749 w 3494131"/>
                <a:gd name="connsiteY7" fmla="*/ 2052399 h 2424573"/>
                <a:gd name="connsiteX8" fmla="*/ 1882100 w 3494131"/>
                <a:gd name="connsiteY8" fmla="*/ 0 h 2424573"/>
                <a:gd name="connsiteX0" fmla="*/ 1882100 w 3494131"/>
                <a:gd name="connsiteY0" fmla="*/ 0 h 2424059"/>
                <a:gd name="connsiteX1" fmla="*/ 1638999 w 3494131"/>
                <a:gd name="connsiteY1" fmla="*/ 0 h 2424059"/>
                <a:gd name="connsiteX2" fmla="*/ 68350 w 3494131"/>
                <a:gd name="connsiteY2" fmla="*/ 2052399 h 2424059"/>
                <a:gd name="connsiteX3" fmla="*/ 1530964 w 3494131"/>
                <a:gd name="connsiteY3" fmla="*/ 2419272 h 2424059"/>
                <a:gd name="connsiteX4" fmla="*/ 1675463 w 3494131"/>
                <a:gd name="connsiteY4" fmla="*/ 2424059 h 2424059"/>
                <a:gd name="connsiteX5" fmla="*/ 1990135 w 3494131"/>
                <a:gd name="connsiteY5" fmla="*/ 2419272 h 2424059"/>
                <a:gd name="connsiteX6" fmla="*/ 3452749 w 3494131"/>
                <a:gd name="connsiteY6" fmla="*/ 2052399 h 2424059"/>
                <a:gd name="connsiteX7" fmla="*/ 1882100 w 3494131"/>
                <a:gd name="connsiteY7" fmla="*/ 0 h 2424059"/>
                <a:gd name="connsiteX0" fmla="*/ 1882100 w 3494131"/>
                <a:gd name="connsiteY0" fmla="*/ 0 h 2419272"/>
                <a:gd name="connsiteX1" fmla="*/ 1638999 w 3494131"/>
                <a:gd name="connsiteY1" fmla="*/ 0 h 2419272"/>
                <a:gd name="connsiteX2" fmla="*/ 68350 w 3494131"/>
                <a:gd name="connsiteY2" fmla="*/ 2052399 h 2419272"/>
                <a:gd name="connsiteX3" fmla="*/ 1530964 w 3494131"/>
                <a:gd name="connsiteY3" fmla="*/ 2419272 h 2419272"/>
                <a:gd name="connsiteX4" fmla="*/ 1990135 w 3494131"/>
                <a:gd name="connsiteY4" fmla="*/ 2419272 h 2419272"/>
                <a:gd name="connsiteX5" fmla="*/ 3452749 w 3494131"/>
                <a:gd name="connsiteY5" fmla="*/ 2052399 h 2419272"/>
                <a:gd name="connsiteX6" fmla="*/ 1882100 w 3494131"/>
                <a:gd name="connsiteY6" fmla="*/ 0 h 2419272"/>
                <a:gd name="connsiteX0" fmla="*/ 1882100 w 3494131"/>
                <a:gd name="connsiteY0" fmla="*/ 0 h 2420119"/>
                <a:gd name="connsiteX1" fmla="*/ 1638999 w 3494131"/>
                <a:gd name="connsiteY1" fmla="*/ 0 h 2420119"/>
                <a:gd name="connsiteX2" fmla="*/ 68350 w 3494131"/>
                <a:gd name="connsiteY2" fmla="*/ 2052399 h 2420119"/>
                <a:gd name="connsiteX3" fmla="*/ 1990135 w 3494131"/>
                <a:gd name="connsiteY3" fmla="*/ 2419272 h 2420119"/>
                <a:gd name="connsiteX4" fmla="*/ 3452749 w 3494131"/>
                <a:gd name="connsiteY4" fmla="*/ 2052399 h 2420119"/>
                <a:gd name="connsiteX5" fmla="*/ 1882100 w 3494131"/>
                <a:gd name="connsiteY5" fmla="*/ 0 h 2420119"/>
                <a:gd name="connsiteX0" fmla="*/ 1882100 w 3494131"/>
                <a:gd name="connsiteY0" fmla="*/ 0 h 2308948"/>
                <a:gd name="connsiteX1" fmla="*/ 1638999 w 3494131"/>
                <a:gd name="connsiteY1" fmla="*/ 0 h 2308948"/>
                <a:gd name="connsiteX2" fmla="*/ 68350 w 3494131"/>
                <a:gd name="connsiteY2" fmla="*/ 2052399 h 2308948"/>
                <a:gd name="connsiteX3" fmla="*/ 3452749 w 3494131"/>
                <a:gd name="connsiteY3" fmla="*/ 2052399 h 2308948"/>
                <a:gd name="connsiteX4" fmla="*/ 1882100 w 3494131"/>
                <a:gd name="connsiteY4" fmla="*/ 0 h 2308948"/>
                <a:gd name="connsiteX0" fmla="*/ 1882100 w 3494131"/>
                <a:gd name="connsiteY0" fmla="*/ 0 h 2366731"/>
                <a:gd name="connsiteX1" fmla="*/ 1638999 w 3494131"/>
                <a:gd name="connsiteY1" fmla="*/ 0 h 2366731"/>
                <a:gd name="connsiteX2" fmla="*/ 68350 w 3494131"/>
                <a:gd name="connsiteY2" fmla="*/ 2052399 h 2366731"/>
                <a:gd name="connsiteX3" fmla="*/ 3452749 w 3494131"/>
                <a:gd name="connsiteY3" fmla="*/ 2052399 h 2366731"/>
                <a:gd name="connsiteX4" fmla="*/ 1882100 w 3494131"/>
                <a:gd name="connsiteY4" fmla="*/ 0 h 2366731"/>
                <a:gd name="connsiteX0" fmla="*/ 1882100 w 3494131"/>
                <a:gd name="connsiteY0" fmla="*/ 0 h 2407284"/>
                <a:gd name="connsiteX1" fmla="*/ 1638999 w 3494131"/>
                <a:gd name="connsiteY1" fmla="*/ 0 h 2407284"/>
                <a:gd name="connsiteX2" fmla="*/ 68350 w 3494131"/>
                <a:gd name="connsiteY2" fmla="*/ 2052399 h 2407284"/>
                <a:gd name="connsiteX3" fmla="*/ 3452749 w 3494131"/>
                <a:gd name="connsiteY3" fmla="*/ 2052399 h 2407284"/>
                <a:gd name="connsiteX4" fmla="*/ 1882100 w 3494131"/>
                <a:gd name="connsiteY4" fmla="*/ 0 h 2407284"/>
                <a:gd name="connsiteX0" fmla="*/ 1882100 w 3494131"/>
                <a:gd name="connsiteY0" fmla="*/ 0 h 2395128"/>
                <a:gd name="connsiteX1" fmla="*/ 1638999 w 3494131"/>
                <a:gd name="connsiteY1" fmla="*/ 0 h 2395128"/>
                <a:gd name="connsiteX2" fmla="*/ 68350 w 3494131"/>
                <a:gd name="connsiteY2" fmla="*/ 2052399 h 2395128"/>
                <a:gd name="connsiteX3" fmla="*/ 3452749 w 3494131"/>
                <a:gd name="connsiteY3" fmla="*/ 2052399 h 2395128"/>
                <a:gd name="connsiteX4" fmla="*/ 1882100 w 3494131"/>
                <a:gd name="connsiteY4" fmla="*/ 0 h 2395128"/>
                <a:gd name="connsiteX0" fmla="*/ 1882100 w 3494131"/>
                <a:gd name="connsiteY0" fmla="*/ 0 h 2388297"/>
                <a:gd name="connsiteX1" fmla="*/ 1638999 w 3494131"/>
                <a:gd name="connsiteY1" fmla="*/ 0 h 2388297"/>
                <a:gd name="connsiteX2" fmla="*/ 68350 w 3494131"/>
                <a:gd name="connsiteY2" fmla="*/ 2052399 h 2388297"/>
                <a:gd name="connsiteX3" fmla="*/ 3452749 w 3494131"/>
                <a:gd name="connsiteY3" fmla="*/ 2052399 h 2388297"/>
                <a:gd name="connsiteX4" fmla="*/ 1882100 w 3494131"/>
                <a:gd name="connsiteY4" fmla="*/ 0 h 2388297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14772"/>
                <a:gd name="connsiteX1" fmla="*/ 1638999 w 3494131"/>
                <a:gd name="connsiteY1" fmla="*/ 0 h 2414772"/>
                <a:gd name="connsiteX2" fmla="*/ 68350 w 3494131"/>
                <a:gd name="connsiteY2" fmla="*/ 2052399 h 2414772"/>
                <a:gd name="connsiteX3" fmla="*/ 3452749 w 3494131"/>
                <a:gd name="connsiteY3" fmla="*/ 2052399 h 2414772"/>
                <a:gd name="connsiteX4" fmla="*/ 1882100 w 3494131"/>
                <a:gd name="connsiteY4" fmla="*/ 0 h 2414772"/>
                <a:gd name="connsiteX0" fmla="*/ 1882100 w 3503280"/>
                <a:gd name="connsiteY0" fmla="*/ 0 h 2410598"/>
                <a:gd name="connsiteX1" fmla="*/ 1638999 w 3503280"/>
                <a:gd name="connsiteY1" fmla="*/ 0 h 2410598"/>
                <a:gd name="connsiteX2" fmla="*/ 68350 w 3503280"/>
                <a:gd name="connsiteY2" fmla="*/ 2052399 h 2410598"/>
                <a:gd name="connsiteX3" fmla="*/ 3462274 w 3503280"/>
                <a:gd name="connsiteY3" fmla="*/ 2042874 h 2410598"/>
                <a:gd name="connsiteX4" fmla="*/ 1882100 w 3503280"/>
                <a:gd name="connsiteY4" fmla="*/ 0 h 2410598"/>
                <a:gd name="connsiteX0" fmla="*/ 1882100 w 3525730"/>
                <a:gd name="connsiteY0" fmla="*/ 0 h 2410598"/>
                <a:gd name="connsiteX1" fmla="*/ 1638999 w 3525730"/>
                <a:gd name="connsiteY1" fmla="*/ 0 h 2410598"/>
                <a:gd name="connsiteX2" fmla="*/ 68350 w 3525730"/>
                <a:gd name="connsiteY2" fmla="*/ 2052399 h 2410598"/>
                <a:gd name="connsiteX3" fmla="*/ 3462274 w 3525730"/>
                <a:gd name="connsiteY3" fmla="*/ 2042874 h 2410598"/>
                <a:gd name="connsiteX4" fmla="*/ 1882100 w 3525730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95965 w 3547079"/>
                <a:gd name="connsiteY0" fmla="*/ 0 h 2410598"/>
                <a:gd name="connsiteX1" fmla="*/ 1652864 w 3547079"/>
                <a:gd name="connsiteY1" fmla="*/ 0 h 2410598"/>
                <a:gd name="connsiteX2" fmla="*/ 82215 w 3547079"/>
                <a:gd name="connsiteY2" fmla="*/ 2052399 h 2410598"/>
                <a:gd name="connsiteX3" fmla="*/ 3476139 w 3547079"/>
                <a:gd name="connsiteY3" fmla="*/ 2042874 h 2410598"/>
                <a:gd name="connsiteX4" fmla="*/ 1895965 w 3547079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54774"/>
                <a:gd name="connsiteY0" fmla="*/ 0 h 2410598"/>
                <a:gd name="connsiteX1" fmla="*/ 1654438 w 3554774"/>
                <a:gd name="connsiteY1" fmla="*/ 0 h 2410598"/>
                <a:gd name="connsiteX2" fmla="*/ 83789 w 3554774"/>
                <a:gd name="connsiteY2" fmla="*/ 2052399 h 2410598"/>
                <a:gd name="connsiteX3" fmla="*/ 3477713 w 3554774"/>
                <a:gd name="connsiteY3" fmla="*/ 2042874 h 2410598"/>
                <a:gd name="connsiteX4" fmla="*/ 1897539 w 3554774"/>
                <a:gd name="connsiteY4" fmla="*/ 0 h 2410598"/>
                <a:gd name="connsiteX0" fmla="*/ 1897539 w 3554504"/>
                <a:gd name="connsiteY0" fmla="*/ 0 h 2410598"/>
                <a:gd name="connsiteX1" fmla="*/ 1654438 w 3554504"/>
                <a:gd name="connsiteY1" fmla="*/ 0 h 2410598"/>
                <a:gd name="connsiteX2" fmla="*/ 83789 w 3554504"/>
                <a:gd name="connsiteY2" fmla="*/ 2052399 h 2410598"/>
                <a:gd name="connsiteX3" fmla="*/ 3477713 w 3554504"/>
                <a:gd name="connsiteY3" fmla="*/ 2042874 h 2410598"/>
                <a:gd name="connsiteX4" fmla="*/ 1897539 w 3554504"/>
                <a:gd name="connsiteY4" fmla="*/ 0 h 2410598"/>
                <a:gd name="connsiteX0" fmla="*/ 1813750 w 3470715"/>
                <a:gd name="connsiteY0" fmla="*/ 0 h 2410598"/>
                <a:gd name="connsiteX1" fmla="*/ 0 w 3470715"/>
                <a:gd name="connsiteY1" fmla="*/ 2052399 h 2410598"/>
                <a:gd name="connsiteX2" fmla="*/ 3393924 w 3470715"/>
                <a:gd name="connsiteY2" fmla="*/ 2042874 h 2410598"/>
                <a:gd name="connsiteX3" fmla="*/ 1813750 w 3470715"/>
                <a:gd name="connsiteY3" fmla="*/ 0 h 2410598"/>
                <a:gd name="connsiteX0" fmla="*/ 1694687 w 3464157"/>
                <a:gd name="connsiteY0" fmla="*/ 0 h 2434411"/>
                <a:gd name="connsiteX1" fmla="*/ 0 w 3464157"/>
                <a:gd name="connsiteY1" fmla="*/ 2076212 h 2434411"/>
                <a:gd name="connsiteX2" fmla="*/ 3393924 w 3464157"/>
                <a:gd name="connsiteY2" fmla="*/ 2066687 h 2434411"/>
                <a:gd name="connsiteX3" fmla="*/ 1694687 w 3464157"/>
                <a:gd name="connsiteY3" fmla="*/ 0 h 2434411"/>
                <a:gd name="connsiteX0" fmla="*/ 1694687 w 3472505"/>
                <a:gd name="connsiteY0" fmla="*/ 0 h 2434411"/>
                <a:gd name="connsiteX1" fmla="*/ 0 w 3472505"/>
                <a:gd name="connsiteY1" fmla="*/ 2076212 h 2434411"/>
                <a:gd name="connsiteX2" fmla="*/ 3393924 w 3472505"/>
                <a:gd name="connsiteY2" fmla="*/ 2066687 h 2434411"/>
                <a:gd name="connsiteX3" fmla="*/ 1694687 w 3472505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768181 w 3545444"/>
                <a:gd name="connsiteY0" fmla="*/ 0 h 2434411"/>
                <a:gd name="connsiteX1" fmla="*/ 73494 w 3545444"/>
                <a:gd name="connsiteY1" fmla="*/ 2076212 h 2434411"/>
                <a:gd name="connsiteX2" fmla="*/ 3467418 w 3545444"/>
                <a:gd name="connsiteY2" fmla="*/ 2066687 h 2434411"/>
                <a:gd name="connsiteX3" fmla="*/ 1768181 w 3545444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2191"/>
                <a:gd name="connsiteY0" fmla="*/ 0 h 2434411"/>
                <a:gd name="connsiteX1" fmla="*/ 71790 w 3542191"/>
                <a:gd name="connsiteY1" fmla="*/ 2076212 h 2434411"/>
                <a:gd name="connsiteX2" fmla="*/ 3465714 w 3542191"/>
                <a:gd name="connsiteY2" fmla="*/ 2066687 h 2434411"/>
                <a:gd name="connsiteX3" fmla="*/ 1766477 w 3542191"/>
                <a:gd name="connsiteY3" fmla="*/ 0 h 2434411"/>
                <a:gd name="connsiteX0" fmla="*/ 1766477 w 3542191"/>
                <a:gd name="connsiteY0" fmla="*/ 0 h 2429584"/>
                <a:gd name="connsiteX1" fmla="*/ 71790 w 3542191"/>
                <a:gd name="connsiteY1" fmla="*/ 2076212 h 2429584"/>
                <a:gd name="connsiteX2" fmla="*/ 3465714 w 3542191"/>
                <a:gd name="connsiteY2" fmla="*/ 2066687 h 2429584"/>
                <a:gd name="connsiteX3" fmla="*/ 1766477 w 3542191"/>
                <a:gd name="connsiteY3" fmla="*/ 0 h 2429584"/>
                <a:gd name="connsiteX0" fmla="*/ 1766477 w 3542191"/>
                <a:gd name="connsiteY0" fmla="*/ 0 h 2427987"/>
                <a:gd name="connsiteX1" fmla="*/ 71790 w 3542191"/>
                <a:gd name="connsiteY1" fmla="*/ 2076212 h 2427987"/>
                <a:gd name="connsiteX2" fmla="*/ 3465714 w 3542191"/>
                <a:gd name="connsiteY2" fmla="*/ 2066687 h 2427987"/>
                <a:gd name="connsiteX3" fmla="*/ 1766477 w 3542191"/>
                <a:gd name="connsiteY3" fmla="*/ 0 h 2427987"/>
                <a:gd name="connsiteX0" fmla="*/ 1766477 w 3540648"/>
                <a:gd name="connsiteY0" fmla="*/ 0 h 2427987"/>
                <a:gd name="connsiteX1" fmla="*/ 71790 w 3540648"/>
                <a:gd name="connsiteY1" fmla="*/ 2076212 h 2427987"/>
                <a:gd name="connsiteX2" fmla="*/ 3465714 w 3540648"/>
                <a:gd name="connsiteY2" fmla="*/ 2066687 h 2427987"/>
                <a:gd name="connsiteX3" fmla="*/ 1766477 w 3540648"/>
                <a:gd name="connsiteY3" fmla="*/ 0 h 242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8" h="2427987">
                  <a:moveTo>
                    <a:pt x="1766477" y="0"/>
                  </a:moveTo>
                  <a:cubicBezTo>
                    <a:pt x="539593" y="44371"/>
                    <a:pt x="-249139" y="1350804"/>
                    <a:pt x="71790" y="2076212"/>
                  </a:cubicBezTo>
                  <a:cubicBezTo>
                    <a:pt x="507432" y="2632590"/>
                    <a:pt x="3244384" y="2451615"/>
                    <a:pt x="3465714" y="2066687"/>
                  </a:cubicBezTo>
                  <a:cubicBezTo>
                    <a:pt x="3808682" y="1360161"/>
                    <a:pt x="2928124" y="24850"/>
                    <a:pt x="17664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2" name="Freeform 571"/>
            <p:cNvSpPr/>
            <p:nvPr/>
          </p:nvSpPr>
          <p:spPr>
            <a:xfrm>
              <a:off x="2707100" y="2390775"/>
              <a:ext cx="1204985" cy="970624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3" name="Freeform 572"/>
            <p:cNvSpPr/>
            <p:nvPr/>
          </p:nvSpPr>
          <p:spPr>
            <a:xfrm>
              <a:off x="2812030" y="3290986"/>
              <a:ext cx="995123" cy="502975"/>
            </a:xfrm>
            <a:custGeom>
              <a:avLst/>
              <a:gdLst>
                <a:gd name="connsiteX0" fmla="*/ 19266 w 995123"/>
                <a:gd name="connsiteY0" fmla="*/ 0 h 502975"/>
                <a:gd name="connsiteX1" fmla="*/ 983466 w 995123"/>
                <a:gd name="connsiteY1" fmla="*/ 12800 h 502975"/>
                <a:gd name="connsiteX2" fmla="*/ 897606 w 995123"/>
                <a:gd name="connsiteY2" fmla="*/ 443169 h 502975"/>
                <a:gd name="connsiteX3" fmla="*/ 859468 w 995123"/>
                <a:gd name="connsiteY3" fmla="*/ 502975 h 502975"/>
                <a:gd name="connsiteX4" fmla="*/ 820957 w 995123"/>
                <a:gd name="connsiteY4" fmla="*/ 488869 h 502975"/>
                <a:gd name="connsiteX5" fmla="*/ 500375 w 995123"/>
                <a:gd name="connsiteY5" fmla="*/ 436053 h 502975"/>
                <a:gd name="connsiteX6" fmla="*/ 192691 w 995123"/>
                <a:gd name="connsiteY6" fmla="*/ 485036 h 502975"/>
                <a:gd name="connsiteX7" fmla="*/ 146236 w 995123"/>
                <a:gd name="connsiteY7" fmla="*/ 502123 h 502975"/>
                <a:gd name="connsiteX8" fmla="*/ 92327 w 995123"/>
                <a:gd name="connsiteY8" fmla="*/ 409570 h 502975"/>
                <a:gd name="connsiteX9" fmla="*/ 19266 w 995123"/>
                <a:gd name="connsiteY9" fmla="*/ 0 h 5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5123" h="502975">
                  <a:moveTo>
                    <a:pt x="19266" y="0"/>
                  </a:moveTo>
                  <a:cubicBezTo>
                    <a:pt x="307958" y="169232"/>
                    <a:pt x="754504" y="116617"/>
                    <a:pt x="983466" y="12800"/>
                  </a:cubicBezTo>
                  <a:cubicBezTo>
                    <a:pt x="1014753" y="104527"/>
                    <a:pt x="982045" y="283714"/>
                    <a:pt x="897606" y="443169"/>
                  </a:cubicBezTo>
                  <a:lnTo>
                    <a:pt x="859468" y="502975"/>
                  </a:lnTo>
                  <a:lnTo>
                    <a:pt x="820957" y="488869"/>
                  </a:lnTo>
                  <a:cubicBezTo>
                    <a:pt x="719744" y="458594"/>
                    <a:pt x="612564" y="440111"/>
                    <a:pt x="500375" y="436053"/>
                  </a:cubicBezTo>
                  <a:cubicBezTo>
                    <a:pt x="394152" y="438326"/>
                    <a:pt x="291142" y="455577"/>
                    <a:pt x="192691" y="485036"/>
                  </a:cubicBezTo>
                  <a:lnTo>
                    <a:pt x="146236" y="502123"/>
                  </a:lnTo>
                  <a:lnTo>
                    <a:pt x="92327" y="409570"/>
                  </a:lnTo>
                  <a:cubicBezTo>
                    <a:pt x="6466" y="232872"/>
                    <a:pt x="-23399" y="45508"/>
                    <a:pt x="192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4" name="Freeform 573"/>
            <p:cNvSpPr/>
            <p:nvPr/>
          </p:nvSpPr>
          <p:spPr>
            <a:xfrm flipH="1">
              <a:off x="4083727" y="3783178"/>
              <a:ext cx="1802779" cy="1344362"/>
            </a:xfrm>
            <a:custGeom>
              <a:avLst/>
              <a:gdLst>
                <a:gd name="connsiteX0" fmla="*/ 1486572 w 1802779"/>
                <a:gd name="connsiteY0" fmla="*/ 0 h 1344362"/>
                <a:gd name="connsiteX1" fmla="*/ 1455522 w 1802779"/>
                <a:gd name="connsiteY1" fmla="*/ 48379 h 1344362"/>
                <a:gd name="connsiteX2" fmla="*/ 1147028 w 1802779"/>
                <a:gd name="connsiteY2" fmla="*/ 259267 h 1344362"/>
                <a:gd name="connsiteX3" fmla="*/ 1103122 w 1802779"/>
                <a:gd name="connsiteY3" fmla="*/ 267254 h 1344362"/>
                <a:gd name="connsiteX4" fmla="*/ 1238743 w 1802779"/>
                <a:gd name="connsiteY4" fmla="*/ 755486 h 1344362"/>
                <a:gd name="connsiteX5" fmla="*/ 1052075 w 1802779"/>
                <a:gd name="connsiteY5" fmla="*/ 993611 h 1344362"/>
                <a:gd name="connsiteX6" fmla="*/ 885386 w 1802779"/>
                <a:gd name="connsiteY6" fmla="*/ 736435 h 1344362"/>
                <a:gd name="connsiteX7" fmla="*/ 1019203 w 1802779"/>
                <a:gd name="connsiteY7" fmla="*/ 278871 h 1344362"/>
                <a:gd name="connsiteX8" fmla="*/ 971645 w 1802779"/>
                <a:gd name="connsiteY8" fmla="*/ 272371 h 1344362"/>
                <a:gd name="connsiteX9" fmla="*/ 645879 w 1802779"/>
                <a:gd name="connsiteY9" fmla="*/ 47872 h 1344362"/>
                <a:gd name="connsiteX10" fmla="*/ 619306 w 1802779"/>
                <a:gd name="connsiteY10" fmla="*/ 4047 h 1344362"/>
                <a:gd name="connsiteX11" fmla="*/ 563308 w 1802779"/>
                <a:gd name="connsiteY11" fmla="*/ 32399 h 1344362"/>
                <a:gd name="connsiteX12" fmla="*/ 43069 w 1802779"/>
                <a:gd name="connsiteY12" fmla="*/ 1133323 h 1344362"/>
                <a:gd name="connsiteX13" fmla="*/ 1109336 w 1802779"/>
                <a:gd name="connsiteY13" fmla="*/ 1342234 h 1344362"/>
                <a:gd name="connsiteX14" fmla="*/ 1295499 w 1802779"/>
                <a:gd name="connsiteY14" fmla="*/ 1329317 h 1344362"/>
                <a:gd name="connsiteX15" fmla="*/ 1283431 w 1802779"/>
                <a:gd name="connsiteY15" fmla="*/ 1246395 h 1344362"/>
                <a:gd name="connsiteX16" fmla="*/ 1725529 w 1802779"/>
                <a:gd name="connsiteY16" fmla="*/ 298770 h 1344362"/>
                <a:gd name="connsiteX17" fmla="*/ 1802779 w 1802779"/>
                <a:gd name="connsiteY17" fmla="*/ 235437 h 1344362"/>
                <a:gd name="connsiteX18" fmla="*/ 1695694 w 1802779"/>
                <a:gd name="connsiteY18" fmla="*/ 134559 h 1344362"/>
                <a:gd name="connsiteX19" fmla="*/ 1541982 w 1802779"/>
                <a:gd name="connsiteY19" fmla="*/ 28158 h 134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2779" h="1344362">
                  <a:moveTo>
                    <a:pt x="1486572" y="0"/>
                  </a:moveTo>
                  <a:lnTo>
                    <a:pt x="1455522" y="48379"/>
                  </a:lnTo>
                  <a:cubicBezTo>
                    <a:pt x="1368927" y="157867"/>
                    <a:pt x="1261537" y="226403"/>
                    <a:pt x="1147028" y="259267"/>
                  </a:cubicBezTo>
                  <a:lnTo>
                    <a:pt x="1103122" y="267254"/>
                  </a:lnTo>
                  <a:lnTo>
                    <a:pt x="1238743" y="755486"/>
                  </a:lnTo>
                  <a:lnTo>
                    <a:pt x="1052075" y="993611"/>
                  </a:lnTo>
                  <a:lnTo>
                    <a:pt x="885386" y="736435"/>
                  </a:lnTo>
                  <a:lnTo>
                    <a:pt x="1019203" y="278871"/>
                  </a:lnTo>
                  <a:lnTo>
                    <a:pt x="971645" y="272371"/>
                  </a:lnTo>
                  <a:cubicBezTo>
                    <a:pt x="837490" y="244920"/>
                    <a:pt x="728151" y="158674"/>
                    <a:pt x="645879" y="47872"/>
                  </a:cubicBezTo>
                  <a:lnTo>
                    <a:pt x="619306" y="4047"/>
                  </a:lnTo>
                  <a:lnTo>
                    <a:pt x="563308" y="32399"/>
                  </a:lnTo>
                  <a:cubicBezTo>
                    <a:pt x="128733" y="284462"/>
                    <a:pt x="-101332" y="806929"/>
                    <a:pt x="43069" y="1133323"/>
                  </a:cubicBezTo>
                  <a:cubicBezTo>
                    <a:pt x="173746" y="1300216"/>
                    <a:pt x="649577" y="1356520"/>
                    <a:pt x="1109336" y="1342234"/>
                  </a:cubicBezTo>
                  <a:lnTo>
                    <a:pt x="1295499" y="1329317"/>
                  </a:lnTo>
                  <a:lnTo>
                    <a:pt x="1283431" y="1246395"/>
                  </a:lnTo>
                  <a:cubicBezTo>
                    <a:pt x="1263677" y="938468"/>
                    <a:pt x="1431511" y="566414"/>
                    <a:pt x="1725529" y="298770"/>
                  </a:cubicBezTo>
                  <a:lnTo>
                    <a:pt x="1802779" y="235437"/>
                  </a:lnTo>
                  <a:lnTo>
                    <a:pt x="1695694" y="134559"/>
                  </a:lnTo>
                  <a:cubicBezTo>
                    <a:pt x="1647492" y="95378"/>
                    <a:pt x="1596099" y="59591"/>
                    <a:pt x="1541982" y="281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5" name="Freeform 574"/>
            <p:cNvSpPr/>
            <p:nvPr/>
          </p:nvSpPr>
          <p:spPr>
            <a:xfrm>
              <a:off x="4322062" y="2544500"/>
              <a:ext cx="1004756" cy="809339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6" name="Rectangle 10"/>
            <p:cNvSpPr/>
            <p:nvPr/>
          </p:nvSpPr>
          <p:spPr>
            <a:xfrm>
              <a:off x="4408209" y="3298825"/>
              <a:ext cx="832462" cy="628650"/>
            </a:xfrm>
            <a:custGeom>
              <a:avLst/>
              <a:gdLst>
                <a:gd name="connsiteX0" fmla="*/ 0 w 1221487"/>
                <a:gd name="connsiteY0" fmla="*/ 0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0 w 1221487"/>
                <a:gd name="connsiteY4" fmla="*/ 0 h 914400"/>
                <a:gd name="connsiteX0" fmla="*/ 82550 w 1221487"/>
                <a:gd name="connsiteY0" fmla="*/ 155575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82550 w 122148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87350 w 1129412"/>
                <a:gd name="connsiteY3" fmla="*/ 749300 h 914400"/>
                <a:gd name="connsiteX4" fmla="*/ 0 w 1129412"/>
                <a:gd name="connsiteY4" fmla="*/ 127000 h 914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26700"/>
                <a:gd name="connsiteY0" fmla="*/ 0 h 622300"/>
                <a:gd name="connsiteX1" fmla="*/ 811912 w 826700"/>
                <a:gd name="connsiteY1" fmla="*/ 6350 h 622300"/>
                <a:gd name="connsiteX2" fmla="*/ 387350 w 826700"/>
                <a:gd name="connsiteY2" fmla="*/ 622300 h 622300"/>
                <a:gd name="connsiteX3" fmla="*/ 0 w 826700"/>
                <a:gd name="connsiteY3" fmla="*/ 0 h 622300"/>
                <a:gd name="connsiteX0" fmla="*/ 0 w 827807"/>
                <a:gd name="connsiteY0" fmla="*/ 0 h 622300"/>
                <a:gd name="connsiteX1" fmla="*/ 811912 w 827807"/>
                <a:gd name="connsiteY1" fmla="*/ 6350 h 622300"/>
                <a:gd name="connsiteX2" fmla="*/ 387350 w 827807"/>
                <a:gd name="connsiteY2" fmla="*/ 622300 h 622300"/>
                <a:gd name="connsiteX3" fmla="*/ 0 w 827807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29281"/>
                <a:gd name="connsiteY0" fmla="*/ 0 h 622300"/>
                <a:gd name="connsiteX1" fmla="*/ 811912 w 829281"/>
                <a:gd name="connsiteY1" fmla="*/ 6350 h 622300"/>
                <a:gd name="connsiteX2" fmla="*/ 431800 w 829281"/>
                <a:gd name="connsiteY2" fmla="*/ 622300 h 622300"/>
                <a:gd name="connsiteX3" fmla="*/ 0 w 829281"/>
                <a:gd name="connsiteY3" fmla="*/ 0 h 622300"/>
                <a:gd name="connsiteX0" fmla="*/ 0 w 829019"/>
                <a:gd name="connsiteY0" fmla="*/ 0 h 622300"/>
                <a:gd name="connsiteX1" fmla="*/ 811912 w 829019"/>
                <a:gd name="connsiteY1" fmla="*/ 6350 h 622300"/>
                <a:gd name="connsiteX2" fmla="*/ 431800 w 829019"/>
                <a:gd name="connsiteY2" fmla="*/ 622300 h 622300"/>
                <a:gd name="connsiteX3" fmla="*/ 0 w 82901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6401"/>
                <a:gd name="connsiteY0" fmla="*/ 0 h 622300"/>
                <a:gd name="connsiteX1" fmla="*/ 821437 w 836401"/>
                <a:gd name="connsiteY1" fmla="*/ 6350 h 622300"/>
                <a:gd name="connsiteX2" fmla="*/ 431800 w 836401"/>
                <a:gd name="connsiteY2" fmla="*/ 622300 h 622300"/>
                <a:gd name="connsiteX3" fmla="*/ 0 w 836401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3451"/>
                <a:gd name="connsiteY0" fmla="*/ 0 h 622300"/>
                <a:gd name="connsiteX1" fmla="*/ 818262 w 833451"/>
                <a:gd name="connsiteY1" fmla="*/ 3175 h 622300"/>
                <a:gd name="connsiteX2" fmla="*/ 431800 w 833451"/>
                <a:gd name="connsiteY2" fmla="*/ 622300 h 622300"/>
                <a:gd name="connsiteX3" fmla="*/ 0 w 833451"/>
                <a:gd name="connsiteY3" fmla="*/ 0 h 622300"/>
                <a:gd name="connsiteX0" fmla="*/ 0 w 833006"/>
                <a:gd name="connsiteY0" fmla="*/ 0 h 622300"/>
                <a:gd name="connsiteX1" fmla="*/ 818262 w 833006"/>
                <a:gd name="connsiteY1" fmla="*/ 3175 h 622300"/>
                <a:gd name="connsiteX2" fmla="*/ 425450 w 833006"/>
                <a:gd name="connsiteY2" fmla="*/ 622300 h 622300"/>
                <a:gd name="connsiteX3" fmla="*/ 0 w 833006"/>
                <a:gd name="connsiteY3" fmla="*/ 0 h 622300"/>
                <a:gd name="connsiteX0" fmla="*/ 0 w 833919"/>
                <a:gd name="connsiteY0" fmla="*/ 0 h 628650"/>
                <a:gd name="connsiteX1" fmla="*/ 818262 w 833919"/>
                <a:gd name="connsiteY1" fmla="*/ 3175 h 628650"/>
                <a:gd name="connsiteX2" fmla="*/ 438150 w 833919"/>
                <a:gd name="connsiteY2" fmla="*/ 628650 h 628650"/>
                <a:gd name="connsiteX3" fmla="*/ 0 w 833919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462" h="628650">
                  <a:moveTo>
                    <a:pt x="0" y="0"/>
                  </a:moveTo>
                  <a:cubicBezTo>
                    <a:pt x="158454" y="86783"/>
                    <a:pt x="656633" y="122767"/>
                    <a:pt x="818262" y="3175"/>
                  </a:cubicBezTo>
                  <a:cubicBezTo>
                    <a:pt x="879941" y="173567"/>
                    <a:pt x="738421" y="607483"/>
                    <a:pt x="438150" y="628650"/>
                  </a:cubicBezTo>
                  <a:cubicBezTo>
                    <a:pt x="219075" y="610658"/>
                    <a:pt x="12700" y="42439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7" name="Freeform 576"/>
            <p:cNvSpPr/>
            <p:nvPr/>
          </p:nvSpPr>
          <p:spPr>
            <a:xfrm>
              <a:off x="3807153" y="1146220"/>
              <a:ext cx="1254244" cy="1419180"/>
            </a:xfrm>
            <a:custGeom>
              <a:avLst/>
              <a:gdLst>
                <a:gd name="connsiteX0" fmla="*/ 550256 w 1254244"/>
                <a:gd name="connsiteY0" fmla="*/ 625297 h 1419180"/>
                <a:gd name="connsiteX1" fmla="*/ 499456 w 1254244"/>
                <a:gd name="connsiteY1" fmla="*/ 676097 h 1419180"/>
                <a:gd name="connsiteX2" fmla="*/ 550256 w 1254244"/>
                <a:gd name="connsiteY2" fmla="*/ 726897 h 1419180"/>
                <a:gd name="connsiteX3" fmla="*/ 601056 w 1254244"/>
                <a:gd name="connsiteY3" fmla="*/ 676097 h 1419180"/>
                <a:gd name="connsiteX4" fmla="*/ 550256 w 1254244"/>
                <a:gd name="connsiteY4" fmla="*/ 625297 h 1419180"/>
                <a:gd name="connsiteX5" fmla="*/ 327374 w 1254244"/>
                <a:gd name="connsiteY5" fmla="*/ 625297 h 1419180"/>
                <a:gd name="connsiteX6" fmla="*/ 276574 w 1254244"/>
                <a:gd name="connsiteY6" fmla="*/ 676097 h 1419180"/>
                <a:gd name="connsiteX7" fmla="*/ 327374 w 1254244"/>
                <a:gd name="connsiteY7" fmla="*/ 726897 h 1419180"/>
                <a:gd name="connsiteX8" fmla="*/ 378174 w 1254244"/>
                <a:gd name="connsiteY8" fmla="*/ 676097 h 1419180"/>
                <a:gd name="connsiteX9" fmla="*/ 327374 w 1254244"/>
                <a:gd name="connsiteY9" fmla="*/ 625297 h 1419180"/>
                <a:gd name="connsiteX10" fmla="*/ 265370 w 1254244"/>
                <a:gd name="connsiteY10" fmla="*/ 432579 h 1419180"/>
                <a:gd name="connsiteX11" fmla="*/ 252296 w 1254244"/>
                <a:gd name="connsiteY11" fmla="*/ 445653 h 1419180"/>
                <a:gd name="connsiteX12" fmla="*/ 252296 w 1254244"/>
                <a:gd name="connsiteY12" fmla="*/ 497946 h 1419180"/>
                <a:gd name="connsiteX13" fmla="*/ 265370 w 1254244"/>
                <a:gd name="connsiteY13" fmla="*/ 511020 h 1419180"/>
                <a:gd name="connsiteX14" fmla="*/ 1019595 w 1254244"/>
                <a:gd name="connsiteY14" fmla="*/ 511020 h 1419180"/>
                <a:gd name="connsiteX15" fmla="*/ 1032669 w 1254244"/>
                <a:gd name="connsiteY15" fmla="*/ 497946 h 1419180"/>
                <a:gd name="connsiteX16" fmla="*/ 1032669 w 1254244"/>
                <a:gd name="connsiteY16" fmla="*/ 445653 h 1419180"/>
                <a:gd name="connsiteX17" fmla="*/ 1019595 w 1254244"/>
                <a:gd name="connsiteY17" fmla="*/ 432579 h 1419180"/>
                <a:gd name="connsiteX18" fmla="*/ 265370 w 1254244"/>
                <a:gd name="connsiteY18" fmla="*/ 217910 h 1419180"/>
                <a:gd name="connsiteX19" fmla="*/ 252296 w 1254244"/>
                <a:gd name="connsiteY19" fmla="*/ 230984 h 1419180"/>
                <a:gd name="connsiteX20" fmla="*/ 252296 w 1254244"/>
                <a:gd name="connsiteY20" fmla="*/ 283277 h 1419180"/>
                <a:gd name="connsiteX21" fmla="*/ 265370 w 1254244"/>
                <a:gd name="connsiteY21" fmla="*/ 296351 h 1419180"/>
                <a:gd name="connsiteX22" fmla="*/ 1019595 w 1254244"/>
                <a:gd name="connsiteY22" fmla="*/ 296351 h 1419180"/>
                <a:gd name="connsiteX23" fmla="*/ 1032669 w 1254244"/>
                <a:gd name="connsiteY23" fmla="*/ 283277 h 1419180"/>
                <a:gd name="connsiteX24" fmla="*/ 1032669 w 1254244"/>
                <a:gd name="connsiteY24" fmla="*/ 230984 h 1419180"/>
                <a:gd name="connsiteX25" fmla="*/ 1019595 w 1254244"/>
                <a:gd name="connsiteY25" fmla="*/ 217910 h 1419180"/>
                <a:gd name="connsiteX26" fmla="*/ 23610 w 1254244"/>
                <a:gd name="connsiteY26" fmla="*/ 0 h 1419180"/>
                <a:gd name="connsiteX27" fmla="*/ 1230634 w 1254244"/>
                <a:gd name="connsiteY27" fmla="*/ 0 h 1419180"/>
                <a:gd name="connsiteX28" fmla="*/ 1254244 w 1254244"/>
                <a:gd name="connsiteY28" fmla="*/ 23610 h 1419180"/>
                <a:gd name="connsiteX29" fmla="*/ 1254244 w 1254244"/>
                <a:gd name="connsiteY29" fmla="*/ 890790 h 1419180"/>
                <a:gd name="connsiteX30" fmla="*/ 1230634 w 1254244"/>
                <a:gd name="connsiteY30" fmla="*/ 914400 h 1419180"/>
                <a:gd name="connsiteX31" fmla="*/ 408217 w 1254244"/>
                <a:gd name="connsiteY31" fmla="*/ 914400 h 1419180"/>
                <a:gd name="connsiteX32" fmla="*/ 142547 w 1254244"/>
                <a:gd name="connsiteY32" fmla="*/ 1419180 h 1419180"/>
                <a:gd name="connsiteX33" fmla="*/ 142547 w 1254244"/>
                <a:gd name="connsiteY33" fmla="*/ 914400 h 1419180"/>
                <a:gd name="connsiteX34" fmla="*/ 23610 w 1254244"/>
                <a:gd name="connsiteY34" fmla="*/ 914400 h 1419180"/>
                <a:gd name="connsiteX35" fmla="*/ 0 w 1254244"/>
                <a:gd name="connsiteY35" fmla="*/ 890790 h 1419180"/>
                <a:gd name="connsiteX36" fmla="*/ 0 w 1254244"/>
                <a:gd name="connsiteY36" fmla="*/ 23610 h 1419180"/>
                <a:gd name="connsiteX37" fmla="*/ 23610 w 1254244"/>
                <a:gd name="connsiteY37" fmla="*/ 0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4244" h="1419180">
                  <a:moveTo>
                    <a:pt x="550256" y="625297"/>
                  </a:moveTo>
                  <a:cubicBezTo>
                    <a:pt x="522200" y="625297"/>
                    <a:pt x="499456" y="648041"/>
                    <a:pt x="499456" y="676097"/>
                  </a:cubicBezTo>
                  <a:cubicBezTo>
                    <a:pt x="499456" y="704153"/>
                    <a:pt x="522200" y="726897"/>
                    <a:pt x="550256" y="726897"/>
                  </a:cubicBezTo>
                  <a:cubicBezTo>
                    <a:pt x="578312" y="726897"/>
                    <a:pt x="601056" y="704153"/>
                    <a:pt x="601056" y="676097"/>
                  </a:cubicBezTo>
                  <a:cubicBezTo>
                    <a:pt x="601056" y="648041"/>
                    <a:pt x="578312" y="625297"/>
                    <a:pt x="550256" y="625297"/>
                  </a:cubicBezTo>
                  <a:close/>
                  <a:moveTo>
                    <a:pt x="327374" y="625297"/>
                  </a:moveTo>
                  <a:cubicBezTo>
                    <a:pt x="299318" y="625297"/>
                    <a:pt x="276574" y="648041"/>
                    <a:pt x="276574" y="676097"/>
                  </a:cubicBezTo>
                  <a:cubicBezTo>
                    <a:pt x="276574" y="704153"/>
                    <a:pt x="299318" y="726897"/>
                    <a:pt x="327374" y="726897"/>
                  </a:cubicBezTo>
                  <a:cubicBezTo>
                    <a:pt x="355430" y="726897"/>
                    <a:pt x="378174" y="704153"/>
                    <a:pt x="378174" y="676097"/>
                  </a:cubicBezTo>
                  <a:cubicBezTo>
                    <a:pt x="378174" y="648041"/>
                    <a:pt x="355430" y="625297"/>
                    <a:pt x="327374" y="625297"/>
                  </a:cubicBezTo>
                  <a:close/>
                  <a:moveTo>
                    <a:pt x="265370" y="432579"/>
                  </a:moveTo>
                  <a:cubicBezTo>
                    <a:pt x="258149" y="432579"/>
                    <a:pt x="252296" y="438432"/>
                    <a:pt x="252296" y="445653"/>
                  </a:cubicBezTo>
                  <a:lnTo>
                    <a:pt x="252296" y="497946"/>
                  </a:lnTo>
                  <a:cubicBezTo>
                    <a:pt x="252296" y="505167"/>
                    <a:pt x="258149" y="511020"/>
                    <a:pt x="265370" y="511020"/>
                  </a:cubicBezTo>
                  <a:lnTo>
                    <a:pt x="1019595" y="511020"/>
                  </a:lnTo>
                  <a:cubicBezTo>
                    <a:pt x="1026816" y="511020"/>
                    <a:pt x="1032669" y="505167"/>
                    <a:pt x="1032669" y="497946"/>
                  </a:cubicBezTo>
                  <a:lnTo>
                    <a:pt x="1032669" y="445653"/>
                  </a:lnTo>
                  <a:cubicBezTo>
                    <a:pt x="1032669" y="438432"/>
                    <a:pt x="1026816" y="432579"/>
                    <a:pt x="1019595" y="432579"/>
                  </a:cubicBezTo>
                  <a:close/>
                  <a:moveTo>
                    <a:pt x="265370" y="217910"/>
                  </a:moveTo>
                  <a:cubicBezTo>
                    <a:pt x="258149" y="217910"/>
                    <a:pt x="252296" y="223763"/>
                    <a:pt x="252296" y="230984"/>
                  </a:cubicBezTo>
                  <a:lnTo>
                    <a:pt x="252296" y="283277"/>
                  </a:lnTo>
                  <a:cubicBezTo>
                    <a:pt x="252296" y="290498"/>
                    <a:pt x="258149" y="296351"/>
                    <a:pt x="265370" y="296351"/>
                  </a:cubicBezTo>
                  <a:lnTo>
                    <a:pt x="1019595" y="296351"/>
                  </a:lnTo>
                  <a:cubicBezTo>
                    <a:pt x="1026816" y="296351"/>
                    <a:pt x="1032669" y="290498"/>
                    <a:pt x="1032669" y="283277"/>
                  </a:cubicBezTo>
                  <a:lnTo>
                    <a:pt x="1032669" y="230984"/>
                  </a:lnTo>
                  <a:cubicBezTo>
                    <a:pt x="1032669" y="223763"/>
                    <a:pt x="1026816" y="217910"/>
                    <a:pt x="1019595" y="217910"/>
                  </a:cubicBezTo>
                  <a:close/>
                  <a:moveTo>
                    <a:pt x="23610" y="0"/>
                  </a:moveTo>
                  <a:lnTo>
                    <a:pt x="1230634" y="0"/>
                  </a:lnTo>
                  <a:cubicBezTo>
                    <a:pt x="1243673" y="0"/>
                    <a:pt x="1254244" y="10571"/>
                    <a:pt x="1254244" y="23610"/>
                  </a:cubicBezTo>
                  <a:lnTo>
                    <a:pt x="1254244" y="890790"/>
                  </a:lnTo>
                  <a:cubicBezTo>
                    <a:pt x="1254244" y="903829"/>
                    <a:pt x="1243673" y="914400"/>
                    <a:pt x="1230634" y="914400"/>
                  </a:cubicBezTo>
                  <a:lnTo>
                    <a:pt x="408217" y="914400"/>
                  </a:lnTo>
                  <a:lnTo>
                    <a:pt x="142547" y="1419180"/>
                  </a:lnTo>
                  <a:lnTo>
                    <a:pt x="142547" y="914400"/>
                  </a:lnTo>
                  <a:lnTo>
                    <a:pt x="23610" y="914400"/>
                  </a:lnTo>
                  <a:cubicBezTo>
                    <a:pt x="10571" y="914400"/>
                    <a:pt x="0" y="903829"/>
                    <a:pt x="0" y="890790"/>
                  </a:cubicBezTo>
                  <a:lnTo>
                    <a:pt x="0" y="23610"/>
                  </a:lnTo>
                  <a:cubicBezTo>
                    <a:pt x="0" y="10571"/>
                    <a:pt x="10571" y="0"/>
                    <a:pt x="236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2830941" y="2334724"/>
            <a:ext cx="910682" cy="1036598"/>
            <a:chOff x="1123950" y="1785293"/>
            <a:chExt cx="2939346" cy="3345757"/>
          </a:xfrm>
          <a:solidFill>
            <a:srgbClr val="00B050"/>
          </a:solidFill>
        </p:grpSpPr>
        <p:grpSp>
          <p:nvGrpSpPr>
            <p:cNvPr id="558" name="Group 557"/>
            <p:cNvGrpSpPr/>
            <p:nvPr/>
          </p:nvGrpSpPr>
          <p:grpSpPr>
            <a:xfrm>
              <a:off x="2400300" y="3468054"/>
              <a:ext cx="1662996" cy="1662996"/>
              <a:chOff x="2400300" y="3468054"/>
              <a:chExt cx="1662996" cy="1662996"/>
            </a:xfrm>
            <a:grpFill/>
          </p:grpSpPr>
          <p:grpSp>
            <p:nvGrpSpPr>
              <p:cNvPr id="566" name="Group 565"/>
              <p:cNvGrpSpPr/>
              <p:nvPr/>
            </p:nvGrpSpPr>
            <p:grpSpPr>
              <a:xfrm>
                <a:off x="2680331" y="3748085"/>
                <a:ext cx="1102934" cy="1102934"/>
                <a:chOff x="2862263" y="3617284"/>
                <a:chExt cx="1513766" cy="1513766"/>
              </a:xfrm>
              <a:grpFill/>
            </p:grpSpPr>
            <p:sp>
              <p:nvSpPr>
                <p:cNvPr id="568" name="Freeform 567"/>
                <p:cNvSpPr/>
                <p:nvPr/>
              </p:nvSpPr>
              <p:spPr>
                <a:xfrm>
                  <a:off x="2862263" y="3617284"/>
                  <a:ext cx="1513766" cy="1513766"/>
                </a:xfrm>
                <a:custGeom>
                  <a:avLst/>
                  <a:gdLst>
                    <a:gd name="connsiteX0" fmla="*/ 1195416 w 2390832"/>
                    <a:gd name="connsiteY0" fmla="*/ 422879 h 2390832"/>
                    <a:gd name="connsiteX1" fmla="*/ 422879 w 2390832"/>
                    <a:gd name="connsiteY1" fmla="*/ 1195416 h 2390832"/>
                    <a:gd name="connsiteX2" fmla="*/ 1195416 w 2390832"/>
                    <a:gd name="connsiteY2" fmla="*/ 1967953 h 2390832"/>
                    <a:gd name="connsiteX3" fmla="*/ 1967953 w 2390832"/>
                    <a:gd name="connsiteY3" fmla="*/ 1195416 h 2390832"/>
                    <a:gd name="connsiteX4" fmla="*/ 1195416 w 2390832"/>
                    <a:gd name="connsiteY4" fmla="*/ 422879 h 2390832"/>
                    <a:gd name="connsiteX5" fmla="*/ 1066473 w 2390832"/>
                    <a:gd name="connsiteY5" fmla="*/ 0 h 2390832"/>
                    <a:gd name="connsiteX6" fmla="*/ 1324359 w 2390832"/>
                    <a:gd name="connsiteY6" fmla="*/ 0 h 2390832"/>
                    <a:gd name="connsiteX7" fmla="*/ 1388833 w 2390832"/>
                    <a:gd name="connsiteY7" fmla="*/ 64474 h 2390832"/>
                    <a:gd name="connsiteX8" fmla="*/ 1388833 w 2390832"/>
                    <a:gd name="connsiteY8" fmla="*/ 170095 h 2390832"/>
                    <a:gd name="connsiteX9" fmla="*/ 1405807 w 2390832"/>
                    <a:gd name="connsiteY9" fmla="*/ 172685 h 2390832"/>
                    <a:gd name="connsiteX10" fmla="*/ 1679090 w 2390832"/>
                    <a:gd name="connsiteY10" fmla="*/ 270043 h 2390832"/>
                    <a:gd name="connsiteX11" fmla="*/ 1783240 w 2390832"/>
                    <a:gd name="connsiteY11" fmla="*/ 334060 h 2390832"/>
                    <a:gd name="connsiteX12" fmla="*/ 1858347 w 2390832"/>
                    <a:gd name="connsiteY12" fmla="*/ 258953 h 2390832"/>
                    <a:gd name="connsiteX13" fmla="*/ 1949527 w 2390832"/>
                    <a:gd name="connsiteY13" fmla="*/ 258953 h 2390832"/>
                    <a:gd name="connsiteX14" fmla="*/ 2131879 w 2390832"/>
                    <a:gd name="connsiteY14" fmla="*/ 441306 h 2390832"/>
                    <a:gd name="connsiteX15" fmla="*/ 2131879 w 2390832"/>
                    <a:gd name="connsiteY15" fmla="*/ 532486 h 2390832"/>
                    <a:gd name="connsiteX16" fmla="*/ 2055950 w 2390832"/>
                    <a:gd name="connsiteY16" fmla="*/ 608416 h 2390832"/>
                    <a:gd name="connsiteX17" fmla="*/ 2089852 w 2390832"/>
                    <a:gd name="connsiteY17" fmla="*/ 656788 h 2390832"/>
                    <a:gd name="connsiteX18" fmla="*/ 2203197 w 2390832"/>
                    <a:gd name="connsiteY18" fmla="*/ 922041 h 2390832"/>
                    <a:gd name="connsiteX19" fmla="*/ 2221118 w 2390832"/>
                    <a:gd name="connsiteY19" fmla="*/ 1001999 h 2390832"/>
                    <a:gd name="connsiteX20" fmla="*/ 2326358 w 2390832"/>
                    <a:gd name="connsiteY20" fmla="*/ 1001999 h 2390832"/>
                    <a:gd name="connsiteX21" fmla="*/ 2390832 w 2390832"/>
                    <a:gd name="connsiteY21" fmla="*/ 1066473 h 2390832"/>
                    <a:gd name="connsiteX22" fmla="*/ 2390832 w 2390832"/>
                    <a:gd name="connsiteY22" fmla="*/ 1324359 h 2390832"/>
                    <a:gd name="connsiteX23" fmla="*/ 2326358 w 2390832"/>
                    <a:gd name="connsiteY23" fmla="*/ 1388833 h 2390832"/>
                    <a:gd name="connsiteX24" fmla="*/ 2219274 w 2390832"/>
                    <a:gd name="connsiteY24" fmla="*/ 1388833 h 2390832"/>
                    <a:gd name="connsiteX25" fmla="*/ 2203197 w 2390832"/>
                    <a:gd name="connsiteY25" fmla="*/ 1468791 h 2390832"/>
                    <a:gd name="connsiteX26" fmla="*/ 2101046 w 2390832"/>
                    <a:gd name="connsiteY26" fmla="*/ 1715044 h 2390832"/>
                    <a:gd name="connsiteX27" fmla="*/ 2055010 w 2390832"/>
                    <a:gd name="connsiteY27" fmla="*/ 1781477 h 2390832"/>
                    <a:gd name="connsiteX28" fmla="*/ 2131879 w 2390832"/>
                    <a:gd name="connsiteY28" fmla="*/ 1858346 h 2390832"/>
                    <a:gd name="connsiteX29" fmla="*/ 2131879 w 2390832"/>
                    <a:gd name="connsiteY29" fmla="*/ 1949526 h 2390832"/>
                    <a:gd name="connsiteX30" fmla="*/ 1949527 w 2390832"/>
                    <a:gd name="connsiteY30" fmla="*/ 2131879 h 2390832"/>
                    <a:gd name="connsiteX31" fmla="*/ 1858347 w 2390832"/>
                    <a:gd name="connsiteY31" fmla="*/ 2131879 h 2390832"/>
                    <a:gd name="connsiteX32" fmla="*/ 1781819 w 2390832"/>
                    <a:gd name="connsiteY32" fmla="*/ 2055351 h 2390832"/>
                    <a:gd name="connsiteX33" fmla="*/ 1736737 w 2390832"/>
                    <a:gd name="connsiteY33" fmla="*/ 2088222 h 2390832"/>
                    <a:gd name="connsiteX34" fmla="*/ 1405807 w 2390832"/>
                    <a:gd name="connsiteY34" fmla="*/ 2218147 h 2390832"/>
                    <a:gd name="connsiteX35" fmla="*/ 1388833 w 2390832"/>
                    <a:gd name="connsiteY35" fmla="*/ 2220738 h 2390832"/>
                    <a:gd name="connsiteX36" fmla="*/ 1388833 w 2390832"/>
                    <a:gd name="connsiteY36" fmla="*/ 2326358 h 2390832"/>
                    <a:gd name="connsiteX37" fmla="*/ 1324359 w 2390832"/>
                    <a:gd name="connsiteY37" fmla="*/ 2390832 h 2390832"/>
                    <a:gd name="connsiteX38" fmla="*/ 1066473 w 2390832"/>
                    <a:gd name="connsiteY38" fmla="*/ 2390832 h 2390832"/>
                    <a:gd name="connsiteX39" fmla="*/ 1001999 w 2390832"/>
                    <a:gd name="connsiteY39" fmla="*/ 2326358 h 2390832"/>
                    <a:gd name="connsiteX40" fmla="*/ 1001999 w 2390832"/>
                    <a:gd name="connsiteY40" fmla="*/ 2220738 h 2390832"/>
                    <a:gd name="connsiteX41" fmla="*/ 985026 w 2390832"/>
                    <a:gd name="connsiteY41" fmla="*/ 2218147 h 2390832"/>
                    <a:gd name="connsiteX42" fmla="*/ 711743 w 2390832"/>
                    <a:gd name="connsiteY42" fmla="*/ 2120790 h 2390832"/>
                    <a:gd name="connsiteX43" fmla="*/ 607593 w 2390832"/>
                    <a:gd name="connsiteY43" fmla="*/ 2056772 h 2390832"/>
                    <a:gd name="connsiteX44" fmla="*/ 532486 w 2390832"/>
                    <a:gd name="connsiteY44" fmla="*/ 2131879 h 2390832"/>
                    <a:gd name="connsiteX45" fmla="*/ 441306 w 2390832"/>
                    <a:gd name="connsiteY45" fmla="*/ 2131879 h 2390832"/>
                    <a:gd name="connsiteX46" fmla="*/ 258953 w 2390832"/>
                    <a:gd name="connsiteY46" fmla="*/ 1949526 h 2390832"/>
                    <a:gd name="connsiteX47" fmla="*/ 258953 w 2390832"/>
                    <a:gd name="connsiteY47" fmla="*/ 1858346 h 2390832"/>
                    <a:gd name="connsiteX48" fmla="*/ 334883 w 2390832"/>
                    <a:gd name="connsiteY48" fmla="*/ 1782417 h 2390832"/>
                    <a:gd name="connsiteX49" fmla="*/ 300980 w 2390832"/>
                    <a:gd name="connsiteY49" fmla="*/ 1734044 h 2390832"/>
                    <a:gd name="connsiteX50" fmla="*/ 187636 w 2390832"/>
                    <a:gd name="connsiteY50" fmla="*/ 1468791 h 2390832"/>
                    <a:gd name="connsiteX51" fmla="*/ 169714 w 2390832"/>
                    <a:gd name="connsiteY51" fmla="*/ 1388833 h 2390832"/>
                    <a:gd name="connsiteX52" fmla="*/ 64474 w 2390832"/>
                    <a:gd name="connsiteY52" fmla="*/ 1388833 h 2390832"/>
                    <a:gd name="connsiteX53" fmla="*/ 0 w 2390832"/>
                    <a:gd name="connsiteY53" fmla="*/ 1324359 h 2390832"/>
                    <a:gd name="connsiteX54" fmla="*/ 0 w 2390832"/>
                    <a:gd name="connsiteY54" fmla="*/ 1066473 h 2390832"/>
                    <a:gd name="connsiteX55" fmla="*/ 64474 w 2390832"/>
                    <a:gd name="connsiteY55" fmla="*/ 1001999 h 2390832"/>
                    <a:gd name="connsiteX56" fmla="*/ 171558 w 2390832"/>
                    <a:gd name="connsiteY56" fmla="*/ 1001999 h 2390832"/>
                    <a:gd name="connsiteX57" fmla="*/ 187636 w 2390832"/>
                    <a:gd name="connsiteY57" fmla="*/ 922041 h 2390832"/>
                    <a:gd name="connsiteX58" fmla="*/ 289786 w 2390832"/>
                    <a:gd name="connsiteY58" fmla="*/ 675788 h 2390832"/>
                    <a:gd name="connsiteX59" fmla="*/ 335822 w 2390832"/>
                    <a:gd name="connsiteY59" fmla="*/ 609355 h 2390832"/>
                    <a:gd name="connsiteX60" fmla="*/ 258953 w 2390832"/>
                    <a:gd name="connsiteY60" fmla="*/ 532486 h 2390832"/>
                    <a:gd name="connsiteX61" fmla="*/ 258953 w 2390832"/>
                    <a:gd name="connsiteY61" fmla="*/ 441306 h 2390832"/>
                    <a:gd name="connsiteX62" fmla="*/ 441306 w 2390832"/>
                    <a:gd name="connsiteY62" fmla="*/ 258953 h 2390832"/>
                    <a:gd name="connsiteX63" fmla="*/ 532486 w 2390832"/>
                    <a:gd name="connsiteY63" fmla="*/ 258953 h 2390832"/>
                    <a:gd name="connsiteX64" fmla="*/ 609014 w 2390832"/>
                    <a:gd name="connsiteY64" fmla="*/ 335481 h 2390832"/>
                    <a:gd name="connsiteX65" fmla="*/ 654095 w 2390832"/>
                    <a:gd name="connsiteY65" fmla="*/ 302611 h 2390832"/>
                    <a:gd name="connsiteX66" fmla="*/ 985026 w 2390832"/>
                    <a:gd name="connsiteY66" fmla="*/ 172685 h 2390832"/>
                    <a:gd name="connsiteX67" fmla="*/ 1001999 w 2390832"/>
                    <a:gd name="connsiteY67" fmla="*/ 170095 h 2390832"/>
                    <a:gd name="connsiteX68" fmla="*/ 1001999 w 2390832"/>
                    <a:gd name="connsiteY68" fmla="*/ 64474 h 2390832"/>
                    <a:gd name="connsiteX69" fmla="*/ 1066473 w 2390832"/>
                    <a:gd name="connsiteY69" fmla="*/ 0 h 239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390832" h="2390832">
                      <a:moveTo>
                        <a:pt x="1195416" y="422879"/>
                      </a:moveTo>
                      <a:cubicBezTo>
                        <a:pt x="768756" y="422879"/>
                        <a:pt x="422879" y="768756"/>
                        <a:pt x="422879" y="1195416"/>
                      </a:cubicBezTo>
                      <a:cubicBezTo>
                        <a:pt x="422879" y="1622076"/>
                        <a:pt x="768756" y="1967953"/>
                        <a:pt x="1195416" y="1967953"/>
                      </a:cubicBezTo>
                      <a:cubicBezTo>
                        <a:pt x="1622076" y="1967953"/>
                        <a:pt x="1967953" y="1622076"/>
                        <a:pt x="1967953" y="1195416"/>
                      </a:cubicBezTo>
                      <a:cubicBezTo>
                        <a:pt x="1967953" y="768756"/>
                        <a:pt x="1622076" y="422879"/>
                        <a:pt x="1195416" y="422879"/>
                      </a:cubicBezTo>
                      <a:close/>
                      <a:moveTo>
                        <a:pt x="1066473" y="0"/>
                      </a:moveTo>
                      <a:lnTo>
                        <a:pt x="1324359" y="0"/>
                      </a:lnTo>
                      <a:cubicBezTo>
                        <a:pt x="1359967" y="0"/>
                        <a:pt x="1388833" y="28866"/>
                        <a:pt x="1388833" y="64474"/>
                      </a:cubicBezTo>
                      <a:lnTo>
                        <a:pt x="1388833" y="170095"/>
                      </a:lnTo>
                      <a:lnTo>
                        <a:pt x="1405807" y="172685"/>
                      </a:lnTo>
                      <a:cubicBezTo>
                        <a:pt x="1502434" y="192458"/>
                        <a:pt x="1594199" y="225581"/>
                        <a:pt x="1679090" y="270043"/>
                      </a:cubicBezTo>
                      <a:lnTo>
                        <a:pt x="1783240" y="334060"/>
                      </a:lnTo>
                      <a:lnTo>
                        <a:pt x="1858347" y="258953"/>
                      </a:lnTo>
                      <a:cubicBezTo>
                        <a:pt x="1883525" y="233774"/>
                        <a:pt x="1924348" y="233774"/>
                        <a:pt x="1949527" y="258953"/>
                      </a:cubicBezTo>
                      <a:lnTo>
                        <a:pt x="2131879" y="441306"/>
                      </a:lnTo>
                      <a:cubicBezTo>
                        <a:pt x="2157058" y="466484"/>
                        <a:pt x="2157058" y="507307"/>
                        <a:pt x="2131879" y="532486"/>
                      </a:cubicBezTo>
                      <a:lnTo>
                        <a:pt x="2055950" y="608416"/>
                      </a:lnTo>
                      <a:lnTo>
                        <a:pt x="2089852" y="656788"/>
                      </a:lnTo>
                      <a:cubicBezTo>
                        <a:pt x="2139201" y="738560"/>
                        <a:pt x="2177653" y="827648"/>
                        <a:pt x="2203197" y="922041"/>
                      </a:cubicBezTo>
                      <a:lnTo>
                        <a:pt x="2221118" y="1001999"/>
                      </a:lnTo>
                      <a:lnTo>
                        <a:pt x="2326358" y="1001999"/>
                      </a:lnTo>
                      <a:cubicBezTo>
                        <a:pt x="2361966" y="1001999"/>
                        <a:pt x="2390832" y="1030865"/>
                        <a:pt x="2390832" y="1066473"/>
                      </a:cubicBezTo>
                      <a:lnTo>
                        <a:pt x="2390832" y="1324359"/>
                      </a:lnTo>
                      <a:cubicBezTo>
                        <a:pt x="2390832" y="1359967"/>
                        <a:pt x="2361966" y="1388833"/>
                        <a:pt x="2326358" y="1388833"/>
                      </a:cubicBezTo>
                      <a:lnTo>
                        <a:pt x="2219274" y="1388833"/>
                      </a:lnTo>
                      <a:lnTo>
                        <a:pt x="2203197" y="1468791"/>
                      </a:lnTo>
                      <a:cubicBezTo>
                        <a:pt x="2179618" y="1555923"/>
                        <a:pt x="2145040" y="1638535"/>
                        <a:pt x="2101046" y="1715044"/>
                      </a:cubicBezTo>
                      <a:lnTo>
                        <a:pt x="2055010" y="1781477"/>
                      </a:lnTo>
                      <a:lnTo>
                        <a:pt x="2131879" y="1858346"/>
                      </a:lnTo>
                      <a:cubicBezTo>
                        <a:pt x="2157058" y="1883525"/>
                        <a:pt x="2157058" y="1924348"/>
                        <a:pt x="2131879" y="1949526"/>
                      </a:cubicBezTo>
                      <a:lnTo>
                        <a:pt x="1949527" y="2131879"/>
                      </a:lnTo>
                      <a:cubicBezTo>
                        <a:pt x="1924348" y="2157058"/>
                        <a:pt x="1883525" y="2157058"/>
                        <a:pt x="1858347" y="2131879"/>
                      </a:cubicBezTo>
                      <a:lnTo>
                        <a:pt x="1781819" y="2055351"/>
                      </a:lnTo>
                      <a:lnTo>
                        <a:pt x="1736737" y="2088222"/>
                      </a:lnTo>
                      <a:cubicBezTo>
                        <a:pt x="1636293" y="2149253"/>
                        <a:pt x="1524733" y="2193811"/>
                        <a:pt x="1405807" y="2218147"/>
                      </a:cubicBezTo>
                      <a:lnTo>
                        <a:pt x="1388833" y="2220738"/>
                      </a:lnTo>
                      <a:lnTo>
                        <a:pt x="1388833" y="2326358"/>
                      </a:lnTo>
                      <a:cubicBezTo>
                        <a:pt x="1388833" y="2361966"/>
                        <a:pt x="1359967" y="2390832"/>
                        <a:pt x="1324359" y="2390832"/>
                      </a:cubicBezTo>
                      <a:lnTo>
                        <a:pt x="1066473" y="2390832"/>
                      </a:lnTo>
                      <a:cubicBezTo>
                        <a:pt x="1030865" y="2390832"/>
                        <a:pt x="1001999" y="2361966"/>
                        <a:pt x="1001999" y="2326358"/>
                      </a:cubicBezTo>
                      <a:lnTo>
                        <a:pt x="1001999" y="2220738"/>
                      </a:lnTo>
                      <a:lnTo>
                        <a:pt x="985026" y="2218147"/>
                      </a:lnTo>
                      <a:cubicBezTo>
                        <a:pt x="888398" y="2198374"/>
                        <a:pt x="796633" y="2165251"/>
                        <a:pt x="711743" y="2120790"/>
                      </a:cubicBezTo>
                      <a:lnTo>
                        <a:pt x="607593" y="2056772"/>
                      </a:lnTo>
                      <a:lnTo>
                        <a:pt x="532486" y="2131879"/>
                      </a:lnTo>
                      <a:cubicBezTo>
                        <a:pt x="507307" y="2157058"/>
                        <a:pt x="466485" y="2157058"/>
                        <a:pt x="441306" y="2131879"/>
                      </a:cubicBezTo>
                      <a:lnTo>
                        <a:pt x="258953" y="1949526"/>
                      </a:lnTo>
                      <a:cubicBezTo>
                        <a:pt x="233774" y="1924348"/>
                        <a:pt x="233774" y="1883525"/>
                        <a:pt x="258953" y="1858346"/>
                      </a:cubicBezTo>
                      <a:lnTo>
                        <a:pt x="334883" y="1782417"/>
                      </a:lnTo>
                      <a:lnTo>
                        <a:pt x="300980" y="1734044"/>
                      </a:lnTo>
                      <a:cubicBezTo>
                        <a:pt x="251632" y="1652272"/>
                        <a:pt x="213180" y="1563184"/>
                        <a:pt x="187636" y="1468791"/>
                      </a:cubicBezTo>
                      <a:lnTo>
                        <a:pt x="169714" y="1388833"/>
                      </a:lnTo>
                      <a:lnTo>
                        <a:pt x="64474" y="1388833"/>
                      </a:lnTo>
                      <a:cubicBezTo>
                        <a:pt x="28866" y="1388833"/>
                        <a:pt x="0" y="1359967"/>
                        <a:pt x="0" y="1324359"/>
                      </a:cubicBezTo>
                      <a:lnTo>
                        <a:pt x="0" y="1066473"/>
                      </a:lnTo>
                      <a:cubicBezTo>
                        <a:pt x="0" y="1030865"/>
                        <a:pt x="28866" y="1001999"/>
                        <a:pt x="64474" y="1001999"/>
                      </a:cubicBezTo>
                      <a:lnTo>
                        <a:pt x="171558" y="1001999"/>
                      </a:lnTo>
                      <a:lnTo>
                        <a:pt x="187636" y="922041"/>
                      </a:lnTo>
                      <a:cubicBezTo>
                        <a:pt x="211215" y="834909"/>
                        <a:pt x="245792" y="752298"/>
                        <a:pt x="289786" y="675788"/>
                      </a:cubicBezTo>
                      <a:lnTo>
                        <a:pt x="335822" y="609355"/>
                      </a:lnTo>
                      <a:lnTo>
                        <a:pt x="258953" y="532486"/>
                      </a:lnTo>
                      <a:cubicBezTo>
                        <a:pt x="233774" y="507307"/>
                        <a:pt x="233774" y="466484"/>
                        <a:pt x="258953" y="441306"/>
                      </a:cubicBezTo>
                      <a:lnTo>
                        <a:pt x="441306" y="258953"/>
                      </a:lnTo>
                      <a:cubicBezTo>
                        <a:pt x="466485" y="233774"/>
                        <a:pt x="507307" y="233774"/>
                        <a:pt x="532486" y="258953"/>
                      </a:cubicBezTo>
                      <a:lnTo>
                        <a:pt x="609014" y="335481"/>
                      </a:lnTo>
                      <a:lnTo>
                        <a:pt x="654095" y="302611"/>
                      </a:lnTo>
                      <a:cubicBezTo>
                        <a:pt x="754539" y="241580"/>
                        <a:pt x="866099" y="197021"/>
                        <a:pt x="985026" y="172685"/>
                      </a:cubicBezTo>
                      <a:lnTo>
                        <a:pt x="1001999" y="170095"/>
                      </a:lnTo>
                      <a:lnTo>
                        <a:pt x="1001999" y="64474"/>
                      </a:lnTo>
                      <a:cubicBezTo>
                        <a:pt x="1001999" y="28866"/>
                        <a:pt x="1030865" y="0"/>
                        <a:pt x="1066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9" name="Freeform 568"/>
                <p:cNvSpPr/>
                <p:nvPr/>
              </p:nvSpPr>
              <p:spPr>
                <a:xfrm>
                  <a:off x="3255452" y="4010473"/>
                  <a:ext cx="727389" cy="727389"/>
                </a:xfrm>
                <a:custGeom>
                  <a:avLst/>
                  <a:gdLst>
                    <a:gd name="connsiteX0" fmla="*/ 574417 w 1148834"/>
                    <a:gd name="connsiteY0" fmla="*/ 171193 h 1148834"/>
                    <a:gd name="connsiteX1" fmla="*/ 171193 w 1148834"/>
                    <a:gd name="connsiteY1" fmla="*/ 574417 h 1148834"/>
                    <a:gd name="connsiteX2" fmla="*/ 574417 w 1148834"/>
                    <a:gd name="connsiteY2" fmla="*/ 977641 h 1148834"/>
                    <a:gd name="connsiteX3" fmla="*/ 977641 w 1148834"/>
                    <a:gd name="connsiteY3" fmla="*/ 574417 h 1148834"/>
                    <a:gd name="connsiteX4" fmla="*/ 574417 w 1148834"/>
                    <a:gd name="connsiteY4" fmla="*/ 171193 h 1148834"/>
                    <a:gd name="connsiteX5" fmla="*/ 574417 w 1148834"/>
                    <a:gd name="connsiteY5" fmla="*/ 0 h 1148834"/>
                    <a:gd name="connsiteX6" fmla="*/ 1148834 w 1148834"/>
                    <a:gd name="connsiteY6" fmla="*/ 574417 h 1148834"/>
                    <a:gd name="connsiteX7" fmla="*/ 574417 w 1148834"/>
                    <a:gd name="connsiteY7" fmla="*/ 1148834 h 1148834"/>
                    <a:gd name="connsiteX8" fmla="*/ 0 w 1148834"/>
                    <a:gd name="connsiteY8" fmla="*/ 574417 h 1148834"/>
                    <a:gd name="connsiteX9" fmla="*/ 574417 w 1148834"/>
                    <a:gd name="connsiteY9" fmla="*/ 0 h 114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8834" h="1148834">
                      <a:moveTo>
                        <a:pt x="574417" y="171193"/>
                      </a:moveTo>
                      <a:cubicBezTo>
                        <a:pt x="351723" y="171193"/>
                        <a:pt x="171193" y="351723"/>
                        <a:pt x="171193" y="574417"/>
                      </a:cubicBezTo>
                      <a:cubicBezTo>
                        <a:pt x="171193" y="797111"/>
                        <a:pt x="351723" y="977641"/>
                        <a:pt x="574417" y="977641"/>
                      </a:cubicBezTo>
                      <a:cubicBezTo>
                        <a:pt x="797111" y="977641"/>
                        <a:pt x="977641" y="797111"/>
                        <a:pt x="977641" y="574417"/>
                      </a:cubicBezTo>
                      <a:cubicBezTo>
                        <a:pt x="977641" y="351723"/>
                        <a:pt x="797111" y="171193"/>
                        <a:pt x="574417" y="171193"/>
                      </a:cubicBezTo>
                      <a:close/>
                      <a:moveTo>
                        <a:pt x="574417" y="0"/>
                      </a:moveTo>
                      <a:cubicBezTo>
                        <a:pt x="891659" y="0"/>
                        <a:pt x="1148834" y="257175"/>
                        <a:pt x="1148834" y="574417"/>
                      </a:cubicBezTo>
                      <a:cubicBezTo>
                        <a:pt x="1148834" y="891659"/>
                        <a:pt x="891659" y="1148834"/>
                        <a:pt x="574417" y="1148834"/>
                      </a:cubicBezTo>
                      <a:cubicBezTo>
                        <a:pt x="257175" y="1148834"/>
                        <a:pt x="0" y="891659"/>
                        <a:pt x="0" y="574417"/>
                      </a:cubicBezTo>
                      <a:cubicBezTo>
                        <a:pt x="0" y="257175"/>
                        <a:pt x="257175" y="0"/>
                        <a:pt x="5744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>
                  <a:off x="3484458" y="4239479"/>
                  <a:ext cx="269374" cy="26937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67" name="Donut 566"/>
              <p:cNvSpPr/>
              <p:nvPr/>
            </p:nvSpPr>
            <p:spPr>
              <a:xfrm>
                <a:off x="2400300" y="3468054"/>
                <a:ext cx="1662996" cy="1662996"/>
              </a:xfrm>
              <a:prstGeom prst="donut">
                <a:avLst>
                  <a:gd name="adj" fmla="val 1095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9" name="Freeform 558"/>
            <p:cNvSpPr/>
            <p:nvPr/>
          </p:nvSpPr>
          <p:spPr>
            <a:xfrm>
              <a:off x="1123950" y="3256209"/>
              <a:ext cx="1654587" cy="1185225"/>
            </a:xfrm>
            <a:custGeom>
              <a:avLst/>
              <a:gdLst>
                <a:gd name="connsiteX0" fmla="*/ 1724492 w 1729683"/>
                <a:gd name="connsiteY0" fmla="*/ 435086 h 1186820"/>
                <a:gd name="connsiteX1" fmla="*/ 1729683 w 1729683"/>
                <a:gd name="connsiteY1" fmla="*/ 503692 h 1186820"/>
                <a:gd name="connsiteX2" fmla="*/ 1729683 w 1729683"/>
                <a:gd name="connsiteY2" fmla="*/ 1186820 h 1186820"/>
                <a:gd name="connsiteX3" fmla="*/ 1401509 w 1729683"/>
                <a:gd name="connsiteY3" fmla="*/ 1185833 h 1186820"/>
                <a:gd name="connsiteX4" fmla="*/ 1387144 w 1729683"/>
                <a:gd name="connsiteY4" fmla="*/ 1043342 h 1186820"/>
                <a:gd name="connsiteX5" fmla="*/ 1704896 w 1729683"/>
                <a:gd name="connsiteY5" fmla="*/ 445723 h 1186820"/>
                <a:gd name="connsiteX6" fmla="*/ 328957 w 1729683"/>
                <a:gd name="connsiteY6" fmla="*/ 17326 h 1186820"/>
                <a:gd name="connsiteX7" fmla="*/ 328957 w 1729683"/>
                <a:gd name="connsiteY7" fmla="*/ 1055614 h 1186820"/>
                <a:gd name="connsiteX8" fmla="*/ 373233 w 1729683"/>
                <a:gd name="connsiteY8" fmla="*/ 1099890 h 1186820"/>
                <a:gd name="connsiteX9" fmla="*/ 1190611 w 1729683"/>
                <a:gd name="connsiteY9" fmla="*/ 1099890 h 1186820"/>
                <a:gd name="connsiteX10" fmla="*/ 1199213 w 1729683"/>
                <a:gd name="connsiteY10" fmla="*/ 1185225 h 1186820"/>
                <a:gd name="connsiteX11" fmla="*/ 273050 w 1729683"/>
                <a:gd name="connsiteY11" fmla="*/ 1182440 h 1186820"/>
                <a:gd name="connsiteX12" fmla="*/ 0 w 1729683"/>
                <a:gd name="connsiteY12" fmla="*/ 1066170 h 1186820"/>
                <a:gd name="connsiteX13" fmla="*/ 6350 w 1729683"/>
                <a:gd name="connsiteY13" fmla="*/ 503692 h 1186820"/>
                <a:gd name="connsiteX14" fmla="*/ 328678 w 1729683"/>
                <a:gd name="connsiteY14" fmla="*/ 17413 h 1186820"/>
                <a:gd name="connsiteX15" fmla="*/ 1351261 w 1729683"/>
                <a:gd name="connsiteY15" fmla="*/ 0 h 1186820"/>
                <a:gd name="connsiteX16" fmla="*/ 1407355 w 1729683"/>
                <a:gd name="connsiteY16" fmla="*/ 17413 h 1186820"/>
                <a:gd name="connsiteX17" fmla="*/ 1639551 w 1729683"/>
                <a:gd name="connsiteY17" fmla="*/ 208621 h 1186820"/>
                <a:gd name="connsiteX18" fmla="*/ 1654587 w 1729683"/>
                <a:gd name="connsiteY18" fmla="*/ 239898 h 1186820"/>
                <a:gd name="connsiteX19" fmla="*/ 1591825 w 1729683"/>
                <a:gd name="connsiteY19" fmla="*/ 278027 h 1186820"/>
                <a:gd name="connsiteX20" fmla="*/ 1455232 w 1729683"/>
                <a:gd name="connsiteY20" fmla="*/ 390726 h 1186820"/>
                <a:gd name="connsiteX21" fmla="*/ 1351261 w 1729683"/>
                <a:gd name="connsiteY21" fmla="*/ 516740 h 1186820"/>
                <a:gd name="connsiteX0" fmla="*/ 1724492 w 1729683"/>
                <a:gd name="connsiteY0" fmla="*/ 435086 h 1185833"/>
                <a:gd name="connsiteX1" fmla="*/ 1729683 w 1729683"/>
                <a:gd name="connsiteY1" fmla="*/ 503692 h 1185833"/>
                <a:gd name="connsiteX2" fmla="*/ 1401509 w 1729683"/>
                <a:gd name="connsiteY2" fmla="*/ 1185833 h 1185833"/>
                <a:gd name="connsiteX3" fmla="*/ 1387144 w 1729683"/>
                <a:gd name="connsiteY3" fmla="*/ 1043342 h 1185833"/>
                <a:gd name="connsiteX4" fmla="*/ 1704896 w 1729683"/>
                <a:gd name="connsiteY4" fmla="*/ 445723 h 1185833"/>
                <a:gd name="connsiteX5" fmla="*/ 1724492 w 1729683"/>
                <a:gd name="connsiteY5" fmla="*/ 435086 h 1185833"/>
                <a:gd name="connsiteX6" fmla="*/ 328957 w 1729683"/>
                <a:gd name="connsiteY6" fmla="*/ 17326 h 1185833"/>
                <a:gd name="connsiteX7" fmla="*/ 328957 w 1729683"/>
                <a:gd name="connsiteY7" fmla="*/ 1055614 h 1185833"/>
                <a:gd name="connsiteX8" fmla="*/ 373233 w 1729683"/>
                <a:gd name="connsiteY8" fmla="*/ 1099890 h 1185833"/>
                <a:gd name="connsiteX9" fmla="*/ 1190611 w 1729683"/>
                <a:gd name="connsiteY9" fmla="*/ 1099890 h 1185833"/>
                <a:gd name="connsiteX10" fmla="*/ 1199213 w 1729683"/>
                <a:gd name="connsiteY10" fmla="*/ 1185225 h 1185833"/>
                <a:gd name="connsiteX11" fmla="*/ 273050 w 1729683"/>
                <a:gd name="connsiteY11" fmla="*/ 1182440 h 1185833"/>
                <a:gd name="connsiteX12" fmla="*/ 0 w 1729683"/>
                <a:gd name="connsiteY12" fmla="*/ 1066170 h 1185833"/>
                <a:gd name="connsiteX13" fmla="*/ 6350 w 1729683"/>
                <a:gd name="connsiteY13" fmla="*/ 503692 h 1185833"/>
                <a:gd name="connsiteX14" fmla="*/ 328678 w 1729683"/>
                <a:gd name="connsiteY14" fmla="*/ 17413 h 1185833"/>
                <a:gd name="connsiteX15" fmla="*/ 328957 w 1729683"/>
                <a:gd name="connsiteY15" fmla="*/ 17326 h 1185833"/>
                <a:gd name="connsiteX16" fmla="*/ 1351261 w 1729683"/>
                <a:gd name="connsiteY16" fmla="*/ 0 h 1185833"/>
                <a:gd name="connsiteX17" fmla="*/ 1407355 w 1729683"/>
                <a:gd name="connsiteY17" fmla="*/ 17413 h 1185833"/>
                <a:gd name="connsiteX18" fmla="*/ 1639551 w 1729683"/>
                <a:gd name="connsiteY18" fmla="*/ 208621 h 1185833"/>
                <a:gd name="connsiteX19" fmla="*/ 1654587 w 1729683"/>
                <a:gd name="connsiteY19" fmla="*/ 239898 h 1185833"/>
                <a:gd name="connsiteX20" fmla="*/ 1591825 w 1729683"/>
                <a:gd name="connsiteY20" fmla="*/ 278027 h 1185833"/>
                <a:gd name="connsiteX21" fmla="*/ 1455232 w 1729683"/>
                <a:gd name="connsiteY21" fmla="*/ 390726 h 1185833"/>
                <a:gd name="connsiteX22" fmla="*/ 1351261 w 1729683"/>
                <a:gd name="connsiteY22" fmla="*/ 516740 h 1185833"/>
                <a:gd name="connsiteX23" fmla="*/ 1351261 w 1729683"/>
                <a:gd name="connsiteY23" fmla="*/ 0 h 1185833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387144 w 1729683"/>
                <a:gd name="connsiteY2" fmla="*/ 1043342 h 1185225"/>
                <a:gd name="connsiteX3" fmla="*/ 1704896 w 1729683"/>
                <a:gd name="connsiteY3" fmla="*/ 445723 h 1185225"/>
                <a:gd name="connsiteX4" fmla="*/ 1724492 w 1729683"/>
                <a:gd name="connsiteY4" fmla="*/ 435086 h 1185225"/>
                <a:gd name="connsiteX5" fmla="*/ 328957 w 1729683"/>
                <a:gd name="connsiteY5" fmla="*/ 17326 h 1185225"/>
                <a:gd name="connsiteX6" fmla="*/ 328957 w 1729683"/>
                <a:gd name="connsiteY6" fmla="*/ 1055614 h 1185225"/>
                <a:gd name="connsiteX7" fmla="*/ 373233 w 1729683"/>
                <a:gd name="connsiteY7" fmla="*/ 1099890 h 1185225"/>
                <a:gd name="connsiteX8" fmla="*/ 1190611 w 1729683"/>
                <a:gd name="connsiteY8" fmla="*/ 1099890 h 1185225"/>
                <a:gd name="connsiteX9" fmla="*/ 1199213 w 1729683"/>
                <a:gd name="connsiteY9" fmla="*/ 1185225 h 1185225"/>
                <a:gd name="connsiteX10" fmla="*/ 273050 w 1729683"/>
                <a:gd name="connsiteY10" fmla="*/ 1182440 h 1185225"/>
                <a:gd name="connsiteX11" fmla="*/ 0 w 1729683"/>
                <a:gd name="connsiteY11" fmla="*/ 1066170 h 1185225"/>
                <a:gd name="connsiteX12" fmla="*/ 6350 w 1729683"/>
                <a:gd name="connsiteY12" fmla="*/ 503692 h 1185225"/>
                <a:gd name="connsiteX13" fmla="*/ 328678 w 1729683"/>
                <a:gd name="connsiteY13" fmla="*/ 17413 h 1185225"/>
                <a:gd name="connsiteX14" fmla="*/ 328957 w 1729683"/>
                <a:gd name="connsiteY14" fmla="*/ 17326 h 1185225"/>
                <a:gd name="connsiteX15" fmla="*/ 1351261 w 1729683"/>
                <a:gd name="connsiteY15" fmla="*/ 0 h 1185225"/>
                <a:gd name="connsiteX16" fmla="*/ 1407355 w 1729683"/>
                <a:gd name="connsiteY16" fmla="*/ 17413 h 1185225"/>
                <a:gd name="connsiteX17" fmla="*/ 1639551 w 1729683"/>
                <a:gd name="connsiteY17" fmla="*/ 208621 h 1185225"/>
                <a:gd name="connsiteX18" fmla="*/ 1654587 w 1729683"/>
                <a:gd name="connsiteY18" fmla="*/ 239898 h 1185225"/>
                <a:gd name="connsiteX19" fmla="*/ 1591825 w 1729683"/>
                <a:gd name="connsiteY19" fmla="*/ 278027 h 1185225"/>
                <a:gd name="connsiteX20" fmla="*/ 1455232 w 1729683"/>
                <a:gd name="connsiteY20" fmla="*/ 390726 h 1185225"/>
                <a:gd name="connsiteX21" fmla="*/ 1351261 w 1729683"/>
                <a:gd name="connsiteY21" fmla="*/ 516740 h 1185225"/>
                <a:gd name="connsiteX22" fmla="*/ 1351261 w 1729683"/>
                <a:gd name="connsiteY22" fmla="*/ 0 h 1185225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1724492 w 1729683"/>
                <a:gd name="connsiteY3" fmla="*/ 435086 h 1185225"/>
                <a:gd name="connsiteX4" fmla="*/ 328957 w 1729683"/>
                <a:gd name="connsiteY4" fmla="*/ 17326 h 1185225"/>
                <a:gd name="connsiteX5" fmla="*/ 328957 w 1729683"/>
                <a:gd name="connsiteY5" fmla="*/ 1055614 h 1185225"/>
                <a:gd name="connsiteX6" fmla="*/ 373233 w 1729683"/>
                <a:gd name="connsiteY6" fmla="*/ 1099890 h 1185225"/>
                <a:gd name="connsiteX7" fmla="*/ 1190611 w 1729683"/>
                <a:gd name="connsiteY7" fmla="*/ 1099890 h 1185225"/>
                <a:gd name="connsiteX8" fmla="*/ 1199213 w 1729683"/>
                <a:gd name="connsiteY8" fmla="*/ 1185225 h 1185225"/>
                <a:gd name="connsiteX9" fmla="*/ 273050 w 1729683"/>
                <a:gd name="connsiteY9" fmla="*/ 1182440 h 1185225"/>
                <a:gd name="connsiteX10" fmla="*/ 0 w 1729683"/>
                <a:gd name="connsiteY10" fmla="*/ 1066170 h 1185225"/>
                <a:gd name="connsiteX11" fmla="*/ 6350 w 1729683"/>
                <a:gd name="connsiteY11" fmla="*/ 503692 h 1185225"/>
                <a:gd name="connsiteX12" fmla="*/ 328678 w 1729683"/>
                <a:gd name="connsiteY12" fmla="*/ 17413 h 1185225"/>
                <a:gd name="connsiteX13" fmla="*/ 328957 w 1729683"/>
                <a:gd name="connsiteY13" fmla="*/ 17326 h 1185225"/>
                <a:gd name="connsiteX14" fmla="*/ 1351261 w 1729683"/>
                <a:gd name="connsiteY14" fmla="*/ 0 h 1185225"/>
                <a:gd name="connsiteX15" fmla="*/ 1407355 w 1729683"/>
                <a:gd name="connsiteY15" fmla="*/ 17413 h 1185225"/>
                <a:gd name="connsiteX16" fmla="*/ 1639551 w 1729683"/>
                <a:gd name="connsiteY16" fmla="*/ 208621 h 1185225"/>
                <a:gd name="connsiteX17" fmla="*/ 1654587 w 1729683"/>
                <a:gd name="connsiteY17" fmla="*/ 239898 h 1185225"/>
                <a:gd name="connsiteX18" fmla="*/ 1591825 w 1729683"/>
                <a:gd name="connsiteY18" fmla="*/ 278027 h 1185225"/>
                <a:gd name="connsiteX19" fmla="*/ 1455232 w 1729683"/>
                <a:gd name="connsiteY19" fmla="*/ 390726 h 1185225"/>
                <a:gd name="connsiteX20" fmla="*/ 1351261 w 1729683"/>
                <a:gd name="connsiteY20" fmla="*/ 516740 h 1185225"/>
                <a:gd name="connsiteX21" fmla="*/ 1351261 w 1729683"/>
                <a:gd name="connsiteY21" fmla="*/ 0 h 1185225"/>
                <a:gd name="connsiteX0" fmla="*/ 1704896 w 1729683"/>
                <a:gd name="connsiteY0" fmla="*/ 445723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328957 w 1729683"/>
                <a:gd name="connsiteY3" fmla="*/ 17326 h 1185225"/>
                <a:gd name="connsiteX4" fmla="*/ 328957 w 1729683"/>
                <a:gd name="connsiteY4" fmla="*/ 1055614 h 1185225"/>
                <a:gd name="connsiteX5" fmla="*/ 373233 w 1729683"/>
                <a:gd name="connsiteY5" fmla="*/ 1099890 h 1185225"/>
                <a:gd name="connsiteX6" fmla="*/ 1190611 w 1729683"/>
                <a:gd name="connsiteY6" fmla="*/ 1099890 h 1185225"/>
                <a:gd name="connsiteX7" fmla="*/ 1199213 w 1729683"/>
                <a:gd name="connsiteY7" fmla="*/ 1185225 h 1185225"/>
                <a:gd name="connsiteX8" fmla="*/ 273050 w 1729683"/>
                <a:gd name="connsiteY8" fmla="*/ 1182440 h 1185225"/>
                <a:gd name="connsiteX9" fmla="*/ 0 w 1729683"/>
                <a:gd name="connsiteY9" fmla="*/ 1066170 h 1185225"/>
                <a:gd name="connsiteX10" fmla="*/ 6350 w 1729683"/>
                <a:gd name="connsiteY10" fmla="*/ 503692 h 1185225"/>
                <a:gd name="connsiteX11" fmla="*/ 328678 w 1729683"/>
                <a:gd name="connsiteY11" fmla="*/ 17413 h 1185225"/>
                <a:gd name="connsiteX12" fmla="*/ 328957 w 1729683"/>
                <a:gd name="connsiteY12" fmla="*/ 17326 h 1185225"/>
                <a:gd name="connsiteX13" fmla="*/ 1351261 w 1729683"/>
                <a:gd name="connsiteY13" fmla="*/ 0 h 1185225"/>
                <a:gd name="connsiteX14" fmla="*/ 1407355 w 1729683"/>
                <a:gd name="connsiteY14" fmla="*/ 17413 h 1185225"/>
                <a:gd name="connsiteX15" fmla="*/ 1639551 w 1729683"/>
                <a:gd name="connsiteY15" fmla="*/ 208621 h 1185225"/>
                <a:gd name="connsiteX16" fmla="*/ 1654587 w 1729683"/>
                <a:gd name="connsiteY16" fmla="*/ 239898 h 1185225"/>
                <a:gd name="connsiteX17" fmla="*/ 1591825 w 1729683"/>
                <a:gd name="connsiteY17" fmla="*/ 278027 h 1185225"/>
                <a:gd name="connsiteX18" fmla="*/ 1455232 w 1729683"/>
                <a:gd name="connsiteY18" fmla="*/ 390726 h 1185225"/>
                <a:gd name="connsiteX19" fmla="*/ 1351261 w 1729683"/>
                <a:gd name="connsiteY19" fmla="*/ 516740 h 1185225"/>
                <a:gd name="connsiteX20" fmla="*/ 1351261 w 1729683"/>
                <a:gd name="connsiteY20" fmla="*/ 0 h 1185225"/>
                <a:gd name="connsiteX0" fmla="*/ 328957 w 1654587"/>
                <a:gd name="connsiteY0" fmla="*/ 17326 h 1185225"/>
                <a:gd name="connsiteX1" fmla="*/ 328957 w 1654587"/>
                <a:gd name="connsiteY1" fmla="*/ 1055614 h 1185225"/>
                <a:gd name="connsiteX2" fmla="*/ 373233 w 1654587"/>
                <a:gd name="connsiteY2" fmla="*/ 1099890 h 1185225"/>
                <a:gd name="connsiteX3" fmla="*/ 1190611 w 1654587"/>
                <a:gd name="connsiteY3" fmla="*/ 1099890 h 1185225"/>
                <a:gd name="connsiteX4" fmla="*/ 1199213 w 1654587"/>
                <a:gd name="connsiteY4" fmla="*/ 1185225 h 1185225"/>
                <a:gd name="connsiteX5" fmla="*/ 273050 w 1654587"/>
                <a:gd name="connsiteY5" fmla="*/ 1182440 h 1185225"/>
                <a:gd name="connsiteX6" fmla="*/ 0 w 1654587"/>
                <a:gd name="connsiteY6" fmla="*/ 1066170 h 1185225"/>
                <a:gd name="connsiteX7" fmla="*/ 6350 w 1654587"/>
                <a:gd name="connsiteY7" fmla="*/ 503692 h 1185225"/>
                <a:gd name="connsiteX8" fmla="*/ 328678 w 1654587"/>
                <a:gd name="connsiteY8" fmla="*/ 17413 h 1185225"/>
                <a:gd name="connsiteX9" fmla="*/ 328957 w 1654587"/>
                <a:gd name="connsiteY9" fmla="*/ 17326 h 1185225"/>
                <a:gd name="connsiteX10" fmla="*/ 1351261 w 1654587"/>
                <a:gd name="connsiteY10" fmla="*/ 0 h 1185225"/>
                <a:gd name="connsiteX11" fmla="*/ 1407355 w 1654587"/>
                <a:gd name="connsiteY11" fmla="*/ 17413 h 1185225"/>
                <a:gd name="connsiteX12" fmla="*/ 1639551 w 1654587"/>
                <a:gd name="connsiteY12" fmla="*/ 208621 h 1185225"/>
                <a:gd name="connsiteX13" fmla="*/ 1654587 w 1654587"/>
                <a:gd name="connsiteY13" fmla="*/ 239898 h 1185225"/>
                <a:gd name="connsiteX14" fmla="*/ 1591825 w 1654587"/>
                <a:gd name="connsiteY14" fmla="*/ 278027 h 1185225"/>
                <a:gd name="connsiteX15" fmla="*/ 1455232 w 1654587"/>
                <a:gd name="connsiteY15" fmla="*/ 390726 h 1185225"/>
                <a:gd name="connsiteX16" fmla="*/ 1351261 w 1654587"/>
                <a:gd name="connsiteY16" fmla="*/ 516740 h 1185225"/>
                <a:gd name="connsiteX17" fmla="*/ 1351261 w 1654587"/>
                <a:gd name="connsiteY17" fmla="*/ 0 h 118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54587" h="1185225">
                  <a:moveTo>
                    <a:pt x="328957" y="17326"/>
                  </a:moveTo>
                  <a:lnTo>
                    <a:pt x="328957" y="1055614"/>
                  </a:lnTo>
                  <a:cubicBezTo>
                    <a:pt x="328957" y="1080067"/>
                    <a:pt x="348780" y="1099890"/>
                    <a:pt x="373233" y="1099890"/>
                  </a:cubicBezTo>
                  <a:lnTo>
                    <a:pt x="1190611" y="1099890"/>
                  </a:lnTo>
                  <a:lnTo>
                    <a:pt x="1199213" y="1185225"/>
                  </a:lnTo>
                  <a:lnTo>
                    <a:pt x="273050" y="1182440"/>
                  </a:lnTo>
                  <a:cubicBezTo>
                    <a:pt x="120650" y="1179667"/>
                    <a:pt x="12700" y="1145143"/>
                    <a:pt x="0" y="1066170"/>
                  </a:cubicBezTo>
                  <a:cubicBezTo>
                    <a:pt x="2117" y="878677"/>
                    <a:pt x="4233" y="691185"/>
                    <a:pt x="6350" y="503692"/>
                  </a:cubicBezTo>
                  <a:cubicBezTo>
                    <a:pt x="6350" y="285090"/>
                    <a:pt x="139259" y="97530"/>
                    <a:pt x="328678" y="17413"/>
                  </a:cubicBezTo>
                  <a:lnTo>
                    <a:pt x="328957" y="17326"/>
                  </a:lnTo>
                  <a:close/>
                  <a:moveTo>
                    <a:pt x="1351261" y="0"/>
                  </a:moveTo>
                  <a:lnTo>
                    <a:pt x="1407355" y="17413"/>
                  </a:lnTo>
                  <a:cubicBezTo>
                    <a:pt x="1502065" y="57472"/>
                    <a:pt x="1582647" y="124391"/>
                    <a:pt x="1639551" y="208621"/>
                  </a:cubicBezTo>
                  <a:lnTo>
                    <a:pt x="1654587" y="239898"/>
                  </a:lnTo>
                  <a:lnTo>
                    <a:pt x="1591825" y="278027"/>
                  </a:lnTo>
                  <a:cubicBezTo>
                    <a:pt x="1542724" y="311199"/>
                    <a:pt x="1496987" y="348972"/>
                    <a:pt x="1455232" y="390726"/>
                  </a:cubicBezTo>
                  <a:lnTo>
                    <a:pt x="1351261" y="516740"/>
                  </a:lnTo>
                  <a:lnTo>
                    <a:pt x="135126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0" name="Freeform 559"/>
            <p:cNvSpPr/>
            <p:nvPr/>
          </p:nvSpPr>
          <p:spPr>
            <a:xfrm>
              <a:off x="1658027" y="3239657"/>
              <a:ext cx="629096" cy="508430"/>
            </a:xfrm>
            <a:custGeom>
              <a:avLst/>
              <a:gdLst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27246 w 629096"/>
                <a:gd name="connsiteY9" fmla="*/ 0 h 685416"/>
                <a:gd name="connsiteX10" fmla="*/ 601850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88305 h 685416"/>
                <a:gd name="connsiteX12" fmla="*/ 610438 w 629096"/>
                <a:gd name="connsiteY12" fmla="*/ 112781 h 685416"/>
                <a:gd name="connsiteX13" fmla="*/ 307082 w 629096"/>
                <a:gd name="connsiteY13" fmla="*/ 281392 h 685416"/>
                <a:gd name="connsiteX14" fmla="*/ 26113 w 629096"/>
                <a:gd name="connsiteY14" fmla="*/ 127100 h 685416"/>
                <a:gd name="connsiteX15" fmla="*/ 0 w 629096"/>
                <a:gd name="connsiteY15" fmla="*/ 88283 h 685416"/>
                <a:gd name="connsiteX16" fmla="*/ 0 w 629096"/>
                <a:gd name="connsiteY16" fmla="*/ 27246 h 685416"/>
                <a:gd name="connsiteX17" fmla="*/ 27246 w 629096"/>
                <a:gd name="connsiteY17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10438 w 629096"/>
                <a:gd name="connsiteY11" fmla="*/ 112781 h 685416"/>
                <a:gd name="connsiteX12" fmla="*/ 307082 w 629096"/>
                <a:gd name="connsiteY12" fmla="*/ 281392 h 685416"/>
                <a:gd name="connsiteX13" fmla="*/ 26113 w 629096"/>
                <a:gd name="connsiteY13" fmla="*/ 127100 h 685416"/>
                <a:gd name="connsiteX14" fmla="*/ 0 w 629096"/>
                <a:gd name="connsiteY14" fmla="*/ 88283 h 685416"/>
                <a:gd name="connsiteX15" fmla="*/ 0 w 629096"/>
                <a:gd name="connsiteY15" fmla="*/ 27246 h 685416"/>
                <a:gd name="connsiteX16" fmla="*/ 27246 w 629096"/>
                <a:gd name="connsiteY16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307082 w 629096"/>
                <a:gd name="connsiteY11" fmla="*/ 281392 h 685416"/>
                <a:gd name="connsiteX12" fmla="*/ 26113 w 629096"/>
                <a:gd name="connsiteY12" fmla="*/ 127100 h 685416"/>
                <a:gd name="connsiteX13" fmla="*/ 0 w 629096"/>
                <a:gd name="connsiteY13" fmla="*/ 88283 h 685416"/>
                <a:gd name="connsiteX14" fmla="*/ 0 w 629096"/>
                <a:gd name="connsiteY14" fmla="*/ 27246 h 685416"/>
                <a:gd name="connsiteX15" fmla="*/ 27246 w 629096"/>
                <a:gd name="connsiteY15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26113 w 629096"/>
                <a:gd name="connsiteY11" fmla="*/ 127100 h 685416"/>
                <a:gd name="connsiteX12" fmla="*/ 0 w 629096"/>
                <a:gd name="connsiteY12" fmla="*/ 88283 h 685416"/>
                <a:gd name="connsiteX13" fmla="*/ 0 w 629096"/>
                <a:gd name="connsiteY13" fmla="*/ 27246 h 685416"/>
                <a:gd name="connsiteX14" fmla="*/ 27246 w 629096"/>
                <a:gd name="connsiteY14" fmla="*/ 0 h 685416"/>
                <a:gd name="connsiteX0" fmla="*/ 0 w 629096"/>
                <a:gd name="connsiteY0" fmla="*/ 149740 h 658170"/>
                <a:gd name="connsiteX1" fmla="*/ 75032 w 629096"/>
                <a:gd name="connsiteY1" fmla="*/ 223345 h 658170"/>
                <a:gd name="connsiteX2" fmla="*/ 306554 w 629096"/>
                <a:gd name="connsiteY2" fmla="*/ 310769 h 658170"/>
                <a:gd name="connsiteX3" fmla="*/ 571341 w 629096"/>
                <a:gd name="connsiteY3" fmla="*/ 210694 h 658170"/>
                <a:gd name="connsiteX4" fmla="*/ 629096 w 629096"/>
                <a:gd name="connsiteY4" fmla="*/ 156191 h 658170"/>
                <a:gd name="connsiteX5" fmla="*/ 629096 w 629096"/>
                <a:gd name="connsiteY5" fmla="*/ 630924 h 658170"/>
                <a:gd name="connsiteX6" fmla="*/ 601850 w 629096"/>
                <a:gd name="connsiteY6" fmla="*/ 658170 h 658170"/>
                <a:gd name="connsiteX7" fmla="*/ 27246 w 629096"/>
                <a:gd name="connsiteY7" fmla="*/ 658170 h 658170"/>
                <a:gd name="connsiteX8" fmla="*/ 0 w 629096"/>
                <a:gd name="connsiteY8" fmla="*/ 630924 h 658170"/>
                <a:gd name="connsiteX9" fmla="*/ 0 w 629096"/>
                <a:gd name="connsiteY9" fmla="*/ 149740 h 658170"/>
                <a:gd name="connsiteX10" fmla="*/ 0 w 629096"/>
                <a:gd name="connsiteY10" fmla="*/ 0 h 658170"/>
                <a:gd name="connsiteX11" fmla="*/ 26113 w 629096"/>
                <a:gd name="connsiteY11" fmla="*/ 99854 h 658170"/>
                <a:gd name="connsiteX12" fmla="*/ 0 w 629096"/>
                <a:gd name="connsiteY12" fmla="*/ 61037 h 658170"/>
                <a:gd name="connsiteX13" fmla="*/ 0 w 629096"/>
                <a:gd name="connsiteY13" fmla="*/ 0 h 658170"/>
                <a:gd name="connsiteX0" fmla="*/ 0 w 629096"/>
                <a:gd name="connsiteY0" fmla="*/ 88703 h 597133"/>
                <a:gd name="connsiteX1" fmla="*/ 75032 w 629096"/>
                <a:gd name="connsiteY1" fmla="*/ 162308 h 597133"/>
                <a:gd name="connsiteX2" fmla="*/ 306554 w 629096"/>
                <a:gd name="connsiteY2" fmla="*/ 249732 h 597133"/>
                <a:gd name="connsiteX3" fmla="*/ 571341 w 629096"/>
                <a:gd name="connsiteY3" fmla="*/ 149657 h 597133"/>
                <a:gd name="connsiteX4" fmla="*/ 629096 w 629096"/>
                <a:gd name="connsiteY4" fmla="*/ 95154 h 597133"/>
                <a:gd name="connsiteX5" fmla="*/ 629096 w 629096"/>
                <a:gd name="connsiteY5" fmla="*/ 569887 h 597133"/>
                <a:gd name="connsiteX6" fmla="*/ 601850 w 629096"/>
                <a:gd name="connsiteY6" fmla="*/ 597133 h 597133"/>
                <a:gd name="connsiteX7" fmla="*/ 27246 w 629096"/>
                <a:gd name="connsiteY7" fmla="*/ 597133 h 597133"/>
                <a:gd name="connsiteX8" fmla="*/ 0 w 629096"/>
                <a:gd name="connsiteY8" fmla="*/ 569887 h 597133"/>
                <a:gd name="connsiteX9" fmla="*/ 0 w 629096"/>
                <a:gd name="connsiteY9" fmla="*/ 88703 h 597133"/>
                <a:gd name="connsiteX10" fmla="*/ 0 w 629096"/>
                <a:gd name="connsiteY10" fmla="*/ 0 h 597133"/>
                <a:gd name="connsiteX11" fmla="*/ 26113 w 629096"/>
                <a:gd name="connsiteY11" fmla="*/ 38817 h 597133"/>
                <a:gd name="connsiteX12" fmla="*/ 0 w 629096"/>
                <a:gd name="connsiteY12" fmla="*/ 0 h 597133"/>
                <a:gd name="connsiteX0" fmla="*/ 0 w 629096"/>
                <a:gd name="connsiteY0" fmla="*/ 0 h 508430"/>
                <a:gd name="connsiteX1" fmla="*/ 75032 w 629096"/>
                <a:gd name="connsiteY1" fmla="*/ 73605 h 508430"/>
                <a:gd name="connsiteX2" fmla="*/ 306554 w 629096"/>
                <a:gd name="connsiteY2" fmla="*/ 161029 h 508430"/>
                <a:gd name="connsiteX3" fmla="*/ 571341 w 629096"/>
                <a:gd name="connsiteY3" fmla="*/ 60954 h 508430"/>
                <a:gd name="connsiteX4" fmla="*/ 629096 w 629096"/>
                <a:gd name="connsiteY4" fmla="*/ 6451 h 508430"/>
                <a:gd name="connsiteX5" fmla="*/ 629096 w 629096"/>
                <a:gd name="connsiteY5" fmla="*/ 481184 h 508430"/>
                <a:gd name="connsiteX6" fmla="*/ 601850 w 629096"/>
                <a:gd name="connsiteY6" fmla="*/ 508430 h 508430"/>
                <a:gd name="connsiteX7" fmla="*/ 27246 w 629096"/>
                <a:gd name="connsiteY7" fmla="*/ 508430 h 508430"/>
                <a:gd name="connsiteX8" fmla="*/ 0 w 629096"/>
                <a:gd name="connsiteY8" fmla="*/ 481184 h 508430"/>
                <a:gd name="connsiteX9" fmla="*/ 0 w 629096"/>
                <a:gd name="connsiteY9" fmla="*/ 0 h 50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096" h="508430">
                  <a:moveTo>
                    <a:pt x="0" y="0"/>
                  </a:moveTo>
                  <a:lnTo>
                    <a:pt x="75032" y="73605"/>
                  </a:lnTo>
                  <a:cubicBezTo>
                    <a:pt x="135428" y="120341"/>
                    <a:pt x="210948" y="153881"/>
                    <a:pt x="306554" y="161029"/>
                  </a:cubicBezTo>
                  <a:cubicBezTo>
                    <a:pt x="403717" y="162453"/>
                    <a:pt x="494837" y="122099"/>
                    <a:pt x="571341" y="60954"/>
                  </a:cubicBezTo>
                  <a:lnTo>
                    <a:pt x="629096" y="6451"/>
                  </a:lnTo>
                  <a:lnTo>
                    <a:pt x="629096" y="481184"/>
                  </a:lnTo>
                  <a:cubicBezTo>
                    <a:pt x="629096" y="496232"/>
                    <a:pt x="616898" y="508430"/>
                    <a:pt x="601850" y="508430"/>
                  </a:cubicBezTo>
                  <a:lnTo>
                    <a:pt x="27246" y="508430"/>
                  </a:lnTo>
                  <a:cubicBezTo>
                    <a:pt x="12198" y="508430"/>
                    <a:pt x="0" y="496232"/>
                    <a:pt x="0" y="48118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1" name="Oval 560"/>
            <p:cNvSpPr/>
            <p:nvPr/>
          </p:nvSpPr>
          <p:spPr>
            <a:xfrm>
              <a:off x="229012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2" name="Oval 561"/>
            <p:cNvSpPr/>
            <p:nvPr/>
          </p:nvSpPr>
          <p:spPr>
            <a:xfrm>
              <a:off x="151324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3" name="Freeform 562"/>
            <p:cNvSpPr/>
            <p:nvPr/>
          </p:nvSpPr>
          <p:spPr>
            <a:xfrm>
              <a:off x="1409407" y="1785293"/>
              <a:ext cx="1114208" cy="1535628"/>
            </a:xfrm>
            <a:custGeom>
              <a:avLst/>
              <a:gdLst>
                <a:gd name="connsiteX0" fmla="*/ 945544 w 1114208"/>
                <a:gd name="connsiteY0" fmla="*/ 843917 h 1535628"/>
                <a:gd name="connsiteX1" fmla="*/ 945544 w 1114208"/>
                <a:gd name="connsiteY1" fmla="*/ 955033 h 1535628"/>
                <a:gd name="connsiteX2" fmla="*/ 873379 w 1114208"/>
                <a:gd name="connsiteY2" fmla="*/ 1027198 h 1535628"/>
                <a:gd name="connsiteX3" fmla="*/ 658618 w 1114208"/>
                <a:gd name="connsiteY3" fmla="*/ 1027198 h 1535628"/>
                <a:gd name="connsiteX4" fmla="*/ 586453 w 1114208"/>
                <a:gd name="connsiteY4" fmla="*/ 955033 h 1535628"/>
                <a:gd name="connsiteX5" fmla="*/ 586453 w 1114208"/>
                <a:gd name="connsiteY5" fmla="*/ 920162 h 1535628"/>
                <a:gd name="connsiteX6" fmla="*/ 527755 w 1114208"/>
                <a:gd name="connsiteY6" fmla="*/ 920162 h 1535628"/>
                <a:gd name="connsiteX7" fmla="*/ 527755 w 1114208"/>
                <a:gd name="connsiteY7" fmla="*/ 955033 h 1535628"/>
                <a:gd name="connsiteX8" fmla="*/ 455590 w 1114208"/>
                <a:gd name="connsiteY8" fmla="*/ 1027198 h 1535628"/>
                <a:gd name="connsiteX9" fmla="*/ 240829 w 1114208"/>
                <a:gd name="connsiteY9" fmla="*/ 1027198 h 1535628"/>
                <a:gd name="connsiteX10" fmla="*/ 168664 w 1114208"/>
                <a:gd name="connsiteY10" fmla="*/ 955033 h 1535628"/>
                <a:gd name="connsiteX11" fmla="*/ 168664 w 1114208"/>
                <a:gd name="connsiteY11" fmla="*/ 848599 h 1535628"/>
                <a:gd name="connsiteX12" fmla="*/ 143731 w 1114208"/>
                <a:gd name="connsiteY12" fmla="*/ 862737 h 1535628"/>
                <a:gd name="connsiteX13" fmla="*/ 175689 w 1114208"/>
                <a:gd name="connsiteY13" fmla="*/ 1085246 h 1535628"/>
                <a:gd name="connsiteX14" fmla="*/ 553352 w 1114208"/>
                <a:gd name="connsiteY14" fmla="*/ 1487490 h 1535628"/>
                <a:gd name="connsiteX15" fmla="*/ 926814 w 1114208"/>
                <a:gd name="connsiteY15" fmla="*/ 1102718 h 1535628"/>
                <a:gd name="connsiteX16" fmla="*/ 956086 w 1114208"/>
                <a:gd name="connsiteY16" fmla="*/ 855170 h 1535628"/>
                <a:gd name="connsiteX17" fmla="*/ 672392 w 1114208"/>
                <a:gd name="connsiteY17" fmla="*/ 800930 h 1535628"/>
                <a:gd name="connsiteX18" fmla="*/ 618852 w 1114208"/>
                <a:gd name="connsiteY18" fmla="*/ 854470 h 1535628"/>
                <a:gd name="connsiteX19" fmla="*/ 618852 w 1114208"/>
                <a:gd name="connsiteY19" fmla="*/ 940134 h 1535628"/>
                <a:gd name="connsiteX20" fmla="*/ 672392 w 1114208"/>
                <a:gd name="connsiteY20" fmla="*/ 993674 h 1535628"/>
                <a:gd name="connsiteX21" fmla="*/ 859604 w 1114208"/>
                <a:gd name="connsiteY21" fmla="*/ 993674 h 1535628"/>
                <a:gd name="connsiteX22" fmla="*/ 913144 w 1114208"/>
                <a:gd name="connsiteY22" fmla="*/ 940134 h 1535628"/>
                <a:gd name="connsiteX23" fmla="*/ 913144 w 1114208"/>
                <a:gd name="connsiteY23" fmla="*/ 854470 h 1535628"/>
                <a:gd name="connsiteX24" fmla="*/ 859604 w 1114208"/>
                <a:gd name="connsiteY24" fmla="*/ 800930 h 1535628"/>
                <a:gd name="connsiteX25" fmla="*/ 254603 w 1114208"/>
                <a:gd name="connsiteY25" fmla="*/ 800930 h 1535628"/>
                <a:gd name="connsiteX26" fmla="*/ 201063 w 1114208"/>
                <a:gd name="connsiteY26" fmla="*/ 854470 h 1535628"/>
                <a:gd name="connsiteX27" fmla="*/ 201063 w 1114208"/>
                <a:gd name="connsiteY27" fmla="*/ 940134 h 1535628"/>
                <a:gd name="connsiteX28" fmla="*/ 254603 w 1114208"/>
                <a:gd name="connsiteY28" fmla="*/ 993674 h 1535628"/>
                <a:gd name="connsiteX29" fmla="*/ 441815 w 1114208"/>
                <a:gd name="connsiteY29" fmla="*/ 993674 h 1535628"/>
                <a:gd name="connsiteX30" fmla="*/ 495355 w 1114208"/>
                <a:gd name="connsiteY30" fmla="*/ 940134 h 1535628"/>
                <a:gd name="connsiteX31" fmla="*/ 495355 w 1114208"/>
                <a:gd name="connsiteY31" fmla="*/ 854470 h 1535628"/>
                <a:gd name="connsiteX32" fmla="*/ 441815 w 1114208"/>
                <a:gd name="connsiteY32" fmla="*/ 800930 h 1535628"/>
                <a:gd name="connsiteX33" fmla="*/ 162247 w 1114208"/>
                <a:gd name="connsiteY33" fmla="*/ 674614 h 1535628"/>
                <a:gd name="connsiteX34" fmla="*/ 159930 w 1114208"/>
                <a:gd name="connsiteY34" fmla="*/ 695735 h 1535628"/>
                <a:gd name="connsiteX35" fmla="*/ 181000 w 1114208"/>
                <a:gd name="connsiteY35" fmla="*/ 795930 h 1535628"/>
                <a:gd name="connsiteX36" fmla="*/ 181530 w 1114208"/>
                <a:gd name="connsiteY36" fmla="*/ 800810 h 1535628"/>
                <a:gd name="connsiteX37" fmla="*/ 189801 w 1114208"/>
                <a:gd name="connsiteY37" fmla="*/ 788543 h 1535628"/>
                <a:gd name="connsiteX38" fmla="*/ 240829 w 1114208"/>
                <a:gd name="connsiteY38" fmla="*/ 767406 h 1535628"/>
                <a:gd name="connsiteX39" fmla="*/ 455590 w 1114208"/>
                <a:gd name="connsiteY39" fmla="*/ 767406 h 1535628"/>
                <a:gd name="connsiteX40" fmla="*/ 527755 w 1114208"/>
                <a:gd name="connsiteY40" fmla="*/ 839571 h 1535628"/>
                <a:gd name="connsiteX41" fmla="*/ 527755 w 1114208"/>
                <a:gd name="connsiteY41" fmla="*/ 874443 h 1535628"/>
                <a:gd name="connsiteX42" fmla="*/ 586453 w 1114208"/>
                <a:gd name="connsiteY42" fmla="*/ 874443 h 1535628"/>
                <a:gd name="connsiteX43" fmla="*/ 586453 w 1114208"/>
                <a:gd name="connsiteY43" fmla="*/ 839571 h 1535628"/>
                <a:gd name="connsiteX44" fmla="*/ 658618 w 1114208"/>
                <a:gd name="connsiteY44" fmla="*/ 767406 h 1535628"/>
                <a:gd name="connsiteX45" fmla="*/ 873379 w 1114208"/>
                <a:gd name="connsiteY45" fmla="*/ 767406 h 1535628"/>
                <a:gd name="connsiteX46" fmla="*/ 901469 w 1114208"/>
                <a:gd name="connsiteY46" fmla="*/ 773077 h 1535628"/>
                <a:gd name="connsiteX47" fmla="*/ 918582 w 1114208"/>
                <a:gd name="connsiteY47" fmla="*/ 784615 h 1535628"/>
                <a:gd name="connsiteX48" fmla="*/ 916120 w 1114208"/>
                <a:gd name="connsiteY48" fmla="*/ 738662 h 1535628"/>
                <a:gd name="connsiteX49" fmla="*/ 919466 w 1114208"/>
                <a:gd name="connsiteY49" fmla="*/ 688515 h 1535628"/>
                <a:gd name="connsiteX50" fmla="*/ 816242 w 1114208"/>
                <a:gd name="connsiteY50" fmla="*/ 684861 h 1535628"/>
                <a:gd name="connsiteX51" fmla="*/ 729868 w 1114208"/>
                <a:gd name="connsiteY51" fmla="*/ 690821 h 1535628"/>
                <a:gd name="connsiteX52" fmla="*/ 276594 w 1114208"/>
                <a:gd name="connsiteY52" fmla="*/ 684868 h 1535628"/>
                <a:gd name="connsiteX53" fmla="*/ 568616 w 1114208"/>
                <a:gd name="connsiteY53" fmla="*/ 257 h 1535628"/>
                <a:gd name="connsiteX54" fmla="*/ 1114064 w 1114208"/>
                <a:gd name="connsiteY54" fmla="*/ 545705 h 1535628"/>
                <a:gd name="connsiteX55" fmla="*/ 1045740 w 1114208"/>
                <a:gd name="connsiteY55" fmla="*/ 661091 h 1535628"/>
                <a:gd name="connsiteX56" fmla="*/ 1017036 w 1114208"/>
                <a:gd name="connsiteY56" fmla="*/ 665682 h 1535628"/>
                <a:gd name="connsiteX57" fmla="*/ 1003754 w 1114208"/>
                <a:gd name="connsiteY57" fmla="*/ 827731 h 1535628"/>
                <a:gd name="connsiteX58" fmla="*/ 965654 w 1114208"/>
                <a:gd name="connsiteY58" fmla="*/ 1126181 h 1535628"/>
                <a:gd name="connsiteX59" fmla="*/ 552903 w 1114208"/>
                <a:gd name="connsiteY59" fmla="*/ 1535597 h 1535628"/>
                <a:gd name="connsiteX60" fmla="*/ 127453 w 1114208"/>
                <a:gd name="connsiteY60" fmla="*/ 1103956 h 1535628"/>
                <a:gd name="connsiteX61" fmla="*/ 130628 w 1114208"/>
                <a:gd name="connsiteY61" fmla="*/ 830906 h 1535628"/>
                <a:gd name="connsiteX62" fmla="*/ 91635 w 1114208"/>
                <a:gd name="connsiteY62" fmla="*/ 697705 h 1535628"/>
                <a:gd name="connsiteX63" fmla="*/ 95765 w 1114208"/>
                <a:gd name="connsiteY63" fmla="*/ 668652 h 1535628"/>
                <a:gd name="connsiteX64" fmla="*/ 70793 w 1114208"/>
                <a:gd name="connsiteY64" fmla="*/ 666413 h 1535628"/>
                <a:gd name="connsiteX65" fmla="*/ 10468 w 1114208"/>
                <a:gd name="connsiteY65" fmla="*/ 545705 h 1535628"/>
                <a:gd name="connsiteX66" fmla="*/ 568616 w 1114208"/>
                <a:gd name="connsiteY66" fmla="*/ 257 h 153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208" h="1535628">
                  <a:moveTo>
                    <a:pt x="945544" y="843917"/>
                  </a:moveTo>
                  <a:lnTo>
                    <a:pt x="945544" y="955033"/>
                  </a:lnTo>
                  <a:cubicBezTo>
                    <a:pt x="945544" y="994889"/>
                    <a:pt x="913235" y="1027198"/>
                    <a:pt x="873379" y="1027198"/>
                  </a:cubicBezTo>
                  <a:lnTo>
                    <a:pt x="658618" y="1027198"/>
                  </a:lnTo>
                  <a:cubicBezTo>
                    <a:pt x="618762" y="1027198"/>
                    <a:pt x="586453" y="994889"/>
                    <a:pt x="586453" y="955033"/>
                  </a:cubicBezTo>
                  <a:lnTo>
                    <a:pt x="586453" y="920162"/>
                  </a:lnTo>
                  <a:lnTo>
                    <a:pt x="527755" y="920162"/>
                  </a:lnTo>
                  <a:lnTo>
                    <a:pt x="527755" y="955033"/>
                  </a:lnTo>
                  <a:cubicBezTo>
                    <a:pt x="527755" y="994889"/>
                    <a:pt x="495446" y="1027198"/>
                    <a:pt x="455590" y="1027198"/>
                  </a:cubicBezTo>
                  <a:lnTo>
                    <a:pt x="240829" y="1027198"/>
                  </a:lnTo>
                  <a:cubicBezTo>
                    <a:pt x="200973" y="1027198"/>
                    <a:pt x="168664" y="994889"/>
                    <a:pt x="168664" y="955033"/>
                  </a:cubicBezTo>
                  <a:lnTo>
                    <a:pt x="168664" y="848599"/>
                  </a:lnTo>
                  <a:lnTo>
                    <a:pt x="143731" y="862737"/>
                  </a:lnTo>
                  <a:cubicBezTo>
                    <a:pt x="55840" y="921784"/>
                    <a:pt x="41291" y="1004515"/>
                    <a:pt x="175689" y="1085246"/>
                  </a:cubicBezTo>
                  <a:cubicBezTo>
                    <a:pt x="207270" y="1106943"/>
                    <a:pt x="263119" y="1465793"/>
                    <a:pt x="553352" y="1487490"/>
                  </a:cubicBezTo>
                  <a:cubicBezTo>
                    <a:pt x="749992" y="1478468"/>
                    <a:pt x="919510" y="1242765"/>
                    <a:pt x="926814" y="1102718"/>
                  </a:cubicBezTo>
                  <a:cubicBezTo>
                    <a:pt x="968261" y="1064875"/>
                    <a:pt x="1129295" y="915568"/>
                    <a:pt x="956086" y="855170"/>
                  </a:cubicBezTo>
                  <a:close/>
                  <a:moveTo>
                    <a:pt x="672392" y="800930"/>
                  </a:moveTo>
                  <a:cubicBezTo>
                    <a:pt x="642823" y="800930"/>
                    <a:pt x="618852" y="824901"/>
                    <a:pt x="618852" y="854470"/>
                  </a:cubicBezTo>
                  <a:lnTo>
                    <a:pt x="618852" y="940134"/>
                  </a:lnTo>
                  <a:cubicBezTo>
                    <a:pt x="618852" y="969703"/>
                    <a:pt x="642823" y="993674"/>
                    <a:pt x="672392" y="993674"/>
                  </a:cubicBezTo>
                  <a:lnTo>
                    <a:pt x="859604" y="993674"/>
                  </a:lnTo>
                  <a:cubicBezTo>
                    <a:pt x="889173" y="993674"/>
                    <a:pt x="913144" y="969703"/>
                    <a:pt x="913144" y="940134"/>
                  </a:cubicBezTo>
                  <a:lnTo>
                    <a:pt x="913144" y="854470"/>
                  </a:lnTo>
                  <a:cubicBezTo>
                    <a:pt x="913144" y="824901"/>
                    <a:pt x="889173" y="800930"/>
                    <a:pt x="859604" y="800930"/>
                  </a:cubicBezTo>
                  <a:close/>
                  <a:moveTo>
                    <a:pt x="254603" y="800930"/>
                  </a:moveTo>
                  <a:cubicBezTo>
                    <a:pt x="225034" y="800930"/>
                    <a:pt x="201063" y="824901"/>
                    <a:pt x="201063" y="854470"/>
                  </a:cubicBezTo>
                  <a:lnTo>
                    <a:pt x="201063" y="940134"/>
                  </a:lnTo>
                  <a:cubicBezTo>
                    <a:pt x="201063" y="969703"/>
                    <a:pt x="225034" y="993674"/>
                    <a:pt x="254603" y="993674"/>
                  </a:cubicBezTo>
                  <a:lnTo>
                    <a:pt x="441815" y="993674"/>
                  </a:lnTo>
                  <a:cubicBezTo>
                    <a:pt x="471384" y="993674"/>
                    <a:pt x="495355" y="969703"/>
                    <a:pt x="495355" y="940134"/>
                  </a:cubicBezTo>
                  <a:lnTo>
                    <a:pt x="495355" y="854470"/>
                  </a:lnTo>
                  <a:cubicBezTo>
                    <a:pt x="495355" y="824901"/>
                    <a:pt x="471384" y="800930"/>
                    <a:pt x="441815" y="800930"/>
                  </a:cubicBezTo>
                  <a:close/>
                  <a:moveTo>
                    <a:pt x="162247" y="674614"/>
                  </a:moveTo>
                  <a:lnTo>
                    <a:pt x="159930" y="695735"/>
                  </a:lnTo>
                  <a:cubicBezTo>
                    <a:pt x="160859" y="729632"/>
                    <a:pt x="173790" y="763226"/>
                    <a:pt x="181000" y="795930"/>
                  </a:cubicBezTo>
                  <a:lnTo>
                    <a:pt x="181530" y="800810"/>
                  </a:lnTo>
                  <a:lnTo>
                    <a:pt x="189801" y="788543"/>
                  </a:lnTo>
                  <a:cubicBezTo>
                    <a:pt x="202860" y="775483"/>
                    <a:pt x="220901" y="767406"/>
                    <a:pt x="240829" y="767406"/>
                  </a:cubicBezTo>
                  <a:lnTo>
                    <a:pt x="455590" y="767406"/>
                  </a:lnTo>
                  <a:cubicBezTo>
                    <a:pt x="495446" y="767406"/>
                    <a:pt x="527755" y="799715"/>
                    <a:pt x="527755" y="839571"/>
                  </a:cubicBezTo>
                  <a:lnTo>
                    <a:pt x="527755" y="874443"/>
                  </a:lnTo>
                  <a:lnTo>
                    <a:pt x="586453" y="874443"/>
                  </a:lnTo>
                  <a:lnTo>
                    <a:pt x="586453" y="839571"/>
                  </a:lnTo>
                  <a:cubicBezTo>
                    <a:pt x="586453" y="799715"/>
                    <a:pt x="618762" y="767406"/>
                    <a:pt x="658618" y="767406"/>
                  </a:cubicBezTo>
                  <a:lnTo>
                    <a:pt x="873379" y="767406"/>
                  </a:lnTo>
                  <a:cubicBezTo>
                    <a:pt x="883343" y="767406"/>
                    <a:pt x="892835" y="769425"/>
                    <a:pt x="901469" y="773077"/>
                  </a:cubicBezTo>
                  <a:lnTo>
                    <a:pt x="918582" y="784615"/>
                  </a:lnTo>
                  <a:lnTo>
                    <a:pt x="916120" y="738662"/>
                  </a:lnTo>
                  <a:cubicBezTo>
                    <a:pt x="916441" y="721847"/>
                    <a:pt x="917755" y="704784"/>
                    <a:pt x="919466" y="688515"/>
                  </a:cubicBezTo>
                  <a:lnTo>
                    <a:pt x="816242" y="684861"/>
                  </a:lnTo>
                  <a:lnTo>
                    <a:pt x="729868" y="690821"/>
                  </a:lnTo>
                  <a:cubicBezTo>
                    <a:pt x="557808" y="699684"/>
                    <a:pt x="414522" y="695054"/>
                    <a:pt x="276594" y="684868"/>
                  </a:cubicBezTo>
                  <a:close/>
                  <a:moveTo>
                    <a:pt x="568616" y="257"/>
                  </a:moveTo>
                  <a:cubicBezTo>
                    <a:pt x="838274" y="-9268"/>
                    <a:pt x="1082314" y="247637"/>
                    <a:pt x="1114064" y="545705"/>
                  </a:cubicBezTo>
                  <a:cubicBezTo>
                    <a:pt x="1114990" y="633696"/>
                    <a:pt x="1113486" y="648761"/>
                    <a:pt x="1045740" y="661091"/>
                  </a:cubicBezTo>
                  <a:lnTo>
                    <a:pt x="1017036" y="665682"/>
                  </a:lnTo>
                  <a:lnTo>
                    <a:pt x="1003754" y="827731"/>
                  </a:lnTo>
                  <a:cubicBezTo>
                    <a:pt x="1143454" y="911339"/>
                    <a:pt x="1105354" y="1017173"/>
                    <a:pt x="965654" y="1126181"/>
                  </a:cubicBezTo>
                  <a:cubicBezTo>
                    <a:pt x="956658" y="1289640"/>
                    <a:pt x="773037" y="1538825"/>
                    <a:pt x="552903" y="1535597"/>
                  </a:cubicBezTo>
                  <a:cubicBezTo>
                    <a:pt x="227995" y="1511308"/>
                    <a:pt x="176136" y="1128245"/>
                    <a:pt x="127453" y="1103956"/>
                  </a:cubicBezTo>
                  <a:cubicBezTo>
                    <a:pt x="-24947" y="1013998"/>
                    <a:pt x="453" y="911339"/>
                    <a:pt x="130628" y="830906"/>
                  </a:cubicBezTo>
                  <a:cubicBezTo>
                    <a:pt x="106022" y="796775"/>
                    <a:pt x="90345" y="748356"/>
                    <a:pt x="91635" y="697705"/>
                  </a:cubicBezTo>
                  <a:lnTo>
                    <a:pt x="95765" y="668652"/>
                  </a:lnTo>
                  <a:lnTo>
                    <a:pt x="70793" y="666413"/>
                  </a:lnTo>
                  <a:cubicBezTo>
                    <a:pt x="-8582" y="648402"/>
                    <a:pt x="-8582" y="639916"/>
                    <a:pt x="10468" y="545705"/>
                  </a:cubicBezTo>
                  <a:cubicBezTo>
                    <a:pt x="89843" y="184137"/>
                    <a:pt x="298958" y="9782"/>
                    <a:pt x="568616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4" name="Rectangle 42"/>
            <p:cNvSpPr/>
            <p:nvPr/>
          </p:nvSpPr>
          <p:spPr>
            <a:xfrm>
              <a:off x="1724142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5" name="Rectangle 42"/>
            <p:cNvSpPr/>
            <p:nvPr/>
          </p:nvSpPr>
          <p:spPr>
            <a:xfrm flipH="1">
              <a:off x="1986084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2880581" y="4244318"/>
            <a:ext cx="811402" cy="716854"/>
            <a:chOff x="936947" y="1228725"/>
            <a:chExt cx="5692454" cy="5029148"/>
          </a:xfrm>
          <a:solidFill>
            <a:srgbClr val="00B050"/>
          </a:solidFill>
        </p:grpSpPr>
        <p:grpSp>
          <p:nvGrpSpPr>
            <p:cNvPr id="464" name="Group 463"/>
            <p:cNvGrpSpPr/>
            <p:nvPr/>
          </p:nvGrpSpPr>
          <p:grpSpPr>
            <a:xfrm>
              <a:off x="1497172" y="1228725"/>
              <a:ext cx="4572000" cy="3473903"/>
              <a:chOff x="1504950" y="1228725"/>
              <a:chExt cx="4572000" cy="3473903"/>
            </a:xfrm>
            <a:grpFill/>
          </p:grpSpPr>
          <p:sp>
            <p:nvSpPr>
              <p:cNvPr id="548" name="Freeform 547"/>
              <p:cNvSpPr/>
              <p:nvPr/>
            </p:nvSpPr>
            <p:spPr>
              <a:xfrm>
                <a:off x="1504950" y="1228725"/>
                <a:ext cx="4572000" cy="3473903"/>
              </a:xfrm>
              <a:custGeom>
                <a:avLst/>
                <a:gdLst>
                  <a:gd name="connsiteX0" fmla="*/ 159611 w 4572000"/>
                  <a:gd name="connsiteY0" fmla="*/ 104775 h 3473903"/>
                  <a:gd name="connsiteX1" fmla="*/ 114300 w 4572000"/>
                  <a:gd name="connsiteY1" fmla="*/ 150086 h 3473903"/>
                  <a:gd name="connsiteX2" fmla="*/ 114300 w 4572000"/>
                  <a:gd name="connsiteY2" fmla="*/ 3050314 h 3473903"/>
                  <a:gd name="connsiteX3" fmla="*/ 159611 w 4572000"/>
                  <a:gd name="connsiteY3" fmla="*/ 3095625 h 3473903"/>
                  <a:gd name="connsiteX4" fmla="*/ 4412389 w 4572000"/>
                  <a:gd name="connsiteY4" fmla="*/ 3095625 h 3473903"/>
                  <a:gd name="connsiteX5" fmla="*/ 4457700 w 4572000"/>
                  <a:gd name="connsiteY5" fmla="*/ 3050314 h 3473903"/>
                  <a:gd name="connsiteX6" fmla="*/ 4457700 w 4572000"/>
                  <a:gd name="connsiteY6" fmla="*/ 150086 h 3473903"/>
                  <a:gd name="connsiteX7" fmla="*/ 4412389 w 4572000"/>
                  <a:gd name="connsiteY7" fmla="*/ 104775 h 3473903"/>
                  <a:gd name="connsiteX8" fmla="*/ 102758 w 4572000"/>
                  <a:gd name="connsiteY8" fmla="*/ 0 h 3473903"/>
                  <a:gd name="connsiteX9" fmla="*/ 4469242 w 4572000"/>
                  <a:gd name="connsiteY9" fmla="*/ 0 h 3473903"/>
                  <a:gd name="connsiteX10" fmla="*/ 4572000 w 4572000"/>
                  <a:gd name="connsiteY10" fmla="*/ 102758 h 3473903"/>
                  <a:gd name="connsiteX11" fmla="*/ 4572000 w 4572000"/>
                  <a:gd name="connsiteY11" fmla="*/ 3371145 h 3473903"/>
                  <a:gd name="connsiteX12" fmla="*/ 4469242 w 4572000"/>
                  <a:gd name="connsiteY12" fmla="*/ 3473903 h 3473903"/>
                  <a:gd name="connsiteX13" fmla="*/ 102758 w 4572000"/>
                  <a:gd name="connsiteY13" fmla="*/ 3473903 h 3473903"/>
                  <a:gd name="connsiteX14" fmla="*/ 0 w 4572000"/>
                  <a:gd name="connsiteY14" fmla="*/ 3371145 h 3473903"/>
                  <a:gd name="connsiteX15" fmla="*/ 0 w 4572000"/>
                  <a:gd name="connsiteY15" fmla="*/ 102758 h 3473903"/>
                  <a:gd name="connsiteX16" fmla="*/ 102758 w 4572000"/>
                  <a:gd name="connsiteY16" fmla="*/ 0 h 347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72000" h="3473903">
                    <a:moveTo>
                      <a:pt x="159611" y="104775"/>
                    </a:moveTo>
                    <a:cubicBezTo>
                      <a:pt x="134586" y="104775"/>
                      <a:pt x="114300" y="125061"/>
                      <a:pt x="114300" y="150086"/>
                    </a:cubicBezTo>
                    <a:lnTo>
                      <a:pt x="114300" y="3050314"/>
                    </a:lnTo>
                    <a:cubicBezTo>
                      <a:pt x="114300" y="3075339"/>
                      <a:pt x="134586" y="3095625"/>
                      <a:pt x="159611" y="3095625"/>
                    </a:cubicBezTo>
                    <a:lnTo>
                      <a:pt x="4412389" y="3095625"/>
                    </a:lnTo>
                    <a:cubicBezTo>
                      <a:pt x="4437414" y="3095625"/>
                      <a:pt x="4457700" y="3075339"/>
                      <a:pt x="4457700" y="3050314"/>
                    </a:cubicBezTo>
                    <a:lnTo>
                      <a:pt x="4457700" y="150086"/>
                    </a:lnTo>
                    <a:cubicBezTo>
                      <a:pt x="4457700" y="125061"/>
                      <a:pt x="4437414" y="104775"/>
                      <a:pt x="4412389" y="104775"/>
                    </a:cubicBezTo>
                    <a:close/>
                    <a:moveTo>
                      <a:pt x="102758" y="0"/>
                    </a:moveTo>
                    <a:lnTo>
                      <a:pt x="4469242" y="0"/>
                    </a:lnTo>
                    <a:cubicBezTo>
                      <a:pt x="4525994" y="0"/>
                      <a:pt x="4572000" y="46006"/>
                      <a:pt x="4572000" y="102758"/>
                    </a:cubicBezTo>
                    <a:lnTo>
                      <a:pt x="4572000" y="3371145"/>
                    </a:lnTo>
                    <a:cubicBezTo>
                      <a:pt x="4572000" y="3427897"/>
                      <a:pt x="4525994" y="3473903"/>
                      <a:pt x="4469242" y="3473903"/>
                    </a:cubicBezTo>
                    <a:lnTo>
                      <a:pt x="102758" y="3473903"/>
                    </a:lnTo>
                    <a:cubicBezTo>
                      <a:pt x="46006" y="3473903"/>
                      <a:pt x="0" y="3427897"/>
                      <a:pt x="0" y="3371145"/>
                    </a:cubicBezTo>
                    <a:lnTo>
                      <a:pt x="0" y="102758"/>
                    </a:lnTo>
                    <a:cubicBezTo>
                      <a:pt x="0" y="46006"/>
                      <a:pt x="46006" y="0"/>
                      <a:pt x="1027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9" name="Group 548"/>
              <p:cNvGrpSpPr/>
              <p:nvPr/>
            </p:nvGrpSpPr>
            <p:grpSpPr>
              <a:xfrm>
                <a:off x="1838326" y="1561863"/>
                <a:ext cx="1468003" cy="1469434"/>
                <a:chOff x="1838326" y="1561863"/>
                <a:chExt cx="1468003" cy="1469434"/>
              </a:xfrm>
              <a:grpFill/>
            </p:grpSpPr>
            <p:sp>
              <p:nvSpPr>
                <p:cNvPr id="556" name="Freeform 555"/>
                <p:cNvSpPr/>
                <p:nvPr/>
              </p:nvSpPr>
              <p:spPr>
                <a:xfrm>
                  <a:off x="1838326" y="1561863"/>
                  <a:ext cx="1468003" cy="1469434"/>
                </a:xfrm>
                <a:custGeom>
                  <a:avLst/>
                  <a:gdLst>
                    <a:gd name="connsiteX0" fmla="*/ 735244 w 1468003"/>
                    <a:gd name="connsiteY0" fmla="*/ 0 h 1469434"/>
                    <a:gd name="connsiteX1" fmla="*/ 1466692 w 1468003"/>
                    <a:gd name="connsiteY1" fmla="*/ 660070 h 1469434"/>
                    <a:gd name="connsiteX2" fmla="*/ 1468003 w 1468003"/>
                    <a:gd name="connsiteY2" fmla="*/ 686037 h 1469434"/>
                    <a:gd name="connsiteX3" fmla="*/ 765178 w 1468003"/>
                    <a:gd name="connsiteY3" fmla="*/ 686037 h 1469434"/>
                    <a:gd name="connsiteX4" fmla="*/ 714375 w 1468003"/>
                    <a:gd name="connsiteY4" fmla="*/ 736840 h 1469434"/>
                    <a:gd name="connsiteX5" fmla="*/ 714375 w 1468003"/>
                    <a:gd name="connsiteY5" fmla="*/ 1469434 h 1469434"/>
                    <a:gd name="connsiteX6" fmla="*/ 660070 w 1468003"/>
                    <a:gd name="connsiteY6" fmla="*/ 1466692 h 1469434"/>
                    <a:gd name="connsiteX7" fmla="*/ 0 w 1468003"/>
                    <a:gd name="connsiteY7" fmla="*/ 735244 h 1469434"/>
                    <a:gd name="connsiteX8" fmla="*/ 735244 w 1468003"/>
                    <a:gd name="connsiteY8" fmla="*/ 0 h 146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8003" h="1469434">
                      <a:moveTo>
                        <a:pt x="735244" y="0"/>
                      </a:moveTo>
                      <a:cubicBezTo>
                        <a:pt x="1115929" y="0"/>
                        <a:pt x="1429040" y="289318"/>
                        <a:pt x="1466692" y="660070"/>
                      </a:cubicBezTo>
                      <a:lnTo>
                        <a:pt x="1468003" y="686037"/>
                      </a:lnTo>
                      <a:lnTo>
                        <a:pt x="765178" y="686037"/>
                      </a:lnTo>
                      <a:cubicBezTo>
                        <a:pt x="737120" y="686037"/>
                        <a:pt x="714375" y="708782"/>
                        <a:pt x="714375" y="736840"/>
                      </a:cubicBezTo>
                      <a:lnTo>
                        <a:pt x="714375" y="1469434"/>
                      </a:lnTo>
                      <a:lnTo>
                        <a:pt x="660070" y="1466692"/>
                      </a:lnTo>
                      <a:cubicBezTo>
                        <a:pt x="289318" y="1429040"/>
                        <a:pt x="0" y="1115929"/>
                        <a:pt x="0" y="735244"/>
                      </a:cubicBezTo>
                      <a:cubicBezTo>
                        <a:pt x="0" y="329180"/>
                        <a:pt x="329180" y="0"/>
                        <a:pt x="7352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7" name="Freeform 556"/>
                <p:cNvSpPr/>
                <p:nvPr/>
              </p:nvSpPr>
              <p:spPr>
                <a:xfrm>
                  <a:off x="2678633" y="2390117"/>
                  <a:ext cx="623662" cy="633877"/>
                </a:xfrm>
                <a:custGeom>
                  <a:avLst/>
                  <a:gdLst>
                    <a:gd name="connsiteX0" fmla="*/ 39223 w 623662"/>
                    <a:gd name="connsiteY0" fmla="*/ 0 h 633877"/>
                    <a:gd name="connsiteX1" fmla="*/ 623662 w 623662"/>
                    <a:gd name="connsiteY1" fmla="*/ 0 h 633877"/>
                    <a:gd name="connsiteX2" fmla="*/ 615242 w 623662"/>
                    <a:gd name="connsiteY2" fmla="*/ 55168 h 633877"/>
                    <a:gd name="connsiteX3" fmla="*/ 43113 w 623662"/>
                    <a:gd name="connsiteY3" fmla="*/ 627297 h 633877"/>
                    <a:gd name="connsiteX4" fmla="*/ 0 w 623662"/>
                    <a:gd name="connsiteY4" fmla="*/ 633877 h 633877"/>
                    <a:gd name="connsiteX5" fmla="*/ 0 w 623662"/>
                    <a:gd name="connsiteY5" fmla="*/ 39223 h 633877"/>
                    <a:gd name="connsiteX6" fmla="*/ 39223 w 623662"/>
                    <a:gd name="connsiteY6" fmla="*/ 0 h 63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3662" h="633877">
                      <a:moveTo>
                        <a:pt x="39223" y="0"/>
                      </a:moveTo>
                      <a:lnTo>
                        <a:pt x="623662" y="0"/>
                      </a:lnTo>
                      <a:lnTo>
                        <a:pt x="615242" y="55168"/>
                      </a:lnTo>
                      <a:cubicBezTo>
                        <a:pt x="556478" y="342344"/>
                        <a:pt x="330289" y="568533"/>
                        <a:pt x="43113" y="627297"/>
                      </a:cubicBezTo>
                      <a:lnTo>
                        <a:pt x="0" y="633877"/>
                      </a:lnTo>
                      <a:lnTo>
                        <a:pt x="0" y="39223"/>
                      </a:lnTo>
                      <a:cubicBezTo>
                        <a:pt x="0" y="17561"/>
                        <a:pt x="17561" y="0"/>
                        <a:pt x="392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50" name="Freeform 549"/>
              <p:cNvSpPr/>
              <p:nvPr/>
            </p:nvSpPr>
            <p:spPr>
              <a:xfrm>
                <a:off x="3495675" y="2628900"/>
                <a:ext cx="2247900" cy="1600200"/>
              </a:xfrm>
              <a:custGeom>
                <a:avLst/>
                <a:gdLst>
                  <a:gd name="connsiteX0" fmla="*/ 24259 w 2247900"/>
                  <a:gd name="connsiteY0" fmla="*/ 0 h 1600200"/>
                  <a:gd name="connsiteX1" fmla="*/ 67346 w 2247900"/>
                  <a:gd name="connsiteY1" fmla="*/ 0 h 1600200"/>
                  <a:gd name="connsiteX2" fmla="*/ 67346 w 2247900"/>
                  <a:gd name="connsiteY2" fmla="*/ 1495534 h 1600200"/>
                  <a:gd name="connsiteX3" fmla="*/ 96232 w 2247900"/>
                  <a:gd name="connsiteY3" fmla="*/ 1524420 h 1600200"/>
                  <a:gd name="connsiteX4" fmla="*/ 2227868 w 2247900"/>
                  <a:gd name="connsiteY4" fmla="*/ 1524420 h 1600200"/>
                  <a:gd name="connsiteX5" fmla="*/ 2247900 w 2247900"/>
                  <a:gd name="connsiteY5" fmla="*/ 1516122 h 1600200"/>
                  <a:gd name="connsiteX6" fmla="*/ 2247900 w 2247900"/>
                  <a:gd name="connsiteY6" fmla="*/ 1600200 h 1600200"/>
                  <a:gd name="connsiteX7" fmla="*/ 24259 w 2247900"/>
                  <a:gd name="connsiteY7" fmla="*/ 1600200 h 1600200"/>
                  <a:gd name="connsiteX8" fmla="*/ 0 w 2247900"/>
                  <a:gd name="connsiteY8" fmla="*/ 1575941 h 1600200"/>
                  <a:gd name="connsiteX9" fmla="*/ 0 w 2247900"/>
                  <a:gd name="connsiteY9" fmla="*/ 24259 h 1600200"/>
                  <a:gd name="connsiteX10" fmla="*/ 24259 w 2247900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47900" h="1600200">
                    <a:moveTo>
                      <a:pt x="24259" y="0"/>
                    </a:moveTo>
                    <a:lnTo>
                      <a:pt x="67346" y="0"/>
                    </a:lnTo>
                    <a:lnTo>
                      <a:pt x="67346" y="1495534"/>
                    </a:lnTo>
                    <a:cubicBezTo>
                      <a:pt x="67346" y="1511487"/>
                      <a:pt x="80279" y="1524420"/>
                      <a:pt x="96232" y="1524420"/>
                    </a:cubicBezTo>
                    <a:lnTo>
                      <a:pt x="2227868" y="1524420"/>
                    </a:lnTo>
                    <a:lnTo>
                      <a:pt x="2247900" y="1516122"/>
                    </a:lnTo>
                    <a:lnTo>
                      <a:pt x="2247900" y="1600200"/>
                    </a:lnTo>
                    <a:lnTo>
                      <a:pt x="24259" y="1600200"/>
                    </a:lnTo>
                    <a:cubicBezTo>
                      <a:pt x="10861" y="1600200"/>
                      <a:pt x="0" y="1589339"/>
                      <a:pt x="0" y="1575941"/>
                    </a:cubicBezTo>
                    <a:lnTo>
                      <a:pt x="0" y="24259"/>
                    </a:lnTo>
                    <a:cubicBezTo>
                      <a:pt x="0" y="10861"/>
                      <a:pt x="10861" y="0"/>
                      <a:pt x="242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rot="19086685">
                <a:off x="3622111" y="3019492"/>
                <a:ext cx="2154910" cy="936264"/>
              </a:xfrm>
              <a:custGeom>
                <a:avLst/>
                <a:gdLst>
                  <a:gd name="connsiteX0" fmla="*/ 228689 w 2154910"/>
                  <a:gd name="connsiteY0" fmla="*/ 107634 h 936264"/>
                  <a:gd name="connsiteX1" fmla="*/ 107634 w 2154910"/>
                  <a:gd name="connsiteY1" fmla="*/ 114214 h 936264"/>
                  <a:gd name="connsiteX2" fmla="*/ 114214 w 2154910"/>
                  <a:gd name="connsiteY2" fmla="*/ 235269 h 936264"/>
                  <a:gd name="connsiteX3" fmla="*/ 235269 w 2154910"/>
                  <a:gd name="connsiteY3" fmla="*/ 228688 h 936264"/>
                  <a:gd name="connsiteX4" fmla="*/ 228689 w 2154910"/>
                  <a:gd name="connsiteY4" fmla="*/ 107634 h 936264"/>
                  <a:gd name="connsiteX5" fmla="*/ 1117349 w 2154910"/>
                  <a:gd name="connsiteY5" fmla="*/ 676186 h 936264"/>
                  <a:gd name="connsiteX6" fmla="*/ 996295 w 2154910"/>
                  <a:gd name="connsiteY6" fmla="*/ 682766 h 936264"/>
                  <a:gd name="connsiteX7" fmla="*/ 1002875 w 2154910"/>
                  <a:gd name="connsiteY7" fmla="*/ 803821 h 936264"/>
                  <a:gd name="connsiteX8" fmla="*/ 1123930 w 2154910"/>
                  <a:gd name="connsiteY8" fmla="*/ 797241 h 936264"/>
                  <a:gd name="connsiteX9" fmla="*/ 1117349 w 2154910"/>
                  <a:gd name="connsiteY9" fmla="*/ 676186 h 936264"/>
                  <a:gd name="connsiteX10" fmla="*/ 932998 w 2154910"/>
                  <a:gd name="connsiteY10" fmla="*/ 144668 h 936264"/>
                  <a:gd name="connsiteX11" fmla="*/ 811943 w 2154910"/>
                  <a:gd name="connsiteY11" fmla="*/ 151248 h 936264"/>
                  <a:gd name="connsiteX12" fmla="*/ 818523 w 2154910"/>
                  <a:gd name="connsiteY12" fmla="*/ 272303 h 936264"/>
                  <a:gd name="connsiteX13" fmla="*/ 939578 w 2154910"/>
                  <a:gd name="connsiteY13" fmla="*/ 265722 h 936264"/>
                  <a:gd name="connsiteX14" fmla="*/ 932998 w 2154910"/>
                  <a:gd name="connsiteY14" fmla="*/ 144668 h 936264"/>
                  <a:gd name="connsiteX15" fmla="*/ 2040696 w 2154910"/>
                  <a:gd name="connsiteY15" fmla="*/ 700995 h 936264"/>
                  <a:gd name="connsiteX16" fmla="*/ 1919641 w 2154910"/>
                  <a:gd name="connsiteY16" fmla="*/ 707575 h 936264"/>
                  <a:gd name="connsiteX17" fmla="*/ 1926222 w 2154910"/>
                  <a:gd name="connsiteY17" fmla="*/ 828630 h 936264"/>
                  <a:gd name="connsiteX18" fmla="*/ 2047276 w 2154910"/>
                  <a:gd name="connsiteY18" fmla="*/ 822050 h 936264"/>
                  <a:gd name="connsiteX19" fmla="*/ 2040696 w 2154910"/>
                  <a:gd name="connsiteY19" fmla="*/ 700995 h 936264"/>
                  <a:gd name="connsiteX20" fmla="*/ 2097933 w 2154910"/>
                  <a:gd name="connsiteY20" fmla="*/ 637177 h 936264"/>
                  <a:gd name="connsiteX21" fmla="*/ 2111094 w 2154910"/>
                  <a:gd name="connsiteY21" fmla="*/ 879287 h 936264"/>
                  <a:gd name="connsiteX22" fmla="*/ 1868984 w 2154910"/>
                  <a:gd name="connsiteY22" fmla="*/ 892447 h 936264"/>
                  <a:gd name="connsiteX23" fmla="*/ 1828299 w 2154910"/>
                  <a:gd name="connsiteY23" fmla="*/ 837859 h 936264"/>
                  <a:gd name="connsiteX24" fmla="*/ 1824477 w 2154910"/>
                  <a:gd name="connsiteY24" fmla="*/ 822667 h 936264"/>
                  <a:gd name="connsiteX25" fmla="*/ 1210864 w 2154910"/>
                  <a:gd name="connsiteY25" fmla="*/ 822667 h 936264"/>
                  <a:gd name="connsiteX26" fmla="*/ 1208095 w 2154910"/>
                  <a:gd name="connsiteY26" fmla="*/ 819899 h 936264"/>
                  <a:gd name="connsiteX27" fmla="*/ 1187747 w 2154910"/>
                  <a:gd name="connsiteY27" fmla="*/ 854478 h 936264"/>
                  <a:gd name="connsiteX28" fmla="*/ 945638 w 2154910"/>
                  <a:gd name="connsiteY28" fmla="*/ 867638 h 936264"/>
                  <a:gd name="connsiteX29" fmla="*/ 932477 w 2154910"/>
                  <a:gd name="connsiteY29" fmla="*/ 625529 h 936264"/>
                  <a:gd name="connsiteX30" fmla="*/ 954396 w 2154910"/>
                  <a:gd name="connsiteY30" fmla="*/ 609192 h 936264"/>
                  <a:gd name="connsiteX31" fmla="*/ 921688 w 2154910"/>
                  <a:gd name="connsiteY31" fmla="*/ 370468 h 936264"/>
                  <a:gd name="connsiteX32" fmla="*/ 885066 w 2154910"/>
                  <a:gd name="connsiteY32" fmla="*/ 379683 h 936264"/>
                  <a:gd name="connsiteX33" fmla="*/ 761286 w 2154910"/>
                  <a:gd name="connsiteY33" fmla="*/ 336120 h 936264"/>
                  <a:gd name="connsiteX34" fmla="*/ 704563 w 2154910"/>
                  <a:gd name="connsiteY34" fmla="*/ 217791 h 936264"/>
                  <a:gd name="connsiteX35" fmla="*/ 704802 w 2154910"/>
                  <a:gd name="connsiteY35" fmla="*/ 216071 h 936264"/>
                  <a:gd name="connsiteX36" fmla="*/ 335958 w 2154910"/>
                  <a:gd name="connsiteY36" fmla="*/ 210363 h 936264"/>
                  <a:gd name="connsiteX37" fmla="*/ 333615 w 2154910"/>
                  <a:gd name="connsiteY37" fmla="*/ 227248 h 936264"/>
                  <a:gd name="connsiteX38" fmla="*/ 299087 w 2154910"/>
                  <a:gd name="connsiteY38" fmla="*/ 285926 h 936264"/>
                  <a:gd name="connsiteX39" fmla="*/ 56977 w 2154910"/>
                  <a:gd name="connsiteY39" fmla="*/ 299086 h 936264"/>
                  <a:gd name="connsiteX40" fmla="*/ 43817 w 2154910"/>
                  <a:gd name="connsiteY40" fmla="*/ 56977 h 936264"/>
                  <a:gd name="connsiteX41" fmla="*/ 285926 w 2154910"/>
                  <a:gd name="connsiteY41" fmla="*/ 43816 h 936264"/>
                  <a:gd name="connsiteX42" fmla="*/ 326611 w 2154910"/>
                  <a:gd name="connsiteY42" fmla="*/ 98405 h 936264"/>
                  <a:gd name="connsiteX43" fmla="*/ 339475 w 2154910"/>
                  <a:gd name="connsiteY43" fmla="*/ 149531 h 936264"/>
                  <a:gd name="connsiteX44" fmla="*/ 713232 w 2154910"/>
                  <a:gd name="connsiteY44" fmla="*/ 155316 h 936264"/>
                  <a:gd name="connsiteX45" fmla="*/ 713597 w 2154910"/>
                  <a:gd name="connsiteY45" fmla="*/ 152688 h 936264"/>
                  <a:gd name="connsiteX46" fmla="*/ 748125 w 2154910"/>
                  <a:gd name="connsiteY46" fmla="*/ 94011 h 936264"/>
                  <a:gd name="connsiteX47" fmla="*/ 990235 w 2154910"/>
                  <a:gd name="connsiteY47" fmla="*/ 80850 h 936264"/>
                  <a:gd name="connsiteX48" fmla="*/ 1003395 w 2154910"/>
                  <a:gd name="connsiteY48" fmla="*/ 322960 h 936264"/>
                  <a:gd name="connsiteX49" fmla="*/ 976708 w 2154910"/>
                  <a:gd name="connsiteY49" fmla="*/ 342850 h 936264"/>
                  <a:gd name="connsiteX50" fmla="*/ 1009105 w 2154910"/>
                  <a:gd name="connsiteY50" fmla="*/ 579298 h 936264"/>
                  <a:gd name="connsiteX51" fmla="*/ 1050806 w 2154910"/>
                  <a:gd name="connsiteY51" fmla="*/ 568806 h 936264"/>
                  <a:gd name="connsiteX52" fmla="*/ 1174587 w 2154910"/>
                  <a:gd name="connsiteY52" fmla="*/ 612368 h 936264"/>
                  <a:gd name="connsiteX53" fmla="*/ 1231309 w 2154910"/>
                  <a:gd name="connsiteY53" fmla="*/ 730698 h 936264"/>
                  <a:gd name="connsiteX54" fmla="*/ 1227840 w 2154910"/>
                  <a:gd name="connsiteY54" fmla="*/ 755700 h 936264"/>
                  <a:gd name="connsiteX55" fmla="*/ 1814817 w 2154910"/>
                  <a:gd name="connsiteY55" fmla="*/ 755700 h 936264"/>
                  <a:gd name="connsiteX56" fmla="*/ 1821296 w 2154910"/>
                  <a:gd name="connsiteY56" fmla="*/ 709015 h 936264"/>
                  <a:gd name="connsiteX57" fmla="*/ 1855824 w 2154910"/>
                  <a:gd name="connsiteY57" fmla="*/ 650338 h 936264"/>
                  <a:gd name="connsiteX58" fmla="*/ 2097933 w 2154910"/>
                  <a:gd name="connsiteY58" fmla="*/ 637177 h 93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154910" h="936264">
                    <a:moveTo>
                      <a:pt x="228689" y="107634"/>
                    </a:moveTo>
                    <a:cubicBezTo>
                      <a:pt x="193443" y="76022"/>
                      <a:pt x="139246" y="78968"/>
                      <a:pt x="107634" y="114214"/>
                    </a:cubicBezTo>
                    <a:cubicBezTo>
                      <a:pt x="76023" y="149460"/>
                      <a:pt x="78969" y="203657"/>
                      <a:pt x="114214" y="235269"/>
                    </a:cubicBezTo>
                    <a:cubicBezTo>
                      <a:pt x="149460" y="266880"/>
                      <a:pt x="203658" y="263934"/>
                      <a:pt x="235269" y="228688"/>
                    </a:cubicBezTo>
                    <a:cubicBezTo>
                      <a:pt x="266881" y="193443"/>
                      <a:pt x="263935" y="139245"/>
                      <a:pt x="228689" y="107634"/>
                    </a:cubicBezTo>
                    <a:close/>
                    <a:moveTo>
                      <a:pt x="1117349" y="676186"/>
                    </a:moveTo>
                    <a:cubicBezTo>
                      <a:pt x="1082104" y="644574"/>
                      <a:pt x="1027906" y="647520"/>
                      <a:pt x="996295" y="682766"/>
                    </a:cubicBezTo>
                    <a:cubicBezTo>
                      <a:pt x="964683" y="718012"/>
                      <a:pt x="967629" y="772209"/>
                      <a:pt x="1002875" y="803821"/>
                    </a:cubicBezTo>
                    <a:cubicBezTo>
                      <a:pt x="1038121" y="835432"/>
                      <a:pt x="1092318" y="832486"/>
                      <a:pt x="1123930" y="797241"/>
                    </a:cubicBezTo>
                    <a:cubicBezTo>
                      <a:pt x="1155541" y="761995"/>
                      <a:pt x="1152595" y="707797"/>
                      <a:pt x="1117349" y="676186"/>
                    </a:cubicBezTo>
                    <a:close/>
                    <a:moveTo>
                      <a:pt x="932998" y="144668"/>
                    </a:moveTo>
                    <a:cubicBezTo>
                      <a:pt x="897752" y="113056"/>
                      <a:pt x="843554" y="116002"/>
                      <a:pt x="811943" y="151248"/>
                    </a:cubicBezTo>
                    <a:cubicBezTo>
                      <a:pt x="780331" y="186494"/>
                      <a:pt x="783277" y="240691"/>
                      <a:pt x="818523" y="272303"/>
                    </a:cubicBezTo>
                    <a:cubicBezTo>
                      <a:pt x="853769" y="303914"/>
                      <a:pt x="907966" y="300968"/>
                      <a:pt x="939578" y="265722"/>
                    </a:cubicBezTo>
                    <a:cubicBezTo>
                      <a:pt x="971189" y="230477"/>
                      <a:pt x="968243" y="176279"/>
                      <a:pt x="932998" y="144668"/>
                    </a:cubicBezTo>
                    <a:close/>
                    <a:moveTo>
                      <a:pt x="2040696" y="700995"/>
                    </a:moveTo>
                    <a:cubicBezTo>
                      <a:pt x="2005450" y="669383"/>
                      <a:pt x="1951253" y="672329"/>
                      <a:pt x="1919641" y="707575"/>
                    </a:cubicBezTo>
                    <a:cubicBezTo>
                      <a:pt x="1888030" y="742821"/>
                      <a:pt x="1890976" y="797018"/>
                      <a:pt x="1926222" y="828630"/>
                    </a:cubicBezTo>
                    <a:cubicBezTo>
                      <a:pt x="1961467" y="860241"/>
                      <a:pt x="2015665" y="857295"/>
                      <a:pt x="2047276" y="822050"/>
                    </a:cubicBezTo>
                    <a:cubicBezTo>
                      <a:pt x="2078888" y="786804"/>
                      <a:pt x="2075942" y="732606"/>
                      <a:pt x="2040696" y="700995"/>
                    </a:cubicBezTo>
                    <a:close/>
                    <a:moveTo>
                      <a:pt x="2097933" y="637177"/>
                    </a:moveTo>
                    <a:cubicBezTo>
                      <a:pt x="2168424" y="700400"/>
                      <a:pt x="2174316" y="808796"/>
                      <a:pt x="2111094" y="879287"/>
                    </a:cubicBezTo>
                    <a:cubicBezTo>
                      <a:pt x="2047872" y="949778"/>
                      <a:pt x="1939475" y="955670"/>
                      <a:pt x="1868984" y="892447"/>
                    </a:cubicBezTo>
                    <a:cubicBezTo>
                      <a:pt x="1851362" y="876642"/>
                      <a:pt x="1837776" y="858013"/>
                      <a:pt x="1828299" y="837859"/>
                    </a:cubicBezTo>
                    <a:lnTo>
                      <a:pt x="1824477" y="822667"/>
                    </a:lnTo>
                    <a:lnTo>
                      <a:pt x="1210864" y="822667"/>
                    </a:lnTo>
                    <a:lnTo>
                      <a:pt x="1208095" y="819899"/>
                    </a:lnTo>
                    <a:lnTo>
                      <a:pt x="1187747" y="854478"/>
                    </a:lnTo>
                    <a:cubicBezTo>
                      <a:pt x="1124525" y="924969"/>
                      <a:pt x="1016129" y="930861"/>
                      <a:pt x="945638" y="867638"/>
                    </a:cubicBezTo>
                    <a:cubicBezTo>
                      <a:pt x="875147" y="804416"/>
                      <a:pt x="869255" y="696020"/>
                      <a:pt x="932477" y="625529"/>
                    </a:cubicBezTo>
                    <a:lnTo>
                      <a:pt x="954396" y="609192"/>
                    </a:lnTo>
                    <a:lnTo>
                      <a:pt x="921688" y="370468"/>
                    </a:lnTo>
                    <a:lnTo>
                      <a:pt x="885066" y="379683"/>
                    </a:lnTo>
                    <a:cubicBezTo>
                      <a:pt x="841253" y="382064"/>
                      <a:pt x="796531" y="367731"/>
                      <a:pt x="761286" y="336120"/>
                    </a:cubicBezTo>
                    <a:cubicBezTo>
                      <a:pt x="726041" y="304509"/>
                      <a:pt x="706945" y="261604"/>
                      <a:pt x="704563" y="217791"/>
                    </a:cubicBezTo>
                    <a:lnTo>
                      <a:pt x="704802" y="216071"/>
                    </a:lnTo>
                    <a:lnTo>
                      <a:pt x="335958" y="210363"/>
                    </a:lnTo>
                    <a:lnTo>
                      <a:pt x="333615" y="227248"/>
                    </a:lnTo>
                    <a:cubicBezTo>
                      <a:pt x="326378" y="248311"/>
                      <a:pt x="314892" y="268303"/>
                      <a:pt x="299087" y="285926"/>
                    </a:cubicBezTo>
                    <a:cubicBezTo>
                      <a:pt x="235864" y="356416"/>
                      <a:pt x="127468" y="362308"/>
                      <a:pt x="56977" y="299086"/>
                    </a:cubicBezTo>
                    <a:cubicBezTo>
                      <a:pt x="-13514" y="235864"/>
                      <a:pt x="-19406" y="127467"/>
                      <a:pt x="43817" y="56977"/>
                    </a:cubicBezTo>
                    <a:cubicBezTo>
                      <a:pt x="107039" y="-13514"/>
                      <a:pt x="215435" y="-19406"/>
                      <a:pt x="285926" y="43816"/>
                    </a:cubicBezTo>
                    <a:cubicBezTo>
                      <a:pt x="303549" y="59622"/>
                      <a:pt x="317134" y="78251"/>
                      <a:pt x="326611" y="98405"/>
                    </a:cubicBezTo>
                    <a:lnTo>
                      <a:pt x="339475" y="149531"/>
                    </a:lnTo>
                    <a:lnTo>
                      <a:pt x="713232" y="155316"/>
                    </a:lnTo>
                    <a:lnTo>
                      <a:pt x="713597" y="152688"/>
                    </a:lnTo>
                    <a:cubicBezTo>
                      <a:pt x="720834" y="131625"/>
                      <a:pt x="732320" y="111633"/>
                      <a:pt x="748125" y="94011"/>
                    </a:cubicBezTo>
                    <a:cubicBezTo>
                      <a:pt x="811348" y="23520"/>
                      <a:pt x="919744" y="17628"/>
                      <a:pt x="990235" y="80850"/>
                    </a:cubicBezTo>
                    <a:cubicBezTo>
                      <a:pt x="1060726" y="144073"/>
                      <a:pt x="1066618" y="252469"/>
                      <a:pt x="1003395" y="322960"/>
                    </a:cubicBezTo>
                    <a:lnTo>
                      <a:pt x="976708" y="342850"/>
                    </a:lnTo>
                    <a:lnTo>
                      <a:pt x="1009105" y="579298"/>
                    </a:lnTo>
                    <a:lnTo>
                      <a:pt x="1050806" y="568806"/>
                    </a:lnTo>
                    <a:cubicBezTo>
                      <a:pt x="1094620" y="566425"/>
                      <a:pt x="1139341" y="580757"/>
                      <a:pt x="1174587" y="612368"/>
                    </a:cubicBezTo>
                    <a:cubicBezTo>
                      <a:pt x="1209832" y="643979"/>
                      <a:pt x="1228928" y="686884"/>
                      <a:pt x="1231309" y="730698"/>
                    </a:cubicBezTo>
                    <a:lnTo>
                      <a:pt x="1227840" y="755700"/>
                    </a:lnTo>
                    <a:lnTo>
                      <a:pt x="1814817" y="755700"/>
                    </a:lnTo>
                    <a:lnTo>
                      <a:pt x="1821296" y="709015"/>
                    </a:lnTo>
                    <a:cubicBezTo>
                      <a:pt x="1828532" y="687952"/>
                      <a:pt x="1840018" y="667961"/>
                      <a:pt x="1855824" y="650338"/>
                    </a:cubicBezTo>
                    <a:cubicBezTo>
                      <a:pt x="1919046" y="579847"/>
                      <a:pt x="2027443" y="573955"/>
                      <a:pt x="2097933" y="6371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ounded Rectangle 551"/>
              <p:cNvSpPr/>
              <p:nvPr/>
            </p:nvSpPr>
            <p:spPr>
              <a:xfrm>
                <a:off x="1914525" y="3952875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ounded Rectangle 552"/>
              <p:cNvSpPr/>
              <p:nvPr/>
            </p:nvSpPr>
            <p:spPr>
              <a:xfrm>
                <a:off x="1914525" y="3784991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ounded Rectangle 553"/>
              <p:cNvSpPr/>
              <p:nvPr/>
            </p:nvSpPr>
            <p:spPr>
              <a:xfrm>
                <a:off x="1914525" y="3617107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ounded Rectangle 554"/>
              <p:cNvSpPr/>
              <p:nvPr/>
            </p:nvSpPr>
            <p:spPr>
              <a:xfrm>
                <a:off x="1914525" y="3449223"/>
                <a:ext cx="646086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2968592" y="4757834"/>
              <a:ext cx="1629161" cy="585585"/>
              <a:chOff x="2976369" y="4757834"/>
              <a:chExt cx="1629161" cy="585585"/>
            </a:xfrm>
            <a:grpFill/>
          </p:grpSpPr>
          <p:sp>
            <p:nvSpPr>
              <p:cNvPr id="545" name="Rounded Rectangle 544"/>
              <p:cNvSpPr/>
              <p:nvPr/>
            </p:nvSpPr>
            <p:spPr>
              <a:xfrm>
                <a:off x="3302295" y="4757834"/>
                <a:ext cx="945855" cy="216161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Freeform 545"/>
              <p:cNvSpPr/>
              <p:nvPr/>
            </p:nvSpPr>
            <p:spPr>
              <a:xfrm>
                <a:off x="3005339" y="5019676"/>
                <a:ext cx="1571221" cy="74763"/>
              </a:xfrm>
              <a:custGeom>
                <a:avLst/>
                <a:gdLst>
                  <a:gd name="connsiteX0" fmla="*/ 132902 w 1571221"/>
                  <a:gd name="connsiteY0" fmla="*/ 0 h 74763"/>
                  <a:gd name="connsiteX1" fmla="*/ 1438319 w 1571221"/>
                  <a:gd name="connsiteY1" fmla="*/ 0 h 74763"/>
                  <a:gd name="connsiteX2" fmla="*/ 1552780 w 1571221"/>
                  <a:gd name="connsiteY2" fmla="*/ 47411 h 74763"/>
                  <a:gd name="connsiteX3" fmla="*/ 1571221 w 1571221"/>
                  <a:gd name="connsiteY3" fmla="*/ 74763 h 74763"/>
                  <a:gd name="connsiteX4" fmla="*/ 0 w 1571221"/>
                  <a:gd name="connsiteY4" fmla="*/ 74763 h 74763"/>
                  <a:gd name="connsiteX5" fmla="*/ 18441 w 1571221"/>
                  <a:gd name="connsiteY5" fmla="*/ 47411 h 74763"/>
                  <a:gd name="connsiteX6" fmla="*/ 132902 w 1571221"/>
                  <a:gd name="connsiteY6" fmla="*/ 0 h 7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221" h="74763">
                    <a:moveTo>
                      <a:pt x="132902" y="0"/>
                    </a:moveTo>
                    <a:lnTo>
                      <a:pt x="1438319" y="0"/>
                    </a:lnTo>
                    <a:cubicBezTo>
                      <a:pt x="1483019" y="0"/>
                      <a:pt x="1523487" y="18118"/>
                      <a:pt x="1552780" y="47411"/>
                    </a:cubicBezTo>
                    <a:lnTo>
                      <a:pt x="1571221" y="74763"/>
                    </a:lnTo>
                    <a:lnTo>
                      <a:pt x="0" y="74763"/>
                    </a:lnTo>
                    <a:lnTo>
                      <a:pt x="18441" y="47411"/>
                    </a:lnTo>
                    <a:cubicBezTo>
                      <a:pt x="47735" y="18118"/>
                      <a:pt x="88203" y="0"/>
                      <a:pt x="1329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Freeform 546"/>
              <p:cNvSpPr/>
              <p:nvPr/>
            </p:nvSpPr>
            <p:spPr>
              <a:xfrm>
                <a:off x="2976369" y="5161113"/>
                <a:ext cx="1629161" cy="182306"/>
              </a:xfrm>
              <a:custGeom>
                <a:avLst/>
                <a:gdLst>
                  <a:gd name="connsiteX0" fmla="*/ 4126 w 1629161"/>
                  <a:gd name="connsiteY0" fmla="*/ 0 h 182306"/>
                  <a:gd name="connsiteX1" fmla="*/ 1625036 w 1629161"/>
                  <a:gd name="connsiteY1" fmla="*/ 0 h 182306"/>
                  <a:gd name="connsiteX2" fmla="*/ 1629161 w 1629161"/>
                  <a:gd name="connsiteY2" fmla="*/ 20434 h 182306"/>
                  <a:gd name="connsiteX3" fmla="*/ 1467289 w 1629161"/>
                  <a:gd name="connsiteY3" fmla="*/ 182306 h 182306"/>
                  <a:gd name="connsiteX4" fmla="*/ 161872 w 1629161"/>
                  <a:gd name="connsiteY4" fmla="*/ 182306 h 182306"/>
                  <a:gd name="connsiteX5" fmla="*/ 0 w 1629161"/>
                  <a:gd name="connsiteY5" fmla="*/ 20434 h 182306"/>
                  <a:gd name="connsiteX6" fmla="*/ 4126 w 1629161"/>
                  <a:gd name="connsiteY6" fmla="*/ 0 h 18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9161" h="182306">
                    <a:moveTo>
                      <a:pt x="4126" y="0"/>
                    </a:moveTo>
                    <a:lnTo>
                      <a:pt x="1625036" y="0"/>
                    </a:lnTo>
                    <a:lnTo>
                      <a:pt x="1629161" y="20434"/>
                    </a:lnTo>
                    <a:cubicBezTo>
                      <a:pt x="1629161" y="109833"/>
                      <a:pt x="1556688" y="182306"/>
                      <a:pt x="1467289" y="182306"/>
                    </a:cubicBezTo>
                    <a:lnTo>
                      <a:pt x="161872" y="182306"/>
                    </a:lnTo>
                    <a:cubicBezTo>
                      <a:pt x="72473" y="182306"/>
                      <a:pt x="0" y="109833"/>
                      <a:pt x="0" y="20434"/>
                    </a:cubicBezTo>
                    <a:lnTo>
                      <a:pt x="412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>
              <a:off x="936947" y="5429249"/>
              <a:ext cx="5692454" cy="828624"/>
              <a:chOff x="936947" y="5429249"/>
              <a:chExt cx="5692454" cy="828624"/>
            </a:xfrm>
            <a:grpFill/>
          </p:grpSpPr>
          <p:sp>
            <p:nvSpPr>
              <p:cNvPr id="467" name="Freeform 466"/>
              <p:cNvSpPr/>
              <p:nvPr/>
            </p:nvSpPr>
            <p:spPr>
              <a:xfrm rot="5400000">
                <a:off x="1730730" y="5247862"/>
                <a:ext cx="82531" cy="445306"/>
              </a:xfrm>
              <a:custGeom>
                <a:avLst/>
                <a:gdLst>
                  <a:gd name="connsiteX0" fmla="*/ 0 w 82531"/>
                  <a:gd name="connsiteY0" fmla="*/ 133779 h 445306"/>
                  <a:gd name="connsiteX1" fmla="*/ 0 w 82531"/>
                  <a:gd name="connsiteY1" fmla="*/ 0 h 445306"/>
                  <a:gd name="connsiteX2" fmla="*/ 82531 w 82531"/>
                  <a:gd name="connsiteY2" fmla="*/ 76436 h 445306"/>
                  <a:gd name="connsiteX3" fmla="*/ 82531 w 82531"/>
                  <a:gd name="connsiteY3" fmla="*/ 445306 h 445306"/>
                  <a:gd name="connsiteX4" fmla="*/ 58125 w 82531"/>
                  <a:gd name="connsiteY4" fmla="*/ 406469 h 445306"/>
                  <a:gd name="connsiteX5" fmla="*/ 0 w 82531"/>
                  <a:gd name="connsiteY5" fmla="*/ 133779 h 4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445306">
                    <a:moveTo>
                      <a:pt x="0" y="133779"/>
                    </a:moveTo>
                    <a:lnTo>
                      <a:pt x="0" y="0"/>
                    </a:lnTo>
                    <a:lnTo>
                      <a:pt x="82531" y="76436"/>
                    </a:lnTo>
                    <a:lnTo>
                      <a:pt x="82531" y="445306"/>
                    </a:lnTo>
                    <a:lnTo>
                      <a:pt x="58125" y="406469"/>
                    </a:lnTo>
                    <a:cubicBezTo>
                      <a:pt x="4718" y="316788"/>
                      <a:pt x="2359" y="272685"/>
                      <a:pt x="0" y="1337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8" name="Freeform 467"/>
              <p:cNvSpPr/>
              <p:nvPr/>
            </p:nvSpPr>
            <p:spPr>
              <a:xfrm rot="5400000">
                <a:off x="2122490" y="5284853"/>
                <a:ext cx="82531" cy="371324"/>
              </a:xfrm>
              <a:custGeom>
                <a:avLst/>
                <a:gdLst>
                  <a:gd name="connsiteX0" fmla="*/ 0 w 82531"/>
                  <a:gd name="connsiteY0" fmla="*/ 294888 h 371324"/>
                  <a:gd name="connsiteX1" fmla="*/ 0 w 82531"/>
                  <a:gd name="connsiteY1" fmla="*/ 0 h 371324"/>
                  <a:gd name="connsiteX2" fmla="*/ 82531 w 82531"/>
                  <a:gd name="connsiteY2" fmla="*/ 55907 h 371324"/>
                  <a:gd name="connsiteX3" fmla="*/ 82531 w 82531"/>
                  <a:gd name="connsiteY3" fmla="*/ 371324 h 371324"/>
                  <a:gd name="connsiteX4" fmla="*/ 0 w 82531"/>
                  <a:gd name="connsiteY4" fmla="*/ 294888 h 371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1324">
                    <a:moveTo>
                      <a:pt x="0" y="294888"/>
                    </a:moveTo>
                    <a:lnTo>
                      <a:pt x="0" y="0"/>
                    </a:lnTo>
                    <a:lnTo>
                      <a:pt x="82531" y="55907"/>
                    </a:lnTo>
                    <a:lnTo>
                      <a:pt x="82531" y="371324"/>
                    </a:lnTo>
                    <a:lnTo>
                      <a:pt x="0" y="2948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9" name="Freeform 468"/>
              <p:cNvSpPr/>
              <p:nvPr/>
            </p:nvSpPr>
            <p:spPr>
              <a:xfrm rot="5400000">
                <a:off x="2477276" y="5298549"/>
                <a:ext cx="82531" cy="343933"/>
              </a:xfrm>
              <a:custGeom>
                <a:avLst/>
                <a:gdLst>
                  <a:gd name="connsiteX0" fmla="*/ 0 w 82531"/>
                  <a:gd name="connsiteY0" fmla="*/ 288026 h 343933"/>
                  <a:gd name="connsiteX1" fmla="*/ 0 w 82531"/>
                  <a:gd name="connsiteY1" fmla="*/ 0 h 343933"/>
                  <a:gd name="connsiteX2" fmla="*/ 82531 w 82531"/>
                  <a:gd name="connsiteY2" fmla="*/ 32846 h 343933"/>
                  <a:gd name="connsiteX3" fmla="*/ 82531 w 82531"/>
                  <a:gd name="connsiteY3" fmla="*/ 343933 h 343933"/>
                  <a:gd name="connsiteX4" fmla="*/ 0 w 82531"/>
                  <a:gd name="connsiteY4" fmla="*/ 288026 h 3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3933">
                    <a:moveTo>
                      <a:pt x="0" y="288026"/>
                    </a:moveTo>
                    <a:lnTo>
                      <a:pt x="0" y="0"/>
                    </a:lnTo>
                    <a:lnTo>
                      <a:pt x="82531" y="32846"/>
                    </a:lnTo>
                    <a:lnTo>
                      <a:pt x="82531" y="343933"/>
                    </a:lnTo>
                    <a:lnTo>
                      <a:pt x="0" y="2880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0" name="Freeform 469"/>
              <p:cNvSpPr/>
              <p:nvPr/>
            </p:nvSpPr>
            <p:spPr>
              <a:xfrm rot="5400000">
                <a:off x="2845623" y="5288573"/>
                <a:ext cx="82531" cy="363884"/>
              </a:xfrm>
              <a:custGeom>
                <a:avLst/>
                <a:gdLst>
                  <a:gd name="connsiteX0" fmla="*/ 0 w 82531"/>
                  <a:gd name="connsiteY0" fmla="*/ 331038 h 363884"/>
                  <a:gd name="connsiteX1" fmla="*/ 0 w 82531"/>
                  <a:gd name="connsiteY1" fmla="*/ 0 h 363884"/>
                  <a:gd name="connsiteX2" fmla="*/ 82531 w 82531"/>
                  <a:gd name="connsiteY2" fmla="*/ 13966 h 363884"/>
                  <a:gd name="connsiteX3" fmla="*/ 82531 w 82531"/>
                  <a:gd name="connsiteY3" fmla="*/ 363884 h 363884"/>
                  <a:gd name="connsiteX4" fmla="*/ 0 w 82531"/>
                  <a:gd name="connsiteY4" fmla="*/ 331038 h 36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63884">
                    <a:moveTo>
                      <a:pt x="0" y="331038"/>
                    </a:moveTo>
                    <a:lnTo>
                      <a:pt x="0" y="0"/>
                    </a:lnTo>
                    <a:lnTo>
                      <a:pt x="82531" y="13966"/>
                    </a:lnTo>
                    <a:lnTo>
                      <a:pt x="82531" y="363884"/>
                    </a:lnTo>
                    <a:lnTo>
                      <a:pt x="0" y="3310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2" name="Freeform 471"/>
              <p:cNvSpPr/>
              <p:nvPr/>
            </p:nvSpPr>
            <p:spPr>
              <a:xfrm rot="5400000">
                <a:off x="3234196" y="5296889"/>
                <a:ext cx="82531" cy="347252"/>
              </a:xfrm>
              <a:custGeom>
                <a:avLst/>
                <a:gdLst>
                  <a:gd name="connsiteX0" fmla="*/ 0 w 82531"/>
                  <a:gd name="connsiteY0" fmla="*/ 333285 h 347252"/>
                  <a:gd name="connsiteX1" fmla="*/ 0 w 82531"/>
                  <a:gd name="connsiteY1" fmla="*/ 0 h 347252"/>
                  <a:gd name="connsiteX2" fmla="*/ 82531 w 82531"/>
                  <a:gd name="connsiteY2" fmla="*/ 4964 h 347252"/>
                  <a:gd name="connsiteX3" fmla="*/ 82531 w 82531"/>
                  <a:gd name="connsiteY3" fmla="*/ 347252 h 347252"/>
                  <a:gd name="connsiteX4" fmla="*/ 0 w 82531"/>
                  <a:gd name="connsiteY4" fmla="*/ 333285 h 34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7252">
                    <a:moveTo>
                      <a:pt x="0" y="333285"/>
                    </a:moveTo>
                    <a:lnTo>
                      <a:pt x="0" y="0"/>
                    </a:lnTo>
                    <a:lnTo>
                      <a:pt x="82531" y="4964"/>
                    </a:lnTo>
                    <a:lnTo>
                      <a:pt x="82531" y="347252"/>
                    </a:lnTo>
                    <a:lnTo>
                      <a:pt x="0" y="3332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3" name="Freeform 472"/>
              <p:cNvSpPr/>
              <p:nvPr/>
            </p:nvSpPr>
            <p:spPr>
              <a:xfrm rot="5400000">
                <a:off x="3607998" y="5311773"/>
                <a:ext cx="82531" cy="317485"/>
              </a:xfrm>
              <a:custGeom>
                <a:avLst/>
                <a:gdLst>
                  <a:gd name="connsiteX0" fmla="*/ 0 w 82531"/>
                  <a:gd name="connsiteY0" fmla="*/ 312521 h 317485"/>
                  <a:gd name="connsiteX1" fmla="*/ 0 w 82531"/>
                  <a:gd name="connsiteY1" fmla="*/ 0 h 317485"/>
                  <a:gd name="connsiteX2" fmla="*/ 82531 w 82531"/>
                  <a:gd name="connsiteY2" fmla="*/ 0 h 317485"/>
                  <a:gd name="connsiteX3" fmla="*/ 82531 w 82531"/>
                  <a:gd name="connsiteY3" fmla="*/ 317485 h 317485"/>
                  <a:gd name="connsiteX4" fmla="*/ 0 w 82531"/>
                  <a:gd name="connsiteY4" fmla="*/ 312521 h 31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17485">
                    <a:moveTo>
                      <a:pt x="0" y="312521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317485"/>
                    </a:lnTo>
                    <a:lnTo>
                      <a:pt x="0" y="3125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4" name="Freeform 473"/>
              <p:cNvSpPr/>
              <p:nvPr/>
            </p:nvSpPr>
            <p:spPr>
              <a:xfrm rot="5400000">
                <a:off x="3949311" y="5334258"/>
                <a:ext cx="82531" cy="272514"/>
              </a:xfrm>
              <a:custGeom>
                <a:avLst/>
                <a:gdLst>
                  <a:gd name="connsiteX0" fmla="*/ 0 w 82531"/>
                  <a:gd name="connsiteY0" fmla="*/ 272514 h 272514"/>
                  <a:gd name="connsiteX1" fmla="*/ 0 w 82531"/>
                  <a:gd name="connsiteY1" fmla="*/ 0 h 272514"/>
                  <a:gd name="connsiteX2" fmla="*/ 82531 w 82531"/>
                  <a:gd name="connsiteY2" fmla="*/ 0 h 272514"/>
                  <a:gd name="connsiteX3" fmla="*/ 82531 w 82531"/>
                  <a:gd name="connsiteY3" fmla="*/ 272514 h 272514"/>
                  <a:gd name="connsiteX4" fmla="*/ 0 w 8253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5" name="Freeform 474"/>
              <p:cNvSpPr/>
              <p:nvPr/>
            </p:nvSpPr>
            <p:spPr>
              <a:xfrm rot="5400000">
                <a:off x="4302997" y="5299401"/>
                <a:ext cx="82531" cy="342229"/>
              </a:xfrm>
              <a:custGeom>
                <a:avLst/>
                <a:gdLst>
                  <a:gd name="connsiteX0" fmla="*/ 0 w 82531"/>
                  <a:gd name="connsiteY0" fmla="*/ 342229 h 342229"/>
                  <a:gd name="connsiteX1" fmla="*/ 0 w 82531"/>
                  <a:gd name="connsiteY1" fmla="*/ 17831 h 342229"/>
                  <a:gd name="connsiteX2" fmla="*/ 82531 w 82531"/>
                  <a:gd name="connsiteY2" fmla="*/ 0 h 342229"/>
                  <a:gd name="connsiteX3" fmla="*/ 82531 w 82531"/>
                  <a:gd name="connsiteY3" fmla="*/ 342229 h 342229"/>
                  <a:gd name="connsiteX4" fmla="*/ 0 w 82531"/>
                  <a:gd name="connsiteY4" fmla="*/ 342229 h 34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2229">
                    <a:moveTo>
                      <a:pt x="0" y="342229"/>
                    </a:moveTo>
                    <a:lnTo>
                      <a:pt x="0" y="17831"/>
                    </a:lnTo>
                    <a:lnTo>
                      <a:pt x="82531" y="0"/>
                    </a:lnTo>
                    <a:lnTo>
                      <a:pt x="82531" y="342229"/>
                    </a:lnTo>
                    <a:lnTo>
                      <a:pt x="0" y="342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6" name="Freeform 475"/>
              <p:cNvSpPr/>
              <p:nvPr/>
            </p:nvSpPr>
            <p:spPr>
              <a:xfrm rot="5400000">
                <a:off x="4682571" y="5291607"/>
                <a:ext cx="82531" cy="357817"/>
              </a:xfrm>
              <a:custGeom>
                <a:avLst/>
                <a:gdLst>
                  <a:gd name="connsiteX0" fmla="*/ 0 w 82531"/>
                  <a:gd name="connsiteY0" fmla="*/ 357817 h 357817"/>
                  <a:gd name="connsiteX1" fmla="*/ 0 w 82531"/>
                  <a:gd name="connsiteY1" fmla="*/ 32089 h 357817"/>
                  <a:gd name="connsiteX2" fmla="*/ 82531 w 82531"/>
                  <a:gd name="connsiteY2" fmla="*/ 0 h 357817"/>
                  <a:gd name="connsiteX3" fmla="*/ 82531 w 82531"/>
                  <a:gd name="connsiteY3" fmla="*/ 339986 h 357817"/>
                  <a:gd name="connsiteX4" fmla="*/ 0 w 82531"/>
                  <a:gd name="connsiteY4" fmla="*/ 357817 h 35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57817">
                    <a:moveTo>
                      <a:pt x="0" y="357817"/>
                    </a:moveTo>
                    <a:lnTo>
                      <a:pt x="0" y="32089"/>
                    </a:lnTo>
                    <a:lnTo>
                      <a:pt x="82531" y="0"/>
                    </a:lnTo>
                    <a:lnTo>
                      <a:pt x="82531" y="339986"/>
                    </a:lnTo>
                    <a:lnTo>
                      <a:pt x="0" y="3578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7" name="Freeform 476"/>
              <p:cNvSpPr/>
              <p:nvPr/>
            </p:nvSpPr>
            <p:spPr>
              <a:xfrm rot="5400000">
                <a:off x="5067661" y="5281937"/>
                <a:ext cx="82531" cy="377157"/>
              </a:xfrm>
              <a:custGeom>
                <a:avLst/>
                <a:gdLst>
                  <a:gd name="connsiteX0" fmla="*/ 0 w 82531"/>
                  <a:gd name="connsiteY0" fmla="*/ 377157 h 377157"/>
                  <a:gd name="connsiteX1" fmla="*/ 0 w 82531"/>
                  <a:gd name="connsiteY1" fmla="*/ 45458 h 377157"/>
                  <a:gd name="connsiteX2" fmla="*/ 82531 w 82531"/>
                  <a:gd name="connsiteY2" fmla="*/ 0 h 377157"/>
                  <a:gd name="connsiteX3" fmla="*/ 82531 w 82531"/>
                  <a:gd name="connsiteY3" fmla="*/ 345068 h 377157"/>
                  <a:gd name="connsiteX4" fmla="*/ 0 w 82531"/>
                  <a:gd name="connsiteY4" fmla="*/ 377157 h 37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7157">
                    <a:moveTo>
                      <a:pt x="0" y="377157"/>
                    </a:moveTo>
                    <a:lnTo>
                      <a:pt x="0" y="45458"/>
                    </a:lnTo>
                    <a:lnTo>
                      <a:pt x="82531" y="0"/>
                    </a:lnTo>
                    <a:lnTo>
                      <a:pt x="82531" y="345068"/>
                    </a:lnTo>
                    <a:lnTo>
                      <a:pt x="0" y="3771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8" name="Freeform 477"/>
              <p:cNvSpPr/>
              <p:nvPr/>
            </p:nvSpPr>
            <p:spPr>
              <a:xfrm rot="5400000">
                <a:off x="5450803" y="5283368"/>
                <a:ext cx="82531" cy="374294"/>
              </a:xfrm>
              <a:custGeom>
                <a:avLst/>
                <a:gdLst>
                  <a:gd name="connsiteX0" fmla="*/ 0 w 82531"/>
                  <a:gd name="connsiteY0" fmla="*/ 374294 h 374294"/>
                  <a:gd name="connsiteX1" fmla="*/ 0 w 82531"/>
                  <a:gd name="connsiteY1" fmla="*/ 64484 h 374294"/>
                  <a:gd name="connsiteX2" fmla="*/ 82531 w 82531"/>
                  <a:gd name="connsiteY2" fmla="*/ 0 h 374294"/>
                  <a:gd name="connsiteX3" fmla="*/ 82531 w 82531"/>
                  <a:gd name="connsiteY3" fmla="*/ 328836 h 374294"/>
                  <a:gd name="connsiteX4" fmla="*/ 0 w 82531"/>
                  <a:gd name="connsiteY4" fmla="*/ 374294 h 3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4294">
                    <a:moveTo>
                      <a:pt x="0" y="374294"/>
                    </a:moveTo>
                    <a:lnTo>
                      <a:pt x="0" y="64484"/>
                    </a:lnTo>
                    <a:lnTo>
                      <a:pt x="82531" y="0"/>
                    </a:lnTo>
                    <a:lnTo>
                      <a:pt x="82531" y="328836"/>
                    </a:lnTo>
                    <a:lnTo>
                      <a:pt x="0" y="3742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9" name="Freeform 478"/>
              <p:cNvSpPr/>
              <p:nvPr/>
            </p:nvSpPr>
            <p:spPr>
              <a:xfrm rot="5400000">
                <a:off x="5803989" y="5298768"/>
                <a:ext cx="82531" cy="343495"/>
              </a:xfrm>
              <a:custGeom>
                <a:avLst/>
                <a:gdLst>
                  <a:gd name="connsiteX0" fmla="*/ 0 w 82531"/>
                  <a:gd name="connsiteY0" fmla="*/ 343495 h 343495"/>
                  <a:gd name="connsiteX1" fmla="*/ 0 w 82531"/>
                  <a:gd name="connsiteY1" fmla="*/ 311528 h 343495"/>
                  <a:gd name="connsiteX2" fmla="*/ 58125 w 82531"/>
                  <a:gd name="connsiteY2" fmla="*/ 38838 h 343495"/>
                  <a:gd name="connsiteX3" fmla="*/ 82531 w 82531"/>
                  <a:gd name="connsiteY3" fmla="*/ 0 h 343495"/>
                  <a:gd name="connsiteX4" fmla="*/ 82531 w 82531"/>
                  <a:gd name="connsiteY4" fmla="*/ 279011 h 343495"/>
                  <a:gd name="connsiteX5" fmla="*/ 0 w 82531"/>
                  <a:gd name="connsiteY5" fmla="*/ 343495 h 34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343495">
                    <a:moveTo>
                      <a:pt x="0" y="343495"/>
                    </a:moveTo>
                    <a:lnTo>
                      <a:pt x="0" y="311528"/>
                    </a:lnTo>
                    <a:cubicBezTo>
                      <a:pt x="2359" y="172622"/>
                      <a:pt x="4718" y="128519"/>
                      <a:pt x="58125" y="38838"/>
                    </a:cubicBezTo>
                    <a:lnTo>
                      <a:pt x="82531" y="0"/>
                    </a:lnTo>
                    <a:lnTo>
                      <a:pt x="82531" y="279011"/>
                    </a:lnTo>
                    <a:lnTo>
                      <a:pt x="0" y="3434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0" name="Freeform 479"/>
              <p:cNvSpPr/>
              <p:nvPr/>
            </p:nvSpPr>
            <p:spPr>
              <a:xfrm rot="5400000">
                <a:off x="1549014" y="5335399"/>
                <a:ext cx="117456" cy="548468"/>
              </a:xfrm>
              <a:custGeom>
                <a:avLst/>
                <a:gdLst>
                  <a:gd name="connsiteX0" fmla="*/ 0 w 117456"/>
                  <a:gd name="connsiteY0" fmla="*/ 386848 h 548468"/>
                  <a:gd name="connsiteX1" fmla="*/ 0 w 117456"/>
                  <a:gd name="connsiteY1" fmla="*/ 0 h 548468"/>
                  <a:gd name="connsiteX2" fmla="*/ 117456 w 117456"/>
                  <a:gd name="connsiteY2" fmla="*/ 108784 h 548468"/>
                  <a:gd name="connsiteX3" fmla="*/ 117456 w 117456"/>
                  <a:gd name="connsiteY3" fmla="*/ 548468 h 548468"/>
                  <a:gd name="connsiteX4" fmla="*/ 0 w 117456"/>
                  <a:gd name="connsiteY4" fmla="*/ 386848 h 54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548468">
                    <a:moveTo>
                      <a:pt x="0" y="386848"/>
                    </a:moveTo>
                    <a:lnTo>
                      <a:pt x="0" y="0"/>
                    </a:lnTo>
                    <a:lnTo>
                      <a:pt x="117456" y="108784"/>
                    </a:lnTo>
                    <a:lnTo>
                      <a:pt x="117456" y="548468"/>
                    </a:lnTo>
                    <a:lnTo>
                      <a:pt x="0" y="3868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" name="Freeform 480"/>
              <p:cNvSpPr/>
              <p:nvPr/>
            </p:nvSpPr>
            <p:spPr>
              <a:xfrm rot="5400000">
                <a:off x="1991312" y="5392666"/>
                <a:ext cx="117456" cy="433934"/>
              </a:xfrm>
              <a:custGeom>
                <a:avLst/>
                <a:gdLst>
                  <a:gd name="connsiteX0" fmla="*/ 0 w 117456"/>
                  <a:gd name="connsiteY0" fmla="*/ 325150 h 433934"/>
                  <a:gd name="connsiteX1" fmla="*/ 0 w 117456"/>
                  <a:gd name="connsiteY1" fmla="*/ 0 h 433934"/>
                  <a:gd name="connsiteX2" fmla="*/ 117456 w 117456"/>
                  <a:gd name="connsiteY2" fmla="*/ 79568 h 433934"/>
                  <a:gd name="connsiteX3" fmla="*/ 117456 w 117456"/>
                  <a:gd name="connsiteY3" fmla="*/ 433934 h 433934"/>
                  <a:gd name="connsiteX4" fmla="*/ 0 w 117456"/>
                  <a:gd name="connsiteY4" fmla="*/ 325150 h 43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33934">
                    <a:moveTo>
                      <a:pt x="0" y="325150"/>
                    </a:moveTo>
                    <a:lnTo>
                      <a:pt x="0" y="0"/>
                    </a:lnTo>
                    <a:lnTo>
                      <a:pt x="117456" y="79568"/>
                    </a:lnTo>
                    <a:lnTo>
                      <a:pt x="117456" y="433934"/>
                    </a:lnTo>
                    <a:lnTo>
                      <a:pt x="0" y="325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2" name="Freeform 481"/>
              <p:cNvSpPr/>
              <p:nvPr/>
            </p:nvSpPr>
            <p:spPr>
              <a:xfrm rot="5400000">
                <a:off x="2382569" y="5408840"/>
                <a:ext cx="117456" cy="401587"/>
              </a:xfrm>
              <a:custGeom>
                <a:avLst/>
                <a:gdLst>
                  <a:gd name="connsiteX0" fmla="*/ 0 w 117456"/>
                  <a:gd name="connsiteY0" fmla="*/ 322019 h 401587"/>
                  <a:gd name="connsiteX1" fmla="*/ 0 w 117456"/>
                  <a:gd name="connsiteY1" fmla="*/ 0 h 401587"/>
                  <a:gd name="connsiteX2" fmla="*/ 117456 w 117456"/>
                  <a:gd name="connsiteY2" fmla="*/ 46748 h 401587"/>
                  <a:gd name="connsiteX3" fmla="*/ 117456 w 117456"/>
                  <a:gd name="connsiteY3" fmla="*/ 401587 h 401587"/>
                  <a:gd name="connsiteX4" fmla="*/ 0 w 117456"/>
                  <a:gd name="connsiteY4" fmla="*/ 322019 h 4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1587">
                    <a:moveTo>
                      <a:pt x="0" y="322019"/>
                    </a:moveTo>
                    <a:lnTo>
                      <a:pt x="0" y="0"/>
                    </a:lnTo>
                    <a:lnTo>
                      <a:pt x="117456" y="46748"/>
                    </a:lnTo>
                    <a:lnTo>
                      <a:pt x="117456" y="401587"/>
                    </a:lnTo>
                    <a:lnTo>
                      <a:pt x="0" y="322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3" name="Freeform 482"/>
              <p:cNvSpPr/>
              <p:nvPr/>
            </p:nvSpPr>
            <p:spPr>
              <a:xfrm rot="5400000">
                <a:off x="2786707" y="5406826"/>
                <a:ext cx="117456" cy="405615"/>
              </a:xfrm>
              <a:custGeom>
                <a:avLst/>
                <a:gdLst>
                  <a:gd name="connsiteX0" fmla="*/ 0 w 117456"/>
                  <a:gd name="connsiteY0" fmla="*/ 358868 h 405615"/>
                  <a:gd name="connsiteX1" fmla="*/ 0 w 117456"/>
                  <a:gd name="connsiteY1" fmla="*/ 0 h 405615"/>
                  <a:gd name="connsiteX2" fmla="*/ 117456 w 117456"/>
                  <a:gd name="connsiteY2" fmla="*/ 19877 h 405615"/>
                  <a:gd name="connsiteX3" fmla="*/ 117456 w 117456"/>
                  <a:gd name="connsiteY3" fmla="*/ 405615 h 405615"/>
                  <a:gd name="connsiteX4" fmla="*/ 0 w 117456"/>
                  <a:gd name="connsiteY4" fmla="*/ 358868 h 405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5615">
                    <a:moveTo>
                      <a:pt x="0" y="358868"/>
                    </a:moveTo>
                    <a:lnTo>
                      <a:pt x="0" y="0"/>
                    </a:lnTo>
                    <a:lnTo>
                      <a:pt x="117456" y="19877"/>
                    </a:lnTo>
                    <a:lnTo>
                      <a:pt x="117456" y="405615"/>
                    </a:lnTo>
                    <a:lnTo>
                      <a:pt x="0" y="3588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4" name="Freeform 483"/>
              <p:cNvSpPr/>
              <p:nvPr/>
            </p:nvSpPr>
            <p:spPr>
              <a:xfrm rot="5400000">
                <a:off x="3199826" y="5426417"/>
                <a:ext cx="117456" cy="366433"/>
              </a:xfrm>
              <a:custGeom>
                <a:avLst/>
                <a:gdLst>
                  <a:gd name="connsiteX0" fmla="*/ 0 w 117456"/>
                  <a:gd name="connsiteY0" fmla="*/ 346556 h 366433"/>
                  <a:gd name="connsiteX1" fmla="*/ 0 w 117456"/>
                  <a:gd name="connsiteY1" fmla="*/ 0 h 366433"/>
                  <a:gd name="connsiteX2" fmla="*/ 117456 w 117456"/>
                  <a:gd name="connsiteY2" fmla="*/ 7065 h 366433"/>
                  <a:gd name="connsiteX3" fmla="*/ 117456 w 117456"/>
                  <a:gd name="connsiteY3" fmla="*/ 366433 h 366433"/>
                  <a:gd name="connsiteX4" fmla="*/ 0 w 117456"/>
                  <a:gd name="connsiteY4" fmla="*/ 346556 h 36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66433">
                    <a:moveTo>
                      <a:pt x="0" y="346556"/>
                    </a:moveTo>
                    <a:lnTo>
                      <a:pt x="0" y="0"/>
                    </a:lnTo>
                    <a:lnTo>
                      <a:pt x="117456" y="7065"/>
                    </a:lnTo>
                    <a:lnTo>
                      <a:pt x="117456" y="366433"/>
                    </a:lnTo>
                    <a:lnTo>
                      <a:pt x="0" y="3465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5" name="Freeform 484"/>
              <p:cNvSpPr/>
              <p:nvPr/>
            </p:nvSpPr>
            <p:spPr>
              <a:xfrm rot="5400000">
                <a:off x="3585826" y="5446182"/>
                <a:ext cx="117456" cy="326903"/>
              </a:xfrm>
              <a:custGeom>
                <a:avLst/>
                <a:gdLst>
                  <a:gd name="connsiteX0" fmla="*/ 0 w 117456"/>
                  <a:gd name="connsiteY0" fmla="*/ 319838 h 326903"/>
                  <a:gd name="connsiteX1" fmla="*/ 0 w 117456"/>
                  <a:gd name="connsiteY1" fmla="*/ 0 h 326903"/>
                  <a:gd name="connsiteX2" fmla="*/ 117456 w 117456"/>
                  <a:gd name="connsiteY2" fmla="*/ 0 h 326903"/>
                  <a:gd name="connsiteX3" fmla="*/ 117456 w 117456"/>
                  <a:gd name="connsiteY3" fmla="*/ 326903 h 326903"/>
                  <a:gd name="connsiteX4" fmla="*/ 0 w 117456"/>
                  <a:gd name="connsiteY4" fmla="*/ 319838 h 32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26903">
                    <a:moveTo>
                      <a:pt x="0" y="319838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326903"/>
                    </a:lnTo>
                    <a:lnTo>
                      <a:pt x="0" y="3198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6" name="Freeform 485"/>
              <p:cNvSpPr/>
              <p:nvPr/>
            </p:nvSpPr>
            <p:spPr>
              <a:xfrm rot="5400000">
                <a:off x="3931848" y="5473376"/>
                <a:ext cx="117456" cy="272514"/>
              </a:xfrm>
              <a:custGeom>
                <a:avLst/>
                <a:gdLst>
                  <a:gd name="connsiteX0" fmla="*/ 0 w 117456"/>
                  <a:gd name="connsiteY0" fmla="*/ 272514 h 272514"/>
                  <a:gd name="connsiteX1" fmla="*/ 0 w 117456"/>
                  <a:gd name="connsiteY1" fmla="*/ 0 h 272514"/>
                  <a:gd name="connsiteX2" fmla="*/ 117456 w 117456"/>
                  <a:gd name="connsiteY2" fmla="*/ 0 h 272514"/>
                  <a:gd name="connsiteX3" fmla="*/ 117456 w 117456"/>
                  <a:gd name="connsiteY3" fmla="*/ 272514 h 272514"/>
                  <a:gd name="connsiteX4" fmla="*/ 0 w 117456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7" name="Freeform 486"/>
              <p:cNvSpPr/>
              <p:nvPr/>
            </p:nvSpPr>
            <p:spPr>
              <a:xfrm rot="5400000">
                <a:off x="4302449" y="5421604"/>
                <a:ext cx="117456" cy="376059"/>
              </a:xfrm>
              <a:custGeom>
                <a:avLst/>
                <a:gdLst>
                  <a:gd name="connsiteX0" fmla="*/ 0 w 117456"/>
                  <a:gd name="connsiteY0" fmla="*/ 376059 h 376059"/>
                  <a:gd name="connsiteX1" fmla="*/ 0 w 117456"/>
                  <a:gd name="connsiteY1" fmla="*/ 25377 h 376059"/>
                  <a:gd name="connsiteX2" fmla="*/ 117456 w 117456"/>
                  <a:gd name="connsiteY2" fmla="*/ 0 h 376059"/>
                  <a:gd name="connsiteX3" fmla="*/ 117456 w 117456"/>
                  <a:gd name="connsiteY3" fmla="*/ 376059 h 376059"/>
                  <a:gd name="connsiteX4" fmla="*/ 0 w 117456"/>
                  <a:gd name="connsiteY4" fmla="*/ 376059 h 3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76059">
                    <a:moveTo>
                      <a:pt x="0" y="376059"/>
                    </a:moveTo>
                    <a:lnTo>
                      <a:pt x="0" y="25377"/>
                    </a:lnTo>
                    <a:lnTo>
                      <a:pt x="117456" y="0"/>
                    </a:lnTo>
                    <a:lnTo>
                      <a:pt x="117456" y="376059"/>
                    </a:lnTo>
                    <a:lnTo>
                      <a:pt x="0" y="3760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8" name="Freeform 487"/>
              <p:cNvSpPr/>
              <p:nvPr/>
            </p:nvSpPr>
            <p:spPr>
              <a:xfrm rot="5400000">
                <a:off x="4708690" y="5413426"/>
                <a:ext cx="117456" cy="392414"/>
              </a:xfrm>
              <a:custGeom>
                <a:avLst/>
                <a:gdLst>
                  <a:gd name="connsiteX0" fmla="*/ 0 w 117456"/>
                  <a:gd name="connsiteY0" fmla="*/ 392414 h 392414"/>
                  <a:gd name="connsiteX1" fmla="*/ 0 w 117456"/>
                  <a:gd name="connsiteY1" fmla="*/ 45669 h 392414"/>
                  <a:gd name="connsiteX2" fmla="*/ 117456 w 117456"/>
                  <a:gd name="connsiteY2" fmla="*/ 0 h 392414"/>
                  <a:gd name="connsiteX3" fmla="*/ 117456 w 117456"/>
                  <a:gd name="connsiteY3" fmla="*/ 367037 h 392414"/>
                  <a:gd name="connsiteX4" fmla="*/ 0 w 117456"/>
                  <a:gd name="connsiteY4" fmla="*/ 392414 h 39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92414">
                    <a:moveTo>
                      <a:pt x="0" y="392414"/>
                    </a:moveTo>
                    <a:lnTo>
                      <a:pt x="0" y="45669"/>
                    </a:lnTo>
                    <a:lnTo>
                      <a:pt x="117456" y="0"/>
                    </a:lnTo>
                    <a:lnTo>
                      <a:pt x="117456" y="367037"/>
                    </a:lnTo>
                    <a:lnTo>
                      <a:pt x="0" y="392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9" name="Freeform 488"/>
              <p:cNvSpPr/>
              <p:nvPr/>
            </p:nvSpPr>
            <p:spPr>
              <a:xfrm rot="5400000">
                <a:off x="5116971" y="5401583"/>
                <a:ext cx="117456" cy="416101"/>
              </a:xfrm>
              <a:custGeom>
                <a:avLst/>
                <a:gdLst>
                  <a:gd name="connsiteX0" fmla="*/ 0 w 117456"/>
                  <a:gd name="connsiteY0" fmla="*/ 416101 h 416101"/>
                  <a:gd name="connsiteX1" fmla="*/ 0 w 117456"/>
                  <a:gd name="connsiteY1" fmla="*/ 64695 h 416101"/>
                  <a:gd name="connsiteX2" fmla="*/ 117456 w 117456"/>
                  <a:gd name="connsiteY2" fmla="*/ 0 h 416101"/>
                  <a:gd name="connsiteX3" fmla="*/ 117456 w 117456"/>
                  <a:gd name="connsiteY3" fmla="*/ 370432 h 416101"/>
                  <a:gd name="connsiteX4" fmla="*/ 0 w 117456"/>
                  <a:gd name="connsiteY4" fmla="*/ 416101 h 41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16101">
                    <a:moveTo>
                      <a:pt x="0" y="416101"/>
                    </a:moveTo>
                    <a:lnTo>
                      <a:pt x="0" y="64695"/>
                    </a:lnTo>
                    <a:lnTo>
                      <a:pt x="117456" y="0"/>
                    </a:lnTo>
                    <a:lnTo>
                      <a:pt x="117456" y="370432"/>
                    </a:lnTo>
                    <a:lnTo>
                      <a:pt x="0" y="4161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0" name="Freeform 489"/>
              <p:cNvSpPr/>
              <p:nvPr/>
            </p:nvSpPr>
            <p:spPr>
              <a:xfrm rot="5400000">
                <a:off x="5528015" y="5394820"/>
                <a:ext cx="117456" cy="429627"/>
              </a:xfrm>
              <a:custGeom>
                <a:avLst/>
                <a:gdLst>
                  <a:gd name="connsiteX0" fmla="*/ 0 w 117456"/>
                  <a:gd name="connsiteY0" fmla="*/ 429627 h 429627"/>
                  <a:gd name="connsiteX1" fmla="*/ 0 w 117456"/>
                  <a:gd name="connsiteY1" fmla="*/ 91772 h 429627"/>
                  <a:gd name="connsiteX2" fmla="*/ 117456 w 117456"/>
                  <a:gd name="connsiteY2" fmla="*/ 0 h 429627"/>
                  <a:gd name="connsiteX3" fmla="*/ 117456 w 117456"/>
                  <a:gd name="connsiteY3" fmla="*/ 364932 h 429627"/>
                  <a:gd name="connsiteX4" fmla="*/ 0 w 117456"/>
                  <a:gd name="connsiteY4" fmla="*/ 429627 h 42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29627">
                    <a:moveTo>
                      <a:pt x="0" y="429627"/>
                    </a:moveTo>
                    <a:lnTo>
                      <a:pt x="0" y="91772"/>
                    </a:lnTo>
                    <a:lnTo>
                      <a:pt x="117456" y="0"/>
                    </a:lnTo>
                    <a:lnTo>
                      <a:pt x="117456" y="364932"/>
                    </a:lnTo>
                    <a:lnTo>
                      <a:pt x="0" y="4296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Freeform 490"/>
              <p:cNvSpPr/>
              <p:nvPr/>
            </p:nvSpPr>
            <p:spPr>
              <a:xfrm rot="5400000">
                <a:off x="5941969" y="5377495"/>
                <a:ext cx="117456" cy="464276"/>
              </a:xfrm>
              <a:custGeom>
                <a:avLst/>
                <a:gdLst>
                  <a:gd name="connsiteX0" fmla="*/ 0 w 117456"/>
                  <a:gd name="connsiteY0" fmla="*/ 464276 h 464276"/>
                  <a:gd name="connsiteX1" fmla="*/ 0 w 117456"/>
                  <a:gd name="connsiteY1" fmla="*/ 161621 h 464276"/>
                  <a:gd name="connsiteX2" fmla="*/ 117456 w 117456"/>
                  <a:gd name="connsiteY2" fmla="*/ 0 h 464276"/>
                  <a:gd name="connsiteX3" fmla="*/ 117456 w 117456"/>
                  <a:gd name="connsiteY3" fmla="*/ 372504 h 464276"/>
                  <a:gd name="connsiteX4" fmla="*/ 0 w 117456"/>
                  <a:gd name="connsiteY4" fmla="*/ 464276 h 46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64276">
                    <a:moveTo>
                      <a:pt x="0" y="464276"/>
                    </a:moveTo>
                    <a:lnTo>
                      <a:pt x="0" y="161621"/>
                    </a:lnTo>
                    <a:lnTo>
                      <a:pt x="117456" y="0"/>
                    </a:lnTo>
                    <a:lnTo>
                      <a:pt x="117456" y="372504"/>
                    </a:lnTo>
                    <a:lnTo>
                      <a:pt x="0" y="4642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Freeform 491"/>
              <p:cNvSpPr/>
              <p:nvPr/>
            </p:nvSpPr>
            <p:spPr>
              <a:xfrm rot="5400000">
                <a:off x="1385437" y="5459397"/>
                <a:ext cx="103433" cy="599609"/>
              </a:xfrm>
              <a:custGeom>
                <a:avLst/>
                <a:gdLst>
                  <a:gd name="connsiteX0" fmla="*/ 0 w 103433"/>
                  <a:gd name="connsiteY0" fmla="*/ 457284 h 599609"/>
                  <a:gd name="connsiteX1" fmla="*/ 0 w 103433"/>
                  <a:gd name="connsiteY1" fmla="*/ 0 h 599609"/>
                  <a:gd name="connsiteX2" fmla="*/ 103433 w 103433"/>
                  <a:gd name="connsiteY2" fmla="*/ 95796 h 599609"/>
                  <a:gd name="connsiteX3" fmla="*/ 103433 w 103433"/>
                  <a:gd name="connsiteY3" fmla="*/ 599609 h 599609"/>
                  <a:gd name="connsiteX4" fmla="*/ 0 w 103433"/>
                  <a:gd name="connsiteY4" fmla="*/ 457284 h 59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99609">
                    <a:moveTo>
                      <a:pt x="0" y="457284"/>
                    </a:moveTo>
                    <a:lnTo>
                      <a:pt x="0" y="0"/>
                    </a:lnTo>
                    <a:lnTo>
                      <a:pt x="103433" y="95796"/>
                    </a:lnTo>
                    <a:lnTo>
                      <a:pt x="103433" y="599609"/>
                    </a:lnTo>
                    <a:lnTo>
                      <a:pt x="0" y="457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Freeform 492"/>
              <p:cNvSpPr/>
              <p:nvPr/>
            </p:nvSpPr>
            <p:spPr>
              <a:xfrm rot="5400000">
                <a:off x="1879273" y="5529254"/>
                <a:ext cx="103433" cy="459894"/>
              </a:xfrm>
              <a:custGeom>
                <a:avLst/>
                <a:gdLst>
                  <a:gd name="connsiteX0" fmla="*/ 0 w 103433"/>
                  <a:gd name="connsiteY0" fmla="*/ 364098 h 459894"/>
                  <a:gd name="connsiteX1" fmla="*/ 0 w 103433"/>
                  <a:gd name="connsiteY1" fmla="*/ 0 h 459894"/>
                  <a:gd name="connsiteX2" fmla="*/ 103433 w 103433"/>
                  <a:gd name="connsiteY2" fmla="*/ 70068 h 459894"/>
                  <a:gd name="connsiteX3" fmla="*/ 103433 w 103433"/>
                  <a:gd name="connsiteY3" fmla="*/ 459894 h 459894"/>
                  <a:gd name="connsiteX4" fmla="*/ 0 w 103433"/>
                  <a:gd name="connsiteY4" fmla="*/ 364098 h 45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9894">
                    <a:moveTo>
                      <a:pt x="0" y="364098"/>
                    </a:moveTo>
                    <a:lnTo>
                      <a:pt x="0" y="0"/>
                    </a:lnTo>
                    <a:lnTo>
                      <a:pt x="103433" y="70068"/>
                    </a:lnTo>
                    <a:lnTo>
                      <a:pt x="103433" y="459894"/>
                    </a:lnTo>
                    <a:lnTo>
                      <a:pt x="0" y="3640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Freeform 493"/>
              <p:cNvSpPr/>
              <p:nvPr/>
            </p:nvSpPr>
            <p:spPr>
              <a:xfrm rot="5400000">
                <a:off x="2310136" y="5541282"/>
                <a:ext cx="103433" cy="435838"/>
              </a:xfrm>
              <a:custGeom>
                <a:avLst/>
                <a:gdLst>
                  <a:gd name="connsiteX0" fmla="*/ 0 w 103433"/>
                  <a:gd name="connsiteY0" fmla="*/ 365771 h 435838"/>
                  <a:gd name="connsiteX1" fmla="*/ 0 w 103433"/>
                  <a:gd name="connsiteY1" fmla="*/ 0 h 435838"/>
                  <a:gd name="connsiteX2" fmla="*/ 103433 w 103433"/>
                  <a:gd name="connsiteY2" fmla="*/ 41166 h 435838"/>
                  <a:gd name="connsiteX3" fmla="*/ 103433 w 103433"/>
                  <a:gd name="connsiteY3" fmla="*/ 435838 h 435838"/>
                  <a:gd name="connsiteX4" fmla="*/ 0 w 103433"/>
                  <a:gd name="connsiteY4" fmla="*/ 365771 h 4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38">
                    <a:moveTo>
                      <a:pt x="0" y="365771"/>
                    </a:moveTo>
                    <a:lnTo>
                      <a:pt x="0" y="0"/>
                    </a:lnTo>
                    <a:lnTo>
                      <a:pt x="103433" y="41166"/>
                    </a:lnTo>
                    <a:lnTo>
                      <a:pt x="103433" y="435838"/>
                    </a:lnTo>
                    <a:lnTo>
                      <a:pt x="0" y="365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Freeform 494"/>
              <p:cNvSpPr/>
              <p:nvPr/>
            </p:nvSpPr>
            <p:spPr>
              <a:xfrm rot="5400000">
                <a:off x="2752101" y="5541274"/>
                <a:ext cx="103433" cy="435854"/>
              </a:xfrm>
              <a:custGeom>
                <a:avLst/>
                <a:gdLst>
                  <a:gd name="connsiteX0" fmla="*/ 0 w 103433"/>
                  <a:gd name="connsiteY0" fmla="*/ 394688 h 435854"/>
                  <a:gd name="connsiteX1" fmla="*/ 0 w 103433"/>
                  <a:gd name="connsiteY1" fmla="*/ 0 h 435854"/>
                  <a:gd name="connsiteX2" fmla="*/ 103433 w 103433"/>
                  <a:gd name="connsiteY2" fmla="*/ 17505 h 435854"/>
                  <a:gd name="connsiteX3" fmla="*/ 103433 w 103433"/>
                  <a:gd name="connsiteY3" fmla="*/ 435854 h 435854"/>
                  <a:gd name="connsiteX4" fmla="*/ 0 w 103433"/>
                  <a:gd name="connsiteY4" fmla="*/ 394688 h 43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54">
                    <a:moveTo>
                      <a:pt x="0" y="394688"/>
                    </a:moveTo>
                    <a:lnTo>
                      <a:pt x="0" y="0"/>
                    </a:lnTo>
                    <a:lnTo>
                      <a:pt x="103433" y="17505"/>
                    </a:lnTo>
                    <a:lnTo>
                      <a:pt x="103433" y="435854"/>
                    </a:lnTo>
                    <a:lnTo>
                      <a:pt x="0" y="3946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Freeform 495"/>
              <p:cNvSpPr/>
              <p:nvPr/>
            </p:nvSpPr>
            <p:spPr>
              <a:xfrm rot="5400000">
                <a:off x="3190065" y="5568631"/>
                <a:ext cx="103433" cy="381140"/>
              </a:xfrm>
              <a:custGeom>
                <a:avLst/>
                <a:gdLst>
                  <a:gd name="connsiteX0" fmla="*/ 0 w 103433"/>
                  <a:gd name="connsiteY0" fmla="*/ 363635 h 381140"/>
                  <a:gd name="connsiteX1" fmla="*/ 0 w 103433"/>
                  <a:gd name="connsiteY1" fmla="*/ 0 h 381140"/>
                  <a:gd name="connsiteX2" fmla="*/ 103433 w 103433"/>
                  <a:gd name="connsiteY2" fmla="*/ 6221 h 381140"/>
                  <a:gd name="connsiteX3" fmla="*/ 103433 w 103433"/>
                  <a:gd name="connsiteY3" fmla="*/ 381140 h 381140"/>
                  <a:gd name="connsiteX4" fmla="*/ 0 w 103433"/>
                  <a:gd name="connsiteY4" fmla="*/ 363635 h 38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81140">
                    <a:moveTo>
                      <a:pt x="0" y="363635"/>
                    </a:moveTo>
                    <a:lnTo>
                      <a:pt x="0" y="0"/>
                    </a:lnTo>
                    <a:lnTo>
                      <a:pt x="103433" y="6221"/>
                    </a:lnTo>
                    <a:lnTo>
                      <a:pt x="103433" y="381140"/>
                    </a:lnTo>
                    <a:lnTo>
                      <a:pt x="0" y="3636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Freeform 496"/>
              <p:cNvSpPr/>
              <p:nvPr/>
            </p:nvSpPr>
            <p:spPr>
              <a:xfrm rot="5400000">
                <a:off x="3588550" y="5591462"/>
                <a:ext cx="103433" cy="335478"/>
              </a:xfrm>
              <a:custGeom>
                <a:avLst/>
                <a:gdLst>
                  <a:gd name="connsiteX0" fmla="*/ 0 w 103433"/>
                  <a:gd name="connsiteY0" fmla="*/ 329257 h 335478"/>
                  <a:gd name="connsiteX1" fmla="*/ 0 w 103433"/>
                  <a:gd name="connsiteY1" fmla="*/ 0 h 335478"/>
                  <a:gd name="connsiteX2" fmla="*/ 103433 w 103433"/>
                  <a:gd name="connsiteY2" fmla="*/ 0 h 335478"/>
                  <a:gd name="connsiteX3" fmla="*/ 103433 w 103433"/>
                  <a:gd name="connsiteY3" fmla="*/ 335478 h 335478"/>
                  <a:gd name="connsiteX4" fmla="*/ 0 w 103433"/>
                  <a:gd name="connsiteY4" fmla="*/ 329257 h 3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35478">
                    <a:moveTo>
                      <a:pt x="0" y="329257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335478"/>
                    </a:lnTo>
                    <a:lnTo>
                      <a:pt x="0" y="3292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Freeform 497"/>
              <p:cNvSpPr/>
              <p:nvPr/>
            </p:nvSpPr>
            <p:spPr>
              <a:xfrm rot="5400000">
                <a:off x="3938860" y="5622944"/>
                <a:ext cx="103433" cy="272514"/>
              </a:xfrm>
              <a:custGeom>
                <a:avLst/>
                <a:gdLst>
                  <a:gd name="connsiteX0" fmla="*/ 0 w 103433"/>
                  <a:gd name="connsiteY0" fmla="*/ 272514 h 272514"/>
                  <a:gd name="connsiteX1" fmla="*/ 0 w 103433"/>
                  <a:gd name="connsiteY1" fmla="*/ 0 h 272514"/>
                  <a:gd name="connsiteX2" fmla="*/ 103433 w 103433"/>
                  <a:gd name="connsiteY2" fmla="*/ 0 h 272514"/>
                  <a:gd name="connsiteX3" fmla="*/ 103433 w 103433"/>
                  <a:gd name="connsiteY3" fmla="*/ 272514 h 272514"/>
                  <a:gd name="connsiteX4" fmla="*/ 0 w 103433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Freeform 498"/>
              <p:cNvSpPr/>
              <p:nvPr/>
            </p:nvSpPr>
            <p:spPr>
              <a:xfrm rot="5400000">
                <a:off x="4324860" y="5555772"/>
                <a:ext cx="103433" cy="406858"/>
              </a:xfrm>
              <a:custGeom>
                <a:avLst/>
                <a:gdLst>
                  <a:gd name="connsiteX0" fmla="*/ 0 w 103433"/>
                  <a:gd name="connsiteY0" fmla="*/ 406858 h 406858"/>
                  <a:gd name="connsiteX1" fmla="*/ 0 w 103433"/>
                  <a:gd name="connsiteY1" fmla="*/ 22347 h 406858"/>
                  <a:gd name="connsiteX2" fmla="*/ 103433 w 103433"/>
                  <a:gd name="connsiteY2" fmla="*/ 0 h 406858"/>
                  <a:gd name="connsiteX3" fmla="*/ 103433 w 103433"/>
                  <a:gd name="connsiteY3" fmla="*/ 406858 h 406858"/>
                  <a:gd name="connsiteX4" fmla="*/ 0 w 103433"/>
                  <a:gd name="connsiteY4" fmla="*/ 406858 h 40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06858">
                    <a:moveTo>
                      <a:pt x="0" y="406858"/>
                    </a:moveTo>
                    <a:lnTo>
                      <a:pt x="0" y="22347"/>
                    </a:lnTo>
                    <a:lnTo>
                      <a:pt x="103433" y="0"/>
                    </a:lnTo>
                    <a:lnTo>
                      <a:pt x="103433" y="406858"/>
                    </a:lnTo>
                    <a:lnTo>
                      <a:pt x="0" y="4068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Freeform 499"/>
              <p:cNvSpPr/>
              <p:nvPr/>
            </p:nvSpPr>
            <p:spPr>
              <a:xfrm rot="5400000">
                <a:off x="4760331" y="5552195"/>
                <a:ext cx="103433" cy="414012"/>
              </a:xfrm>
              <a:custGeom>
                <a:avLst/>
                <a:gdLst>
                  <a:gd name="connsiteX0" fmla="*/ 0 w 103433"/>
                  <a:gd name="connsiteY0" fmla="*/ 414012 h 414012"/>
                  <a:gd name="connsiteX1" fmla="*/ 0 w 103433"/>
                  <a:gd name="connsiteY1" fmla="*/ 40216 h 414012"/>
                  <a:gd name="connsiteX2" fmla="*/ 103433 w 103433"/>
                  <a:gd name="connsiteY2" fmla="*/ 0 h 414012"/>
                  <a:gd name="connsiteX3" fmla="*/ 103433 w 103433"/>
                  <a:gd name="connsiteY3" fmla="*/ 391665 h 414012"/>
                  <a:gd name="connsiteX4" fmla="*/ 0 w 103433"/>
                  <a:gd name="connsiteY4" fmla="*/ 414012 h 41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14012">
                    <a:moveTo>
                      <a:pt x="0" y="414012"/>
                    </a:moveTo>
                    <a:lnTo>
                      <a:pt x="0" y="40216"/>
                    </a:lnTo>
                    <a:lnTo>
                      <a:pt x="103433" y="0"/>
                    </a:lnTo>
                    <a:lnTo>
                      <a:pt x="103433" y="391665"/>
                    </a:lnTo>
                    <a:lnTo>
                      <a:pt x="0" y="4140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Freeform 500"/>
              <p:cNvSpPr/>
              <p:nvPr/>
            </p:nvSpPr>
            <p:spPr>
              <a:xfrm rot="5400000">
                <a:off x="5193683" y="5542330"/>
                <a:ext cx="103433" cy="433742"/>
              </a:xfrm>
              <a:custGeom>
                <a:avLst/>
                <a:gdLst>
                  <a:gd name="connsiteX0" fmla="*/ 0 w 103433"/>
                  <a:gd name="connsiteY0" fmla="*/ 433742 h 433742"/>
                  <a:gd name="connsiteX1" fmla="*/ 0 w 103433"/>
                  <a:gd name="connsiteY1" fmla="*/ 56971 h 433742"/>
                  <a:gd name="connsiteX2" fmla="*/ 103433 w 103433"/>
                  <a:gd name="connsiteY2" fmla="*/ 0 h 433742"/>
                  <a:gd name="connsiteX3" fmla="*/ 103433 w 103433"/>
                  <a:gd name="connsiteY3" fmla="*/ 393525 h 433742"/>
                  <a:gd name="connsiteX4" fmla="*/ 0 w 103433"/>
                  <a:gd name="connsiteY4" fmla="*/ 433742 h 43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3742">
                    <a:moveTo>
                      <a:pt x="0" y="433742"/>
                    </a:moveTo>
                    <a:lnTo>
                      <a:pt x="0" y="56971"/>
                    </a:lnTo>
                    <a:lnTo>
                      <a:pt x="103433" y="0"/>
                    </a:lnTo>
                    <a:lnTo>
                      <a:pt x="103433" y="393525"/>
                    </a:lnTo>
                    <a:lnTo>
                      <a:pt x="0" y="4337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2" name="Freeform 501"/>
              <p:cNvSpPr/>
              <p:nvPr/>
            </p:nvSpPr>
            <p:spPr>
              <a:xfrm rot="5400000">
                <a:off x="5633841" y="5531817"/>
                <a:ext cx="103433" cy="454768"/>
              </a:xfrm>
              <a:custGeom>
                <a:avLst/>
                <a:gdLst>
                  <a:gd name="connsiteX0" fmla="*/ 0 w 103433"/>
                  <a:gd name="connsiteY0" fmla="*/ 454768 h 454768"/>
                  <a:gd name="connsiteX1" fmla="*/ 0 w 103433"/>
                  <a:gd name="connsiteY1" fmla="*/ 80816 h 454768"/>
                  <a:gd name="connsiteX2" fmla="*/ 103433 w 103433"/>
                  <a:gd name="connsiteY2" fmla="*/ 0 h 454768"/>
                  <a:gd name="connsiteX3" fmla="*/ 103433 w 103433"/>
                  <a:gd name="connsiteY3" fmla="*/ 397796 h 454768"/>
                  <a:gd name="connsiteX4" fmla="*/ 0 w 103433"/>
                  <a:gd name="connsiteY4" fmla="*/ 454768 h 4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4768">
                    <a:moveTo>
                      <a:pt x="0" y="454768"/>
                    </a:moveTo>
                    <a:lnTo>
                      <a:pt x="0" y="80816"/>
                    </a:lnTo>
                    <a:lnTo>
                      <a:pt x="103433" y="0"/>
                    </a:lnTo>
                    <a:lnTo>
                      <a:pt x="103433" y="397796"/>
                    </a:lnTo>
                    <a:lnTo>
                      <a:pt x="0" y="4547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Freeform 502"/>
              <p:cNvSpPr/>
              <p:nvPr/>
            </p:nvSpPr>
            <p:spPr>
              <a:xfrm rot="5400000">
                <a:off x="6108232" y="5490154"/>
                <a:ext cx="103433" cy="538095"/>
              </a:xfrm>
              <a:custGeom>
                <a:avLst/>
                <a:gdLst>
                  <a:gd name="connsiteX0" fmla="*/ 0 w 103433"/>
                  <a:gd name="connsiteY0" fmla="*/ 538095 h 538095"/>
                  <a:gd name="connsiteX1" fmla="*/ 0 w 103433"/>
                  <a:gd name="connsiteY1" fmla="*/ 142325 h 538095"/>
                  <a:gd name="connsiteX2" fmla="*/ 103433 w 103433"/>
                  <a:gd name="connsiteY2" fmla="*/ 0 h 538095"/>
                  <a:gd name="connsiteX3" fmla="*/ 103433 w 103433"/>
                  <a:gd name="connsiteY3" fmla="*/ 457279 h 538095"/>
                  <a:gd name="connsiteX4" fmla="*/ 0 w 103433"/>
                  <a:gd name="connsiteY4" fmla="*/ 538095 h 53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38095">
                    <a:moveTo>
                      <a:pt x="0" y="538095"/>
                    </a:moveTo>
                    <a:lnTo>
                      <a:pt x="0" y="142325"/>
                    </a:lnTo>
                    <a:lnTo>
                      <a:pt x="103433" y="0"/>
                    </a:lnTo>
                    <a:lnTo>
                      <a:pt x="103433" y="457279"/>
                    </a:lnTo>
                    <a:lnTo>
                      <a:pt x="0" y="5380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Freeform 503"/>
              <p:cNvSpPr/>
              <p:nvPr/>
            </p:nvSpPr>
            <p:spPr>
              <a:xfrm rot="5400000">
                <a:off x="1207905" y="5589622"/>
                <a:ext cx="136601" cy="657441"/>
              </a:xfrm>
              <a:custGeom>
                <a:avLst/>
                <a:gdLst>
                  <a:gd name="connsiteX0" fmla="*/ 0 w 136601"/>
                  <a:gd name="connsiteY0" fmla="*/ 521412 h 657441"/>
                  <a:gd name="connsiteX1" fmla="*/ 0 w 136601"/>
                  <a:gd name="connsiteY1" fmla="*/ 0 h 657441"/>
                  <a:gd name="connsiteX2" fmla="*/ 136601 w 136601"/>
                  <a:gd name="connsiteY2" fmla="*/ 126515 h 657441"/>
                  <a:gd name="connsiteX3" fmla="*/ 136601 w 136601"/>
                  <a:gd name="connsiteY3" fmla="*/ 657441 h 657441"/>
                  <a:gd name="connsiteX4" fmla="*/ 122072 w 136601"/>
                  <a:gd name="connsiteY4" fmla="*/ 654508 h 657441"/>
                  <a:gd name="connsiteX5" fmla="*/ 67575 w 136601"/>
                  <a:gd name="connsiteY5" fmla="*/ 617765 h 657441"/>
                  <a:gd name="connsiteX6" fmla="*/ 36146 w 136601"/>
                  <a:gd name="connsiteY6" fmla="*/ 571150 h 657441"/>
                  <a:gd name="connsiteX7" fmla="*/ 0 w 136601"/>
                  <a:gd name="connsiteY7" fmla="*/ 521412 h 65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57441">
                    <a:moveTo>
                      <a:pt x="0" y="521412"/>
                    </a:moveTo>
                    <a:lnTo>
                      <a:pt x="0" y="0"/>
                    </a:lnTo>
                    <a:lnTo>
                      <a:pt x="136601" y="126515"/>
                    </a:lnTo>
                    <a:lnTo>
                      <a:pt x="136601" y="657441"/>
                    </a:lnTo>
                    <a:lnTo>
                      <a:pt x="122072" y="654508"/>
                    </a:lnTo>
                    <a:cubicBezTo>
                      <a:pt x="101560" y="645832"/>
                      <a:pt x="83088" y="633278"/>
                      <a:pt x="67575" y="617765"/>
                    </a:cubicBezTo>
                    <a:lnTo>
                      <a:pt x="36146" y="571150"/>
                    </a:lnTo>
                    <a:lnTo>
                      <a:pt x="0" y="5214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Freeform 504"/>
              <p:cNvSpPr/>
              <p:nvPr/>
            </p:nvSpPr>
            <p:spPr>
              <a:xfrm rot="5400000">
                <a:off x="1733028" y="5655305"/>
                <a:ext cx="136601" cy="526074"/>
              </a:xfrm>
              <a:custGeom>
                <a:avLst/>
                <a:gdLst>
                  <a:gd name="connsiteX0" fmla="*/ 0 w 136601"/>
                  <a:gd name="connsiteY0" fmla="*/ 399559 h 526074"/>
                  <a:gd name="connsiteX1" fmla="*/ 0 w 136601"/>
                  <a:gd name="connsiteY1" fmla="*/ 0 h 526074"/>
                  <a:gd name="connsiteX2" fmla="*/ 136601 w 136601"/>
                  <a:gd name="connsiteY2" fmla="*/ 92536 h 526074"/>
                  <a:gd name="connsiteX3" fmla="*/ 136601 w 136601"/>
                  <a:gd name="connsiteY3" fmla="*/ 526074 h 526074"/>
                  <a:gd name="connsiteX4" fmla="*/ 0 w 136601"/>
                  <a:gd name="connsiteY4" fmla="*/ 399559 h 52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26074">
                    <a:moveTo>
                      <a:pt x="0" y="399559"/>
                    </a:moveTo>
                    <a:lnTo>
                      <a:pt x="0" y="0"/>
                    </a:lnTo>
                    <a:lnTo>
                      <a:pt x="136601" y="92536"/>
                    </a:lnTo>
                    <a:lnTo>
                      <a:pt x="136601" y="526074"/>
                    </a:lnTo>
                    <a:lnTo>
                      <a:pt x="0" y="3995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Freeform 505"/>
              <p:cNvSpPr/>
              <p:nvPr/>
            </p:nvSpPr>
            <p:spPr>
              <a:xfrm rot="5400000">
                <a:off x="2205664" y="5669272"/>
                <a:ext cx="136601" cy="498141"/>
              </a:xfrm>
              <a:custGeom>
                <a:avLst/>
                <a:gdLst>
                  <a:gd name="connsiteX0" fmla="*/ 0 w 136601"/>
                  <a:gd name="connsiteY0" fmla="*/ 405605 h 498141"/>
                  <a:gd name="connsiteX1" fmla="*/ 0 w 136601"/>
                  <a:gd name="connsiteY1" fmla="*/ 0 h 498141"/>
                  <a:gd name="connsiteX2" fmla="*/ 136601 w 136601"/>
                  <a:gd name="connsiteY2" fmla="*/ 54367 h 498141"/>
                  <a:gd name="connsiteX3" fmla="*/ 136601 w 136601"/>
                  <a:gd name="connsiteY3" fmla="*/ 498141 h 498141"/>
                  <a:gd name="connsiteX4" fmla="*/ 0 w 136601"/>
                  <a:gd name="connsiteY4" fmla="*/ 405605 h 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98141">
                    <a:moveTo>
                      <a:pt x="0" y="405605"/>
                    </a:moveTo>
                    <a:lnTo>
                      <a:pt x="0" y="0"/>
                    </a:lnTo>
                    <a:lnTo>
                      <a:pt x="136601" y="54367"/>
                    </a:lnTo>
                    <a:lnTo>
                      <a:pt x="136601" y="498141"/>
                    </a:lnTo>
                    <a:lnTo>
                      <a:pt x="0" y="4056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Freeform 506"/>
              <p:cNvSpPr/>
              <p:nvPr/>
            </p:nvSpPr>
            <p:spPr>
              <a:xfrm rot="5400000">
                <a:off x="2688485" y="5677509"/>
                <a:ext cx="136601" cy="481666"/>
              </a:xfrm>
              <a:custGeom>
                <a:avLst/>
                <a:gdLst>
                  <a:gd name="connsiteX0" fmla="*/ 0 w 136601"/>
                  <a:gd name="connsiteY0" fmla="*/ 427299 h 481666"/>
                  <a:gd name="connsiteX1" fmla="*/ 0 w 136601"/>
                  <a:gd name="connsiteY1" fmla="*/ 0 h 481666"/>
                  <a:gd name="connsiteX2" fmla="*/ 136601 w 136601"/>
                  <a:gd name="connsiteY2" fmla="*/ 23117 h 481666"/>
                  <a:gd name="connsiteX3" fmla="*/ 136601 w 136601"/>
                  <a:gd name="connsiteY3" fmla="*/ 481666 h 481666"/>
                  <a:gd name="connsiteX4" fmla="*/ 0 w 136601"/>
                  <a:gd name="connsiteY4" fmla="*/ 427299 h 481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81666">
                    <a:moveTo>
                      <a:pt x="0" y="427299"/>
                    </a:moveTo>
                    <a:lnTo>
                      <a:pt x="0" y="0"/>
                    </a:lnTo>
                    <a:lnTo>
                      <a:pt x="136601" y="23117"/>
                    </a:lnTo>
                    <a:lnTo>
                      <a:pt x="136601" y="481666"/>
                    </a:lnTo>
                    <a:lnTo>
                      <a:pt x="0" y="4272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Freeform 507"/>
              <p:cNvSpPr/>
              <p:nvPr/>
            </p:nvSpPr>
            <p:spPr>
              <a:xfrm rot="5400000">
                <a:off x="3154325" y="5717191"/>
                <a:ext cx="136601" cy="402303"/>
              </a:xfrm>
              <a:custGeom>
                <a:avLst/>
                <a:gdLst>
                  <a:gd name="connsiteX0" fmla="*/ 0 w 136601"/>
                  <a:gd name="connsiteY0" fmla="*/ 379186 h 402303"/>
                  <a:gd name="connsiteX1" fmla="*/ 0 w 136601"/>
                  <a:gd name="connsiteY1" fmla="*/ 0 h 402303"/>
                  <a:gd name="connsiteX2" fmla="*/ 136601 w 136601"/>
                  <a:gd name="connsiteY2" fmla="*/ 8216 h 402303"/>
                  <a:gd name="connsiteX3" fmla="*/ 136601 w 136601"/>
                  <a:gd name="connsiteY3" fmla="*/ 402303 h 402303"/>
                  <a:gd name="connsiteX4" fmla="*/ 0 w 136601"/>
                  <a:gd name="connsiteY4" fmla="*/ 379186 h 40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02303">
                    <a:moveTo>
                      <a:pt x="0" y="379186"/>
                    </a:moveTo>
                    <a:lnTo>
                      <a:pt x="0" y="0"/>
                    </a:lnTo>
                    <a:lnTo>
                      <a:pt x="136601" y="8216"/>
                    </a:lnTo>
                    <a:lnTo>
                      <a:pt x="136601" y="402303"/>
                    </a:lnTo>
                    <a:lnTo>
                      <a:pt x="0" y="3791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Freeform 508"/>
              <p:cNvSpPr/>
              <p:nvPr/>
            </p:nvSpPr>
            <p:spPr>
              <a:xfrm rot="5400000">
                <a:off x="3566681" y="5745318"/>
                <a:ext cx="136601" cy="346048"/>
              </a:xfrm>
              <a:custGeom>
                <a:avLst/>
                <a:gdLst>
                  <a:gd name="connsiteX0" fmla="*/ 0 w 136601"/>
                  <a:gd name="connsiteY0" fmla="*/ 337831 h 346048"/>
                  <a:gd name="connsiteX1" fmla="*/ 0 w 136601"/>
                  <a:gd name="connsiteY1" fmla="*/ 0 h 346048"/>
                  <a:gd name="connsiteX2" fmla="*/ 136601 w 136601"/>
                  <a:gd name="connsiteY2" fmla="*/ 0 h 346048"/>
                  <a:gd name="connsiteX3" fmla="*/ 136601 w 136601"/>
                  <a:gd name="connsiteY3" fmla="*/ 346048 h 346048"/>
                  <a:gd name="connsiteX4" fmla="*/ 0 w 136601"/>
                  <a:gd name="connsiteY4" fmla="*/ 337831 h 34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346048">
                    <a:moveTo>
                      <a:pt x="0" y="337831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346048"/>
                    </a:lnTo>
                    <a:lnTo>
                      <a:pt x="0" y="33783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Freeform 509"/>
              <p:cNvSpPr/>
              <p:nvPr/>
            </p:nvSpPr>
            <p:spPr>
              <a:xfrm rot="5400000">
                <a:off x="3922276" y="5782085"/>
                <a:ext cx="136601" cy="272514"/>
              </a:xfrm>
              <a:custGeom>
                <a:avLst/>
                <a:gdLst>
                  <a:gd name="connsiteX0" fmla="*/ 0 w 136601"/>
                  <a:gd name="connsiteY0" fmla="*/ 272514 h 272514"/>
                  <a:gd name="connsiteX1" fmla="*/ 0 w 136601"/>
                  <a:gd name="connsiteY1" fmla="*/ 0 h 272514"/>
                  <a:gd name="connsiteX2" fmla="*/ 136601 w 136601"/>
                  <a:gd name="connsiteY2" fmla="*/ 0 h 272514"/>
                  <a:gd name="connsiteX3" fmla="*/ 136601 w 136601"/>
                  <a:gd name="connsiteY3" fmla="*/ 272514 h 272514"/>
                  <a:gd name="connsiteX4" fmla="*/ 0 w 13660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Freeform 510"/>
              <p:cNvSpPr/>
              <p:nvPr/>
            </p:nvSpPr>
            <p:spPr>
              <a:xfrm rot="5400000">
                <a:off x="4327259" y="5695930"/>
                <a:ext cx="136601" cy="444824"/>
              </a:xfrm>
              <a:custGeom>
                <a:avLst/>
                <a:gdLst>
                  <a:gd name="connsiteX0" fmla="*/ 0 w 136601"/>
                  <a:gd name="connsiteY0" fmla="*/ 444824 h 444824"/>
                  <a:gd name="connsiteX1" fmla="*/ 0 w 136601"/>
                  <a:gd name="connsiteY1" fmla="*/ 29513 h 444824"/>
                  <a:gd name="connsiteX2" fmla="*/ 136601 w 136601"/>
                  <a:gd name="connsiteY2" fmla="*/ 0 h 444824"/>
                  <a:gd name="connsiteX3" fmla="*/ 136601 w 136601"/>
                  <a:gd name="connsiteY3" fmla="*/ 444824 h 444824"/>
                  <a:gd name="connsiteX4" fmla="*/ 0 w 136601"/>
                  <a:gd name="connsiteY4" fmla="*/ 444824 h 44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44824">
                    <a:moveTo>
                      <a:pt x="0" y="444824"/>
                    </a:moveTo>
                    <a:lnTo>
                      <a:pt x="0" y="29513"/>
                    </a:lnTo>
                    <a:lnTo>
                      <a:pt x="136601" y="0"/>
                    </a:lnTo>
                    <a:lnTo>
                      <a:pt x="136601" y="444824"/>
                    </a:lnTo>
                    <a:lnTo>
                      <a:pt x="0" y="4448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Freeform 511"/>
              <p:cNvSpPr/>
              <p:nvPr/>
            </p:nvSpPr>
            <p:spPr>
              <a:xfrm rot="5400000">
                <a:off x="4793309" y="5692574"/>
                <a:ext cx="136601" cy="451536"/>
              </a:xfrm>
              <a:custGeom>
                <a:avLst/>
                <a:gdLst>
                  <a:gd name="connsiteX0" fmla="*/ 0 w 136601"/>
                  <a:gd name="connsiteY0" fmla="*/ 451536 h 451536"/>
                  <a:gd name="connsiteX1" fmla="*/ 0 w 136601"/>
                  <a:gd name="connsiteY1" fmla="*/ 53112 h 451536"/>
                  <a:gd name="connsiteX2" fmla="*/ 136601 w 136601"/>
                  <a:gd name="connsiteY2" fmla="*/ 0 h 451536"/>
                  <a:gd name="connsiteX3" fmla="*/ 136601 w 136601"/>
                  <a:gd name="connsiteY3" fmla="*/ 422023 h 451536"/>
                  <a:gd name="connsiteX4" fmla="*/ 0 w 136601"/>
                  <a:gd name="connsiteY4" fmla="*/ 451536 h 45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51536">
                    <a:moveTo>
                      <a:pt x="0" y="451536"/>
                    </a:moveTo>
                    <a:lnTo>
                      <a:pt x="0" y="53112"/>
                    </a:lnTo>
                    <a:lnTo>
                      <a:pt x="136601" y="0"/>
                    </a:lnTo>
                    <a:lnTo>
                      <a:pt x="136601" y="422023"/>
                    </a:lnTo>
                    <a:lnTo>
                      <a:pt x="0" y="4515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Freeform 512"/>
              <p:cNvSpPr/>
              <p:nvPr/>
            </p:nvSpPr>
            <p:spPr>
              <a:xfrm rot="5400000">
                <a:off x="5253209" y="5680791"/>
                <a:ext cx="136601" cy="475103"/>
              </a:xfrm>
              <a:custGeom>
                <a:avLst/>
                <a:gdLst>
                  <a:gd name="connsiteX0" fmla="*/ 0 w 136601"/>
                  <a:gd name="connsiteY0" fmla="*/ 475103 h 475103"/>
                  <a:gd name="connsiteX1" fmla="*/ 0 w 136601"/>
                  <a:gd name="connsiteY1" fmla="*/ 75240 h 475103"/>
                  <a:gd name="connsiteX2" fmla="*/ 136601 w 136601"/>
                  <a:gd name="connsiteY2" fmla="*/ 0 h 475103"/>
                  <a:gd name="connsiteX3" fmla="*/ 136601 w 136601"/>
                  <a:gd name="connsiteY3" fmla="*/ 421991 h 475103"/>
                  <a:gd name="connsiteX4" fmla="*/ 0 w 136601"/>
                  <a:gd name="connsiteY4" fmla="*/ 475103 h 47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75103">
                    <a:moveTo>
                      <a:pt x="0" y="475103"/>
                    </a:moveTo>
                    <a:lnTo>
                      <a:pt x="0" y="75240"/>
                    </a:lnTo>
                    <a:lnTo>
                      <a:pt x="136601" y="0"/>
                    </a:lnTo>
                    <a:lnTo>
                      <a:pt x="136601" y="421991"/>
                    </a:lnTo>
                    <a:lnTo>
                      <a:pt x="0" y="4751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Freeform 513"/>
              <p:cNvSpPr/>
              <p:nvPr/>
            </p:nvSpPr>
            <p:spPr>
              <a:xfrm rot="5400000">
                <a:off x="5725168" y="5661569"/>
                <a:ext cx="136601" cy="513547"/>
              </a:xfrm>
              <a:custGeom>
                <a:avLst/>
                <a:gdLst>
                  <a:gd name="connsiteX0" fmla="*/ 0 w 136601"/>
                  <a:gd name="connsiteY0" fmla="*/ 513547 h 513547"/>
                  <a:gd name="connsiteX1" fmla="*/ 0 w 136601"/>
                  <a:gd name="connsiteY1" fmla="*/ 106731 h 513547"/>
                  <a:gd name="connsiteX2" fmla="*/ 136601 w 136601"/>
                  <a:gd name="connsiteY2" fmla="*/ 0 h 513547"/>
                  <a:gd name="connsiteX3" fmla="*/ 136601 w 136601"/>
                  <a:gd name="connsiteY3" fmla="*/ 438306 h 513547"/>
                  <a:gd name="connsiteX4" fmla="*/ 0 w 136601"/>
                  <a:gd name="connsiteY4" fmla="*/ 513547 h 51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13547">
                    <a:moveTo>
                      <a:pt x="0" y="513547"/>
                    </a:moveTo>
                    <a:lnTo>
                      <a:pt x="0" y="106731"/>
                    </a:lnTo>
                    <a:lnTo>
                      <a:pt x="136601" y="0"/>
                    </a:lnTo>
                    <a:lnTo>
                      <a:pt x="136601" y="438306"/>
                    </a:lnTo>
                    <a:lnTo>
                      <a:pt x="0" y="51354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Freeform 542"/>
              <p:cNvSpPr/>
              <p:nvPr/>
            </p:nvSpPr>
            <p:spPr>
              <a:xfrm rot="5400000">
                <a:off x="6242272" y="5610056"/>
                <a:ext cx="136601" cy="616573"/>
              </a:xfrm>
              <a:custGeom>
                <a:avLst/>
                <a:gdLst>
                  <a:gd name="connsiteX0" fmla="*/ 0 w 136601"/>
                  <a:gd name="connsiteY0" fmla="*/ 616573 h 616573"/>
                  <a:gd name="connsiteX1" fmla="*/ 0 w 136601"/>
                  <a:gd name="connsiteY1" fmla="*/ 136028 h 616573"/>
                  <a:gd name="connsiteX2" fmla="*/ 36146 w 136601"/>
                  <a:gd name="connsiteY2" fmla="*/ 86291 h 616573"/>
                  <a:gd name="connsiteX3" fmla="*/ 67575 w 136601"/>
                  <a:gd name="connsiteY3" fmla="*/ 39676 h 616573"/>
                  <a:gd name="connsiteX4" fmla="*/ 122072 w 136601"/>
                  <a:gd name="connsiteY4" fmla="*/ 2933 h 616573"/>
                  <a:gd name="connsiteX5" fmla="*/ 136601 w 136601"/>
                  <a:gd name="connsiteY5" fmla="*/ 0 h 616573"/>
                  <a:gd name="connsiteX6" fmla="*/ 136601 w 136601"/>
                  <a:gd name="connsiteY6" fmla="*/ 509842 h 616573"/>
                  <a:gd name="connsiteX7" fmla="*/ 0 w 136601"/>
                  <a:gd name="connsiteY7" fmla="*/ 616573 h 6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16573">
                    <a:moveTo>
                      <a:pt x="0" y="616573"/>
                    </a:moveTo>
                    <a:lnTo>
                      <a:pt x="0" y="136028"/>
                    </a:lnTo>
                    <a:lnTo>
                      <a:pt x="36146" y="86291"/>
                    </a:lnTo>
                    <a:lnTo>
                      <a:pt x="67575" y="39676"/>
                    </a:lnTo>
                    <a:cubicBezTo>
                      <a:pt x="83088" y="24163"/>
                      <a:pt x="101560" y="11609"/>
                      <a:pt x="122072" y="2933"/>
                    </a:cubicBezTo>
                    <a:lnTo>
                      <a:pt x="136601" y="0"/>
                    </a:lnTo>
                    <a:lnTo>
                      <a:pt x="136601" y="509842"/>
                    </a:lnTo>
                    <a:lnTo>
                      <a:pt x="0" y="6165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Freeform 543"/>
              <p:cNvSpPr/>
              <p:nvPr/>
            </p:nvSpPr>
            <p:spPr>
              <a:xfrm rot="5400000">
                <a:off x="3690908" y="3319381"/>
                <a:ext cx="184531" cy="5692454"/>
              </a:xfrm>
              <a:custGeom>
                <a:avLst/>
                <a:gdLst>
                  <a:gd name="connsiteX0" fmla="*/ 0 w 184533"/>
                  <a:gd name="connsiteY0" fmla="*/ 5689812 h 5692454"/>
                  <a:gd name="connsiteX1" fmla="*/ 0 w 184533"/>
                  <a:gd name="connsiteY1" fmla="*/ 5127367 h 5692454"/>
                  <a:gd name="connsiteX2" fmla="*/ 12 w 184533"/>
                  <a:gd name="connsiteY2" fmla="*/ 5127354 h 5692454"/>
                  <a:gd name="connsiteX3" fmla="*/ 0 w 184533"/>
                  <a:gd name="connsiteY3" fmla="*/ 5127343 h 5692454"/>
                  <a:gd name="connsiteX4" fmla="*/ 0 w 184533"/>
                  <a:gd name="connsiteY4" fmla="*/ 2821393 h 5692454"/>
                  <a:gd name="connsiteX5" fmla="*/ 1132 w 184533"/>
                  <a:gd name="connsiteY5" fmla="*/ 2821393 h 5692454"/>
                  <a:gd name="connsiteX6" fmla="*/ 1132 w 184533"/>
                  <a:gd name="connsiteY6" fmla="*/ 2775079 h 5692454"/>
                  <a:gd name="connsiteX7" fmla="*/ 0 w 184533"/>
                  <a:gd name="connsiteY7" fmla="*/ 2775079 h 5692454"/>
                  <a:gd name="connsiteX8" fmla="*/ 0 w 184533"/>
                  <a:gd name="connsiteY8" fmla="*/ 2002974 h 5692454"/>
                  <a:gd name="connsiteX9" fmla="*/ 589 w 184533"/>
                  <a:gd name="connsiteY9" fmla="*/ 2002847 h 5692454"/>
                  <a:gd name="connsiteX10" fmla="*/ 0 w 184533"/>
                  <a:gd name="connsiteY10" fmla="*/ 2000120 h 5692454"/>
                  <a:gd name="connsiteX11" fmla="*/ 0 w 184533"/>
                  <a:gd name="connsiteY11" fmla="*/ 1526809 h 5692454"/>
                  <a:gd name="connsiteX12" fmla="*/ 1266 w 184533"/>
                  <a:gd name="connsiteY12" fmla="*/ 1526317 h 5692454"/>
                  <a:gd name="connsiteX13" fmla="*/ 0 w 184533"/>
                  <a:gd name="connsiteY13" fmla="*/ 1523061 h 5692454"/>
                  <a:gd name="connsiteX14" fmla="*/ 0 w 184533"/>
                  <a:gd name="connsiteY14" fmla="*/ 548588 h 5692454"/>
                  <a:gd name="connsiteX15" fmla="*/ 6836 w 184533"/>
                  <a:gd name="connsiteY15" fmla="*/ 543247 h 5692454"/>
                  <a:gd name="connsiteX16" fmla="*/ 0 w 184533"/>
                  <a:gd name="connsiteY16" fmla="*/ 534498 h 5692454"/>
                  <a:gd name="connsiteX17" fmla="*/ 0 w 184533"/>
                  <a:gd name="connsiteY17" fmla="*/ 2641 h 5692454"/>
                  <a:gd name="connsiteX18" fmla="*/ 13083 w 184533"/>
                  <a:gd name="connsiteY18" fmla="*/ 0 h 5692454"/>
                  <a:gd name="connsiteX19" fmla="*/ 184533 w 184533"/>
                  <a:gd name="connsiteY19" fmla="*/ 171450 h 5692454"/>
                  <a:gd name="connsiteX20" fmla="*/ 184533 w 184533"/>
                  <a:gd name="connsiteY20" fmla="*/ 5521004 h 5692454"/>
                  <a:gd name="connsiteX21" fmla="*/ 13083 w 184533"/>
                  <a:gd name="connsiteY21" fmla="*/ 5692454 h 5692454"/>
                  <a:gd name="connsiteX22" fmla="*/ 0 w 184533"/>
                  <a:gd name="connsiteY22" fmla="*/ 5689812 h 569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533" h="5692454">
                    <a:moveTo>
                      <a:pt x="0" y="5689812"/>
                    </a:moveTo>
                    <a:lnTo>
                      <a:pt x="0" y="5127367"/>
                    </a:lnTo>
                    <a:lnTo>
                      <a:pt x="12" y="5127354"/>
                    </a:lnTo>
                    <a:lnTo>
                      <a:pt x="0" y="5127343"/>
                    </a:lnTo>
                    <a:lnTo>
                      <a:pt x="0" y="2821393"/>
                    </a:lnTo>
                    <a:lnTo>
                      <a:pt x="1132" y="2821393"/>
                    </a:lnTo>
                    <a:lnTo>
                      <a:pt x="1132" y="2775079"/>
                    </a:lnTo>
                    <a:lnTo>
                      <a:pt x="0" y="2775079"/>
                    </a:lnTo>
                    <a:lnTo>
                      <a:pt x="0" y="2002974"/>
                    </a:lnTo>
                    <a:lnTo>
                      <a:pt x="589" y="2002847"/>
                    </a:lnTo>
                    <a:lnTo>
                      <a:pt x="0" y="2000120"/>
                    </a:lnTo>
                    <a:lnTo>
                      <a:pt x="0" y="1526809"/>
                    </a:lnTo>
                    <a:lnTo>
                      <a:pt x="1266" y="1526317"/>
                    </a:lnTo>
                    <a:lnTo>
                      <a:pt x="0" y="1523061"/>
                    </a:lnTo>
                    <a:lnTo>
                      <a:pt x="0" y="548588"/>
                    </a:lnTo>
                    <a:lnTo>
                      <a:pt x="6836" y="543247"/>
                    </a:lnTo>
                    <a:lnTo>
                      <a:pt x="0" y="534498"/>
                    </a:lnTo>
                    <a:lnTo>
                      <a:pt x="0" y="2641"/>
                    </a:lnTo>
                    <a:lnTo>
                      <a:pt x="13083" y="0"/>
                    </a:lnTo>
                    <a:cubicBezTo>
                      <a:pt x="107772" y="0"/>
                      <a:pt x="184533" y="76761"/>
                      <a:pt x="184533" y="171450"/>
                    </a:cubicBezTo>
                    <a:lnTo>
                      <a:pt x="184533" y="5521004"/>
                    </a:lnTo>
                    <a:cubicBezTo>
                      <a:pt x="184533" y="5615693"/>
                      <a:pt x="107772" y="5692454"/>
                      <a:pt x="13083" y="5692454"/>
                    </a:cubicBezTo>
                    <a:lnTo>
                      <a:pt x="0" y="56898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93" name="Group 592"/>
          <p:cNvGrpSpPr/>
          <p:nvPr/>
        </p:nvGrpSpPr>
        <p:grpSpPr>
          <a:xfrm>
            <a:off x="5460505" y="5849312"/>
            <a:ext cx="794426" cy="861250"/>
            <a:chOff x="2234623" y="1297044"/>
            <a:chExt cx="4321961" cy="4685502"/>
          </a:xfrm>
          <a:solidFill>
            <a:srgbClr val="00B0F0"/>
          </a:solidFill>
        </p:grpSpPr>
        <p:grpSp>
          <p:nvGrpSpPr>
            <p:cNvPr id="682" name="Group 681"/>
            <p:cNvGrpSpPr/>
            <p:nvPr/>
          </p:nvGrpSpPr>
          <p:grpSpPr>
            <a:xfrm>
              <a:off x="3634637" y="1297044"/>
              <a:ext cx="2921947" cy="2922016"/>
              <a:chOff x="3634637" y="1297044"/>
              <a:chExt cx="2921947" cy="2922016"/>
            </a:xfrm>
            <a:grpFill/>
          </p:grpSpPr>
          <p:sp>
            <p:nvSpPr>
              <p:cNvPr id="692" name="Freeform 691"/>
              <p:cNvSpPr/>
              <p:nvPr/>
            </p:nvSpPr>
            <p:spPr>
              <a:xfrm rot="6709086">
                <a:off x="3634603" y="1297078"/>
                <a:ext cx="2922016" cy="2921947"/>
              </a:xfrm>
              <a:custGeom>
                <a:avLst/>
                <a:gdLst>
                  <a:gd name="connsiteX0" fmla="*/ 496650 w 2922016"/>
                  <a:gd name="connsiteY0" fmla="*/ 1847043 h 2921947"/>
                  <a:gd name="connsiteX1" fmla="*/ 1847077 w 2922016"/>
                  <a:gd name="connsiteY1" fmla="*/ 2425331 h 2921947"/>
                  <a:gd name="connsiteX2" fmla="*/ 2425365 w 2922016"/>
                  <a:gd name="connsiteY2" fmla="*/ 1074905 h 2921947"/>
                  <a:gd name="connsiteX3" fmla="*/ 1074939 w 2922016"/>
                  <a:gd name="connsiteY3" fmla="*/ 496616 h 2921947"/>
                  <a:gd name="connsiteX4" fmla="*/ 496650 w 2922016"/>
                  <a:gd name="connsiteY4" fmla="*/ 1847043 h 2921947"/>
                  <a:gd name="connsiteX5" fmla="*/ 4885 w 2922016"/>
                  <a:gd name="connsiteY5" fmla="*/ 1609297 h 2921947"/>
                  <a:gd name="connsiteX6" fmla="*/ 0 w 2922016"/>
                  <a:gd name="connsiteY6" fmla="*/ 1585065 h 2921947"/>
                  <a:gd name="connsiteX7" fmla="*/ 69 w 2922016"/>
                  <a:gd name="connsiteY7" fmla="*/ 1336075 h 2921947"/>
                  <a:gd name="connsiteX8" fmla="*/ 62335 w 2922016"/>
                  <a:gd name="connsiteY8" fmla="*/ 1273844 h 2921947"/>
                  <a:gd name="connsiteX9" fmla="*/ 226996 w 2922016"/>
                  <a:gd name="connsiteY9" fmla="*/ 1273889 h 2921947"/>
                  <a:gd name="connsiteX10" fmla="*/ 239719 w 2922016"/>
                  <a:gd name="connsiteY10" fmla="*/ 1197541 h 2921947"/>
                  <a:gd name="connsiteX11" fmla="*/ 410996 w 2922016"/>
                  <a:gd name="connsiteY11" fmla="*/ 783955 h 2921947"/>
                  <a:gd name="connsiteX12" fmla="*/ 458390 w 2922016"/>
                  <a:gd name="connsiteY12" fmla="*/ 719233 h 2921947"/>
                  <a:gd name="connsiteX13" fmla="*/ 341496 w 2922016"/>
                  <a:gd name="connsiteY13" fmla="*/ 601906 h 2921947"/>
                  <a:gd name="connsiteX14" fmla="*/ 341659 w 2922016"/>
                  <a:gd name="connsiteY14" fmla="*/ 513873 h 2921947"/>
                  <a:gd name="connsiteX15" fmla="*/ 518046 w 2922016"/>
                  <a:gd name="connsiteY15" fmla="*/ 338136 h 2921947"/>
                  <a:gd name="connsiteX16" fmla="*/ 606079 w 2922016"/>
                  <a:gd name="connsiteY16" fmla="*/ 338298 h 2921947"/>
                  <a:gd name="connsiteX17" fmla="*/ 721281 w 2922016"/>
                  <a:gd name="connsiteY17" fmla="*/ 453926 h 2921947"/>
                  <a:gd name="connsiteX18" fmla="*/ 721484 w 2922016"/>
                  <a:gd name="connsiteY18" fmla="*/ 453757 h 2921947"/>
                  <a:gd name="connsiteX19" fmla="*/ 996709 w 2922016"/>
                  <a:gd name="connsiteY19" fmla="*/ 301208 h 2921947"/>
                  <a:gd name="connsiteX20" fmla="*/ 1239875 w 2922016"/>
                  <a:gd name="connsiteY20" fmla="*/ 231199 h 2921947"/>
                  <a:gd name="connsiteX21" fmla="*/ 1274264 w 2922016"/>
                  <a:gd name="connsiteY21" fmla="*/ 226734 h 2921947"/>
                  <a:gd name="connsiteX22" fmla="*/ 1274264 w 2922016"/>
                  <a:gd name="connsiteY22" fmla="*/ 62249 h 2921947"/>
                  <a:gd name="connsiteX23" fmla="*/ 1336513 w 2922016"/>
                  <a:gd name="connsiteY23" fmla="*/ 0 h 2921947"/>
                  <a:gd name="connsiteX24" fmla="*/ 1585503 w 2922016"/>
                  <a:gd name="connsiteY24" fmla="*/ 0 h 2921947"/>
                  <a:gd name="connsiteX25" fmla="*/ 1647752 w 2922016"/>
                  <a:gd name="connsiteY25" fmla="*/ 62249 h 2921947"/>
                  <a:gd name="connsiteX26" fmla="*/ 1647752 w 2922016"/>
                  <a:gd name="connsiteY26" fmla="*/ 226905 h 2921947"/>
                  <a:gd name="connsiteX27" fmla="*/ 1724440 w 2922016"/>
                  <a:gd name="connsiteY27" fmla="*/ 239685 h 2921947"/>
                  <a:gd name="connsiteX28" fmla="*/ 2138026 w 2922016"/>
                  <a:gd name="connsiteY28" fmla="*/ 410963 h 2921947"/>
                  <a:gd name="connsiteX29" fmla="*/ 2191789 w 2922016"/>
                  <a:gd name="connsiteY29" fmla="*/ 450331 h 2921947"/>
                  <a:gd name="connsiteX30" fmla="*/ 2307831 w 2922016"/>
                  <a:gd name="connsiteY30" fmla="*/ 332171 h 2921947"/>
                  <a:gd name="connsiteX31" fmla="*/ 2395861 w 2922016"/>
                  <a:gd name="connsiteY31" fmla="*/ 331375 h 2921947"/>
                  <a:gd name="connsiteX32" fmla="*/ 2573509 w 2922016"/>
                  <a:gd name="connsiteY32" fmla="*/ 505837 h 2921947"/>
                  <a:gd name="connsiteX33" fmla="*/ 2574305 w 2922016"/>
                  <a:gd name="connsiteY33" fmla="*/ 593867 h 2921947"/>
                  <a:gd name="connsiteX34" fmla="*/ 2459407 w 2922016"/>
                  <a:gd name="connsiteY34" fmla="*/ 710863 h 2921947"/>
                  <a:gd name="connsiteX35" fmla="*/ 2468225 w 2922016"/>
                  <a:gd name="connsiteY35" fmla="*/ 721450 h 2921947"/>
                  <a:gd name="connsiteX36" fmla="*/ 2620773 w 2922016"/>
                  <a:gd name="connsiteY36" fmla="*/ 996676 h 2921947"/>
                  <a:gd name="connsiteX37" fmla="*/ 2690783 w 2922016"/>
                  <a:gd name="connsiteY37" fmla="*/ 1239842 h 2921947"/>
                  <a:gd name="connsiteX38" fmla="*/ 2695292 w 2922016"/>
                  <a:gd name="connsiteY38" fmla="*/ 1274570 h 2921947"/>
                  <a:gd name="connsiteX39" fmla="*/ 2859784 w 2922016"/>
                  <a:gd name="connsiteY39" fmla="*/ 1274616 h 2921947"/>
                  <a:gd name="connsiteX40" fmla="*/ 2922016 w 2922016"/>
                  <a:gd name="connsiteY40" fmla="*/ 1336882 h 2921947"/>
                  <a:gd name="connsiteX41" fmla="*/ 2921947 w 2922016"/>
                  <a:gd name="connsiteY41" fmla="*/ 1585872 h 2921947"/>
                  <a:gd name="connsiteX42" fmla="*/ 2859681 w 2922016"/>
                  <a:gd name="connsiteY42" fmla="*/ 1648104 h 2921947"/>
                  <a:gd name="connsiteX43" fmla="*/ 2695020 w 2922016"/>
                  <a:gd name="connsiteY43" fmla="*/ 1648058 h 2921947"/>
                  <a:gd name="connsiteX44" fmla="*/ 2682297 w 2922016"/>
                  <a:gd name="connsiteY44" fmla="*/ 1724406 h 2921947"/>
                  <a:gd name="connsiteX45" fmla="*/ 2511019 w 2922016"/>
                  <a:gd name="connsiteY45" fmla="*/ 2137992 h 2921947"/>
                  <a:gd name="connsiteX46" fmla="*/ 2463625 w 2922016"/>
                  <a:gd name="connsiteY46" fmla="*/ 2202714 h 2921947"/>
                  <a:gd name="connsiteX47" fmla="*/ 2580520 w 2922016"/>
                  <a:gd name="connsiteY47" fmla="*/ 2320041 h 2921947"/>
                  <a:gd name="connsiteX48" fmla="*/ 2580358 w 2922016"/>
                  <a:gd name="connsiteY48" fmla="*/ 2408074 h 2921947"/>
                  <a:gd name="connsiteX49" fmla="*/ 2403970 w 2922016"/>
                  <a:gd name="connsiteY49" fmla="*/ 2583812 h 2921947"/>
                  <a:gd name="connsiteX50" fmla="*/ 2315937 w 2922016"/>
                  <a:gd name="connsiteY50" fmla="*/ 2583649 h 2921947"/>
                  <a:gd name="connsiteX51" fmla="*/ 2200735 w 2922016"/>
                  <a:gd name="connsiteY51" fmla="*/ 2468021 h 2921947"/>
                  <a:gd name="connsiteX52" fmla="*/ 2200532 w 2922016"/>
                  <a:gd name="connsiteY52" fmla="*/ 2468191 h 2921947"/>
                  <a:gd name="connsiteX53" fmla="*/ 1925306 w 2922016"/>
                  <a:gd name="connsiteY53" fmla="*/ 2620739 h 2921947"/>
                  <a:gd name="connsiteX54" fmla="*/ 1682140 w 2922016"/>
                  <a:gd name="connsiteY54" fmla="*/ 2690749 h 2921947"/>
                  <a:gd name="connsiteX55" fmla="*/ 1647752 w 2922016"/>
                  <a:gd name="connsiteY55" fmla="*/ 2695214 h 2921947"/>
                  <a:gd name="connsiteX56" fmla="*/ 1647752 w 2922016"/>
                  <a:gd name="connsiteY56" fmla="*/ 2859698 h 2921947"/>
                  <a:gd name="connsiteX57" fmla="*/ 1585503 w 2922016"/>
                  <a:gd name="connsiteY57" fmla="*/ 2921947 h 2921947"/>
                  <a:gd name="connsiteX58" fmla="*/ 1336513 w 2922016"/>
                  <a:gd name="connsiteY58" fmla="*/ 2921947 h 2921947"/>
                  <a:gd name="connsiteX59" fmla="*/ 1274264 w 2922016"/>
                  <a:gd name="connsiteY59" fmla="*/ 2859698 h 2921947"/>
                  <a:gd name="connsiteX60" fmla="*/ 1274264 w 2922016"/>
                  <a:gd name="connsiteY60" fmla="*/ 2695043 h 2921947"/>
                  <a:gd name="connsiteX61" fmla="*/ 1197575 w 2922016"/>
                  <a:gd name="connsiteY61" fmla="*/ 2682263 h 2921947"/>
                  <a:gd name="connsiteX62" fmla="*/ 783989 w 2922016"/>
                  <a:gd name="connsiteY62" fmla="*/ 2510985 h 2921947"/>
                  <a:gd name="connsiteX63" fmla="*/ 730226 w 2922016"/>
                  <a:gd name="connsiteY63" fmla="*/ 2471616 h 2921947"/>
                  <a:gd name="connsiteX64" fmla="*/ 614185 w 2922016"/>
                  <a:gd name="connsiteY64" fmla="*/ 2589776 h 2921947"/>
                  <a:gd name="connsiteX65" fmla="*/ 526155 w 2922016"/>
                  <a:gd name="connsiteY65" fmla="*/ 2590572 h 2921947"/>
                  <a:gd name="connsiteX66" fmla="*/ 348507 w 2922016"/>
                  <a:gd name="connsiteY66" fmla="*/ 2416110 h 2921947"/>
                  <a:gd name="connsiteX67" fmla="*/ 334647 w 2922016"/>
                  <a:gd name="connsiteY67" fmla="*/ 2395642 h 2921947"/>
                  <a:gd name="connsiteX68" fmla="*/ 347711 w 2922016"/>
                  <a:gd name="connsiteY68" fmla="*/ 2328080 h 2921947"/>
                  <a:gd name="connsiteX69" fmla="*/ 462609 w 2922016"/>
                  <a:gd name="connsiteY69" fmla="*/ 2211084 h 2921947"/>
                  <a:gd name="connsiteX70" fmla="*/ 453790 w 2922016"/>
                  <a:gd name="connsiteY70" fmla="*/ 2200498 h 2921947"/>
                  <a:gd name="connsiteX71" fmla="*/ 301242 w 2922016"/>
                  <a:gd name="connsiteY71" fmla="*/ 1925272 h 2921947"/>
                  <a:gd name="connsiteX72" fmla="*/ 231232 w 2922016"/>
                  <a:gd name="connsiteY72" fmla="*/ 1682106 h 2921947"/>
                  <a:gd name="connsiteX73" fmla="*/ 226723 w 2922016"/>
                  <a:gd name="connsiteY73" fmla="*/ 1647377 h 2921947"/>
                  <a:gd name="connsiteX74" fmla="*/ 62232 w 2922016"/>
                  <a:gd name="connsiteY74" fmla="*/ 1647331 h 2921947"/>
                  <a:gd name="connsiteX75" fmla="*/ 4885 w 2922016"/>
                  <a:gd name="connsiteY75" fmla="*/ 1609297 h 292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22016" h="2921947">
                    <a:moveTo>
                      <a:pt x="496650" y="1847043"/>
                    </a:moveTo>
                    <a:cubicBezTo>
                      <a:pt x="709870" y="2379643"/>
                      <a:pt x="1314476" y="2638552"/>
                      <a:pt x="1847077" y="2425331"/>
                    </a:cubicBezTo>
                    <a:cubicBezTo>
                      <a:pt x="2379677" y="2212111"/>
                      <a:pt x="2638585" y="1607505"/>
                      <a:pt x="2425365" y="1074905"/>
                    </a:cubicBezTo>
                    <a:cubicBezTo>
                      <a:pt x="2212145" y="542304"/>
                      <a:pt x="1607539" y="283396"/>
                      <a:pt x="1074939" y="496616"/>
                    </a:cubicBezTo>
                    <a:cubicBezTo>
                      <a:pt x="542338" y="709836"/>
                      <a:pt x="283430" y="1314442"/>
                      <a:pt x="496650" y="1847043"/>
                    </a:cubicBezTo>
                    <a:close/>
                    <a:moveTo>
                      <a:pt x="4885" y="1609297"/>
                    </a:moveTo>
                    <a:cubicBezTo>
                      <a:pt x="1737" y="1601848"/>
                      <a:pt x="-2" y="1593660"/>
                      <a:pt x="0" y="1585065"/>
                    </a:cubicBezTo>
                    <a:lnTo>
                      <a:pt x="69" y="1336075"/>
                    </a:lnTo>
                    <a:cubicBezTo>
                      <a:pt x="78" y="1301696"/>
                      <a:pt x="27956" y="1273834"/>
                      <a:pt x="62335" y="1273844"/>
                    </a:cubicBezTo>
                    <a:lnTo>
                      <a:pt x="226996" y="1273889"/>
                    </a:lnTo>
                    <a:lnTo>
                      <a:pt x="239719" y="1197541"/>
                    </a:lnTo>
                    <a:cubicBezTo>
                      <a:pt x="271562" y="1050565"/>
                      <a:pt x="329678" y="910311"/>
                      <a:pt x="410996" y="783955"/>
                    </a:cubicBezTo>
                    <a:lnTo>
                      <a:pt x="458390" y="719233"/>
                    </a:lnTo>
                    <a:lnTo>
                      <a:pt x="341496" y="601906"/>
                    </a:lnTo>
                    <a:cubicBezTo>
                      <a:pt x="317232" y="577552"/>
                      <a:pt x="317304" y="538138"/>
                      <a:pt x="341659" y="513873"/>
                    </a:cubicBezTo>
                    <a:lnTo>
                      <a:pt x="518046" y="338136"/>
                    </a:lnTo>
                    <a:cubicBezTo>
                      <a:pt x="542400" y="313871"/>
                      <a:pt x="581814" y="313944"/>
                      <a:pt x="606079" y="338298"/>
                    </a:cubicBezTo>
                    <a:lnTo>
                      <a:pt x="721281" y="453926"/>
                    </a:lnTo>
                    <a:lnTo>
                      <a:pt x="721484" y="453757"/>
                    </a:lnTo>
                    <a:cubicBezTo>
                      <a:pt x="804583" y="392833"/>
                      <a:pt x="896628" y="341275"/>
                      <a:pt x="996709" y="301208"/>
                    </a:cubicBezTo>
                    <a:cubicBezTo>
                      <a:pt x="1076775" y="269155"/>
                      <a:pt x="1158193" y="245974"/>
                      <a:pt x="1239875" y="231199"/>
                    </a:cubicBezTo>
                    <a:lnTo>
                      <a:pt x="1274264" y="226734"/>
                    </a:lnTo>
                    <a:lnTo>
                      <a:pt x="1274264" y="62249"/>
                    </a:lnTo>
                    <a:cubicBezTo>
                      <a:pt x="1274264" y="27870"/>
                      <a:pt x="1302134" y="0"/>
                      <a:pt x="1336513" y="0"/>
                    </a:cubicBezTo>
                    <a:lnTo>
                      <a:pt x="1585503" y="0"/>
                    </a:lnTo>
                    <a:cubicBezTo>
                      <a:pt x="1619882" y="0"/>
                      <a:pt x="1647752" y="27870"/>
                      <a:pt x="1647752" y="62249"/>
                    </a:cubicBezTo>
                    <a:lnTo>
                      <a:pt x="1647752" y="226905"/>
                    </a:lnTo>
                    <a:lnTo>
                      <a:pt x="1724440" y="239685"/>
                    </a:lnTo>
                    <a:cubicBezTo>
                      <a:pt x="1871416" y="271528"/>
                      <a:pt x="2011670" y="329644"/>
                      <a:pt x="2138026" y="410963"/>
                    </a:cubicBezTo>
                    <a:lnTo>
                      <a:pt x="2191789" y="450331"/>
                    </a:lnTo>
                    <a:lnTo>
                      <a:pt x="2307831" y="332171"/>
                    </a:lnTo>
                    <a:cubicBezTo>
                      <a:pt x="2331920" y="307643"/>
                      <a:pt x="2371332" y="307286"/>
                      <a:pt x="2395861" y="331375"/>
                    </a:cubicBezTo>
                    <a:lnTo>
                      <a:pt x="2573509" y="505837"/>
                    </a:lnTo>
                    <a:cubicBezTo>
                      <a:pt x="2598037" y="529926"/>
                      <a:pt x="2598394" y="569339"/>
                      <a:pt x="2574305" y="593867"/>
                    </a:cubicBezTo>
                    <a:lnTo>
                      <a:pt x="2459407" y="710863"/>
                    </a:lnTo>
                    <a:lnTo>
                      <a:pt x="2468225" y="721450"/>
                    </a:lnTo>
                    <a:cubicBezTo>
                      <a:pt x="2529149" y="804549"/>
                      <a:pt x="2580706" y="896594"/>
                      <a:pt x="2620773" y="996676"/>
                    </a:cubicBezTo>
                    <a:cubicBezTo>
                      <a:pt x="2652826" y="1076741"/>
                      <a:pt x="2676007" y="1158159"/>
                      <a:pt x="2690783" y="1239842"/>
                    </a:cubicBezTo>
                    <a:lnTo>
                      <a:pt x="2695292" y="1274570"/>
                    </a:lnTo>
                    <a:lnTo>
                      <a:pt x="2859784" y="1274616"/>
                    </a:lnTo>
                    <a:cubicBezTo>
                      <a:pt x="2894163" y="1274625"/>
                      <a:pt x="2922025" y="1302503"/>
                      <a:pt x="2922016" y="1336882"/>
                    </a:cubicBezTo>
                    <a:lnTo>
                      <a:pt x="2921947" y="1585872"/>
                    </a:lnTo>
                    <a:cubicBezTo>
                      <a:pt x="2921938" y="1620251"/>
                      <a:pt x="2894060" y="1648113"/>
                      <a:pt x="2859681" y="1648104"/>
                    </a:cubicBezTo>
                    <a:lnTo>
                      <a:pt x="2695020" y="1648058"/>
                    </a:lnTo>
                    <a:lnTo>
                      <a:pt x="2682297" y="1724406"/>
                    </a:lnTo>
                    <a:cubicBezTo>
                      <a:pt x="2650454" y="1871383"/>
                      <a:pt x="2592337" y="2011636"/>
                      <a:pt x="2511019" y="2137992"/>
                    </a:cubicBezTo>
                    <a:lnTo>
                      <a:pt x="2463625" y="2202714"/>
                    </a:lnTo>
                    <a:lnTo>
                      <a:pt x="2580520" y="2320041"/>
                    </a:lnTo>
                    <a:cubicBezTo>
                      <a:pt x="2604785" y="2344395"/>
                      <a:pt x="2604712" y="2383810"/>
                      <a:pt x="2580358" y="2408074"/>
                    </a:cubicBezTo>
                    <a:lnTo>
                      <a:pt x="2403970" y="2583812"/>
                    </a:lnTo>
                    <a:cubicBezTo>
                      <a:pt x="2379616" y="2608076"/>
                      <a:pt x="2340202" y="2608004"/>
                      <a:pt x="2315937" y="2583649"/>
                    </a:cubicBezTo>
                    <a:lnTo>
                      <a:pt x="2200735" y="2468021"/>
                    </a:lnTo>
                    <a:lnTo>
                      <a:pt x="2200532" y="2468191"/>
                    </a:lnTo>
                    <a:cubicBezTo>
                      <a:pt x="2117432" y="2529115"/>
                      <a:pt x="2025387" y="2580673"/>
                      <a:pt x="1925306" y="2620739"/>
                    </a:cubicBezTo>
                    <a:cubicBezTo>
                      <a:pt x="1845241" y="2652792"/>
                      <a:pt x="1763822" y="2675973"/>
                      <a:pt x="1682140" y="2690749"/>
                    </a:cubicBezTo>
                    <a:lnTo>
                      <a:pt x="1647752" y="2695214"/>
                    </a:lnTo>
                    <a:lnTo>
                      <a:pt x="1647752" y="2859698"/>
                    </a:lnTo>
                    <a:cubicBezTo>
                      <a:pt x="1647752" y="2894077"/>
                      <a:pt x="1619882" y="2921947"/>
                      <a:pt x="1585503" y="2921947"/>
                    </a:cubicBezTo>
                    <a:lnTo>
                      <a:pt x="1336513" y="2921947"/>
                    </a:lnTo>
                    <a:cubicBezTo>
                      <a:pt x="1302134" y="2921947"/>
                      <a:pt x="1274264" y="2894077"/>
                      <a:pt x="1274264" y="2859698"/>
                    </a:cubicBezTo>
                    <a:lnTo>
                      <a:pt x="1274264" y="2695043"/>
                    </a:lnTo>
                    <a:lnTo>
                      <a:pt x="1197575" y="2682263"/>
                    </a:lnTo>
                    <a:cubicBezTo>
                      <a:pt x="1050599" y="2650420"/>
                      <a:pt x="910345" y="2592303"/>
                      <a:pt x="783989" y="2510985"/>
                    </a:cubicBezTo>
                    <a:lnTo>
                      <a:pt x="730226" y="2471616"/>
                    </a:lnTo>
                    <a:lnTo>
                      <a:pt x="614185" y="2589776"/>
                    </a:lnTo>
                    <a:cubicBezTo>
                      <a:pt x="590096" y="2614304"/>
                      <a:pt x="550684" y="2614661"/>
                      <a:pt x="526155" y="2590572"/>
                    </a:cubicBezTo>
                    <a:lnTo>
                      <a:pt x="348507" y="2416110"/>
                    </a:lnTo>
                    <a:cubicBezTo>
                      <a:pt x="342375" y="2410087"/>
                      <a:pt x="337754" y="2403108"/>
                      <a:pt x="334647" y="2395642"/>
                    </a:cubicBezTo>
                    <a:cubicBezTo>
                      <a:pt x="325328" y="2373245"/>
                      <a:pt x="329644" y="2346476"/>
                      <a:pt x="347711" y="2328080"/>
                    </a:cubicBezTo>
                    <a:lnTo>
                      <a:pt x="462609" y="2211084"/>
                    </a:lnTo>
                    <a:lnTo>
                      <a:pt x="453790" y="2200498"/>
                    </a:lnTo>
                    <a:cubicBezTo>
                      <a:pt x="392866" y="2117399"/>
                      <a:pt x="341309" y="2025353"/>
                      <a:pt x="301242" y="1925272"/>
                    </a:cubicBezTo>
                    <a:cubicBezTo>
                      <a:pt x="269189" y="1845207"/>
                      <a:pt x="246008" y="1763788"/>
                      <a:pt x="231232" y="1682106"/>
                    </a:cubicBezTo>
                    <a:lnTo>
                      <a:pt x="226723" y="1647377"/>
                    </a:lnTo>
                    <a:lnTo>
                      <a:pt x="62232" y="1647331"/>
                    </a:lnTo>
                    <a:cubicBezTo>
                      <a:pt x="36448" y="1647324"/>
                      <a:pt x="14329" y="1631642"/>
                      <a:pt x="4885" y="16092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3" name="Group 692"/>
              <p:cNvGrpSpPr/>
              <p:nvPr/>
            </p:nvGrpSpPr>
            <p:grpSpPr>
              <a:xfrm>
                <a:off x="4484780" y="2147206"/>
                <a:ext cx="1221662" cy="1221690"/>
                <a:chOff x="4484780" y="2147206"/>
                <a:chExt cx="1221662" cy="1221690"/>
              </a:xfrm>
              <a:grpFill/>
            </p:grpSpPr>
            <p:sp>
              <p:nvSpPr>
                <p:cNvPr id="694" name="Freeform 693"/>
                <p:cNvSpPr/>
                <p:nvPr/>
              </p:nvSpPr>
              <p:spPr>
                <a:xfrm rot="6709086">
                  <a:off x="4484766" y="2147220"/>
                  <a:ext cx="1221690" cy="1221662"/>
                </a:xfrm>
                <a:custGeom>
                  <a:avLst/>
                  <a:gdLst>
                    <a:gd name="connsiteX0" fmla="*/ 247125 w 1221690"/>
                    <a:gd name="connsiteY0" fmla="*/ 764478 h 1221662"/>
                    <a:gd name="connsiteX1" fmla="*/ 610845 w 1221690"/>
                    <a:gd name="connsiteY1" fmla="*/ 1005561 h 1221662"/>
                    <a:gd name="connsiteX2" fmla="*/ 1005586 w 1221690"/>
                    <a:gd name="connsiteY2" fmla="*/ 610831 h 1221662"/>
                    <a:gd name="connsiteX3" fmla="*/ 610845 w 1221690"/>
                    <a:gd name="connsiteY3" fmla="*/ 216101 h 1221662"/>
                    <a:gd name="connsiteX4" fmla="*/ 216104 w 1221690"/>
                    <a:gd name="connsiteY4" fmla="*/ 610831 h 1221662"/>
                    <a:gd name="connsiteX5" fmla="*/ 247125 w 1221690"/>
                    <a:gd name="connsiteY5" fmla="*/ 764478 h 1221662"/>
                    <a:gd name="connsiteX6" fmla="*/ 2042 w 1221690"/>
                    <a:gd name="connsiteY6" fmla="*/ 672845 h 1221662"/>
                    <a:gd name="connsiteX7" fmla="*/ 0 w 1221690"/>
                    <a:gd name="connsiteY7" fmla="*/ 662713 h 1221662"/>
                    <a:gd name="connsiteX8" fmla="*/ 29 w 1221690"/>
                    <a:gd name="connsiteY8" fmla="*/ 558611 h 1221662"/>
                    <a:gd name="connsiteX9" fmla="*/ 26062 w 1221690"/>
                    <a:gd name="connsiteY9" fmla="*/ 532592 h 1221662"/>
                    <a:gd name="connsiteX10" fmla="*/ 94907 w 1221690"/>
                    <a:gd name="connsiteY10" fmla="*/ 532611 h 1221662"/>
                    <a:gd name="connsiteX11" fmla="*/ 100226 w 1221690"/>
                    <a:gd name="connsiteY11" fmla="*/ 500690 h 1221662"/>
                    <a:gd name="connsiteX12" fmla="*/ 171837 w 1221690"/>
                    <a:gd name="connsiteY12" fmla="*/ 327771 h 1221662"/>
                    <a:gd name="connsiteX13" fmla="*/ 191652 w 1221690"/>
                    <a:gd name="connsiteY13" fmla="*/ 300710 h 1221662"/>
                    <a:gd name="connsiteX14" fmla="*/ 142779 w 1221690"/>
                    <a:gd name="connsiteY14" fmla="*/ 251656 h 1221662"/>
                    <a:gd name="connsiteX15" fmla="*/ 142847 w 1221690"/>
                    <a:gd name="connsiteY15" fmla="*/ 214849 h 1221662"/>
                    <a:gd name="connsiteX16" fmla="*/ 216594 w 1221690"/>
                    <a:gd name="connsiteY16" fmla="*/ 141374 h 1221662"/>
                    <a:gd name="connsiteX17" fmla="*/ 253401 w 1221690"/>
                    <a:gd name="connsiteY17" fmla="*/ 141442 h 1221662"/>
                    <a:gd name="connsiteX18" fmla="*/ 301566 w 1221690"/>
                    <a:gd name="connsiteY18" fmla="*/ 189786 h 1221662"/>
                    <a:gd name="connsiteX19" fmla="*/ 301651 w 1221690"/>
                    <a:gd name="connsiteY19" fmla="*/ 189715 h 1221662"/>
                    <a:gd name="connsiteX20" fmla="*/ 416722 w 1221690"/>
                    <a:gd name="connsiteY20" fmla="*/ 125935 h 1221662"/>
                    <a:gd name="connsiteX21" fmla="*/ 518390 w 1221690"/>
                    <a:gd name="connsiteY21" fmla="*/ 96664 h 1221662"/>
                    <a:gd name="connsiteX22" fmla="*/ 532768 w 1221690"/>
                    <a:gd name="connsiteY22" fmla="*/ 94797 h 1221662"/>
                    <a:gd name="connsiteX23" fmla="*/ 532768 w 1221690"/>
                    <a:gd name="connsiteY23" fmla="*/ 26026 h 1221662"/>
                    <a:gd name="connsiteX24" fmla="*/ 558794 w 1221690"/>
                    <a:gd name="connsiteY24" fmla="*/ 0 h 1221662"/>
                    <a:gd name="connsiteX25" fmla="*/ 662896 w 1221690"/>
                    <a:gd name="connsiteY25" fmla="*/ 0 h 1221662"/>
                    <a:gd name="connsiteX26" fmla="*/ 688922 w 1221690"/>
                    <a:gd name="connsiteY26" fmla="*/ 26026 h 1221662"/>
                    <a:gd name="connsiteX27" fmla="*/ 688922 w 1221690"/>
                    <a:gd name="connsiteY27" fmla="*/ 94869 h 1221662"/>
                    <a:gd name="connsiteX28" fmla="*/ 720986 w 1221690"/>
                    <a:gd name="connsiteY28" fmla="*/ 100212 h 1221662"/>
                    <a:gd name="connsiteX29" fmla="*/ 893905 w 1221690"/>
                    <a:gd name="connsiteY29" fmla="*/ 171823 h 1221662"/>
                    <a:gd name="connsiteX30" fmla="*/ 916384 w 1221690"/>
                    <a:gd name="connsiteY30" fmla="*/ 188283 h 1221662"/>
                    <a:gd name="connsiteX31" fmla="*/ 964900 w 1221690"/>
                    <a:gd name="connsiteY31" fmla="*/ 138880 h 1221662"/>
                    <a:gd name="connsiteX32" fmla="*/ 1001706 w 1221690"/>
                    <a:gd name="connsiteY32" fmla="*/ 138547 h 1221662"/>
                    <a:gd name="connsiteX33" fmla="*/ 1075980 w 1221690"/>
                    <a:gd name="connsiteY33" fmla="*/ 211490 h 1221662"/>
                    <a:gd name="connsiteX34" fmla="*/ 1076313 w 1221690"/>
                    <a:gd name="connsiteY34" fmla="*/ 248295 h 1221662"/>
                    <a:gd name="connsiteX35" fmla="*/ 1028274 w 1221690"/>
                    <a:gd name="connsiteY35" fmla="*/ 297211 h 1221662"/>
                    <a:gd name="connsiteX36" fmla="*/ 1031961 w 1221690"/>
                    <a:gd name="connsiteY36" fmla="*/ 301637 h 1221662"/>
                    <a:gd name="connsiteX37" fmla="*/ 1095741 w 1221690"/>
                    <a:gd name="connsiteY37" fmla="*/ 416709 h 1221662"/>
                    <a:gd name="connsiteX38" fmla="*/ 1125012 w 1221690"/>
                    <a:gd name="connsiteY38" fmla="*/ 518376 h 1221662"/>
                    <a:gd name="connsiteX39" fmla="*/ 1126897 w 1221690"/>
                    <a:gd name="connsiteY39" fmla="*/ 532896 h 1221662"/>
                    <a:gd name="connsiteX40" fmla="*/ 1195671 w 1221690"/>
                    <a:gd name="connsiteY40" fmla="*/ 532915 h 1221662"/>
                    <a:gd name="connsiteX41" fmla="*/ 1221690 w 1221690"/>
                    <a:gd name="connsiteY41" fmla="*/ 558949 h 1221662"/>
                    <a:gd name="connsiteX42" fmla="*/ 1221661 w 1221690"/>
                    <a:gd name="connsiteY42" fmla="*/ 663051 h 1221662"/>
                    <a:gd name="connsiteX43" fmla="*/ 1195628 w 1221690"/>
                    <a:gd name="connsiteY43" fmla="*/ 689070 h 1221662"/>
                    <a:gd name="connsiteX44" fmla="*/ 1126784 w 1221690"/>
                    <a:gd name="connsiteY44" fmla="*/ 689051 h 1221662"/>
                    <a:gd name="connsiteX45" fmla="*/ 1121464 w 1221690"/>
                    <a:gd name="connsiteY45" fmla="*/ 720972 h 1221662"/>
                    <a:gd name="connsiteX46" fmla="*/ 1049853 w 1221690"/>
                    <a:gd name="connsiteY46" fmla="*/ 893891 h 1221662"/>
                    <a:gd name="connsiteX47" fmla="*/ 1030038 w 1221690"/>
                    <a:gd name="connsiteY47" fmla="*/ 920952 h 1221662"/>
                    <a:gd name="connsiteX48" fmla="*/ 1078911 w 1221690"/>
                    <a:gd name="connsiteY48" fmla="*/ 970006 h 1221662"/>
                    <a:gd name="connsiteX49" fmla="*/ 1078843 w 1221690"/>
                    <a:gd name="connsiteY49" fmla="*/ 1006812 h 1221662"/>
                    <a:gd name="connsiteX50" fmla="*/ 1005096 w 1221690"/>
                    <a:gd name="connsiteY50" fmla="*/ 1080288 h 1221662"/>
                    <a:gd name="connsiteX51" fmla="*/ 968289 w 1221690"/>
                    <a:gd name="connsiteY51" fmla="*/ 1080220 h 1221662"/>
                    <a:gd name="connsiteX52" fmla="*/ 920124 w 1221690"/>
                    <a:gd name="connsiteY52" fmla="*/ 1031876 h 1221662"/>
                    <a:gd name="connsiteX53" fmla="*/ 920039 w 1221690"/>
                    <a:gd name="connsiteY53" fmla="*/ 1031947 h 1221662"/>
                    <a:gd name="connsiteX54" fmla="*/ 804967 w 1221690"/>
                    <a:gd name="connsiteY54" fmla="*/ 1095727 h 1221662"/>
                    <a:gd name="connsiteX55" fmla="*/ 703300 w 1221690"/>
                    <a:gd name="connsiteY55" fmla="*/ 1124998 h 1221662"/>
                    <a:gd name="connsiteX56" fmla="*/ 688922 w 1221690"/>
                    <a:gd name="connsiteY56" fmla="*/ 1126865 h 1221662"/>
                    <a:gd name="connsiteX57" fmla="*/ 688922 w 1221690"/>
                    <a:gd name="connsiteY57" fmla="*/ 1195636 h 1221662"/>
                    <a:gd name="connsiteX58" fmla="*/ 662896 w 1221690"/>
                    <a:gd name="connsiteY58" fmla="*/ 1221662 h 1221662"/>
                    <a:gd name="connsiteX59" fmla="*/ 558794 w 1221690"/>
                    <a:gd name="connsiteY59" fmla="*/ 1221662 h 1221662"/>
                    <a:gd name="connsiteX60" fmla="*/ 532768 w 1221690"/>
                    <a:gd name="connsiteY60" fmla="*/ 1195636 h 1221662"/>
                    <a:gd name="connsiteX61" fmla="*/ 532768 w 1221690"/>
                    <a:gd name="connsiteY61" fmla="*/ 1126794 h 1221662"/>
                    <a:gd name="connsiteX62" fmla="*/ 500704 w 1221690"/>
                    <a:gd name="connsiteY62" fmla="*/ 1121451 h 1221662"/>
                    <a:gd name="connsiteX63" fmla="*/ 327785 w 1221690"/>
                    <a:gd name="connsiteY63" fmla="*/ 1049839 h 1221662"/>
                    <a:gd name="connsiteX64" fmla="*/ 305306 w 1221690"/>
                    <a:gd name="connsiteY64" fmla="*/ 1033379 h 1221662"/>
                    <a:gd name="connsiteX65" fmla="*/ 256790 w 1221690"/>
                    <a:gd name="connsiteY65" fmla="*/ 1082782 h 1221662"/>
                    <a:gd name="connsiteX66" fmla="*/ 219985 w 1221690"/>
                    <a:gd name="connsiteY66" fmla="*/ 1083115 h 1221662"/>
                    <a:gd name="connsiteX67" fmla="*/ 145710 w 1221690"/>
                    <a:gd name="connsiteY67" fmla="*/ 1010172 h 1221662"/>
                    <a:gd name="connsiteX68" fmla="*/ 139915 w 1221690"/>
                    <a:gd name="connsiteY68" fmla="*/ 1001615 h 1221662"/>
                    <a:gd name="connsiteX69" fmla="*/ 145377 w 1221690"/>
                    <a:gd name="connsiteY69" fmla="*/ 973367 h 1221662"/>
                    <a:gd name="connsiteX70" fmla="*/ 193416 w 1221690"/>
                    <a:gd name="connsiteY70" fmla="*/ 924451 h 1221662"/>
                    <a:gd name="connsiteX71" fmla="*/ 189729 w 1221690"/>
                    <a:gd name="connsiteY71" fmla="*/ 920025 h 1221662"/>
                    <a:gd name="connsiteX72" fmla="*/ 125949 w 1221690"/>
                    <a:gd name="connsiteY72" fmla="*/ 804953 h 1221662"/>
                    <a:gd name="connsiteX73" fmla="*/ 96678 w 1221690"/>
                    <a:gd name="connsiteY73" fmla="*/ 703286 h 1221662"/>
                    <a:gd name="connsiteX74" fmla="*/ 94793 w 1221690"/>
                    <a:gd name="connsiteY74" fmla="*/ 688766 h 1221662"/>
                    <a:gd name="connsiteX75" fmla="*/ 26019 w 1221690"/>
                    <a:gd name="connsiteY75" fmla="*/ 688747 h 1221662"/>
                    <a:gd name="connsiteX76" fmla="*/ 2042 w 1221690"/>
                    <a:gd name="connsiteY76" fmla="*/ 672845 h 122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221690" h="1221662">
                      <a:moveTo>
                        <a:pt x="247125" y="764478"/>
                      </a:moveTo>
                      <a:cubicBezTo>
                        <a:pt x="307050" y="906152"/>
                        <a:pt x="447338" y="1005561"/>
                        <a:pt x="610845" y="1005561"/>
                      </a:cubicBezTo>
                      <a:cubicBezTo>
                        <a:pt x="828854" y="1005561"/>
                        <a:pt x="1005586" y="828834"/>
                        <a:pt x="1005586" y="610831"/>
                      </a:cubicBezTo>
                      <a:cubicBezTo>
                        <a:pt x="1005586" y="392828"/>
                        <a:pt x="828854" y="216101"/>
                        <a:pt x="610845" y="216101"/>
                      </a:cubicBezTo>
                      <a:cubicBezTo>
                        <a:pt x="392836" y="216101"/>
                        <a:pt x="216104" y="392828"/>
                        <a:pt x="216104" y="610831"/>
                      </a:cubicBezTo>
                      <a:cubicBezTo>
                        <a:pt x="216104" y="665331"/>
                        <a:pt x="227150" y="717253"/>
                        <a:pt x="247125" y="764478"/>
                      </a:cubicBezTo>
                      <a:close/>
                      <a:moveTo>
                        <a:pt x="2042" y="672845"/>
                      </a:moveTo>
                      <a:cubicBezTo>
                        <a:pt x="726" y="669731"/>
                        <a:pt x="-1" y="666307"/>
                        <a:pt x="0" y="662713"/>
                      </a:cubicBezTo>
                      <a:lnTo>
                        <a:pt x="29" y="558611"/>
                      </a:lnTo>
                      <a:cubicBezTo>
                        <a:pt x="33" y="544238"/>
                        <a:pt x="11688" y="532588"/>
                        <a:pt x="26062" y="532592"/>
                      </a:cubicBezTo>
                      <a:lnTo>
                        <a:pt x="94907" y="532611"/>
                      </a:lnTo>
                      <a:lnTo>
                        <a:pt x="100226" y="500690"/>
                      </a:lnTo>
                      <a:cubicBezTo>
                        <a:pt x="113540" y="439240"/>
                        <a:pt x="137838" y="380600"/>
                        <a:pt x="171837" y="327771"/>
                      </a:cubicBezTo>
                      <a:lnTo>
                        <a:pt x="191652" y="300710"/>
                      </a:lnTo>
                      <a:lnTo>
                        <a:pt x="142779" y="251656"/>
                      </a:lnTo>
                      <a:cubicBezTo>
                        <a:pt x="132634" y="241474"/>
                        <a:pt x="132664" y="224995"/>
                        <a:pt x="142847" y="214849"/>
                      </a:cubicBezTo>
                      <a:lnTo>
                        <a:pt x="216594" y="141374"/>
                      </a:lnTo>
                      <a:cubicBezTo>
                        <a:pt x="226777" y="131229"/>
                        <a:pt x="243255" y="131259"/>
                        <a:pt x="253401" y="141442"/>
                      </a:cubicBezTo>
                      <a:lnTo>
                        <a:pt x="301566" y="189786"/>
                      </a:lnTo>
                      <a:lnTo>
                        <a:pt x="301651" y="189715"/>
                      </a:lnTo>
                      <a:cubicBezTo>
                        <a:pt x="336395" y="164243"/>
                        <a:pt x="374879" y="142687"/>
                        <a:pt x="416722" y="125935"/>
                      </a:cubicBezTo>
                      <a:cubicBezTo>
                        <a:pt x="450198" y="112534"/>
                        <a:pt x="484239" y="102842"/>
                        <a:pt x="518390" y="96664"/>
                      </a:cubicBezTo>
                      <a:lnTo>
                        <a:pt x="532768" y="94797"/>
                      </a:lnTo>
                      <a:lnTo>
                        <a:pt x="532768" y="26026"/>
                      </a:lnTo>
                      <a:cubicBezTo>
                        <a:pt x="532768" y="11652"/>
                        <a:pt x="544420" y="0"/>
                        <a:pt x="558794" y="0"/>
                      </a:cubicBezTo>
                      <a:lnTo>
                        <a:pt x="662896" y="0"/>
                      </a:lnTo>
                      <a:cubicBezTo>
                        <a:pt x="677270" y="0"/>
                        <a:pt x="688923" y="11653"/>
                        <a:pt x="688922" y="26026"/>
                      </a:cubicBezTo>
                      <a:lnTo>
                        <a:pt x="688922" y="94869"/>
                      </a:lnTo>
                      <a:lnTo>
                        <a:pt x="720986" y="100212"/>
                      </a:lnTo>
                      <a:cubicBezTo>
                        <a:pt x="782436" y="113526"/>
                        <a:pt x="841076" y="137824"/>
                        <a:pt x="893905" y="171823"/>
                      </a:cubicBezTo>
                      <a:lnTo>
                        <a:pt x="916384" y="188283"/>
                      </a:lnTo>
                      <a:lnTo>
                        <a:pt x="964900" y="138880"/>
                      </a:lnTo>
                      <a:cubicBezTo>
                        <a:pt x="974972" y="128625"/>
                        <a:pt x="991450" y="128476"/>
                        <a:pt x="1001706" y="138547"/>
                      </a:cubicBezTo>
                      <a:lnTo>
                        <a:pt x="1075980" y="211490"/>
                      </a:lnTo>
                      <a:cubicBezTo>
                        <a:pt x="1086235" y="221562"/>
                        <a:pt x="1086384" y="238040"/>
                        <a:pt x="1076313" y="248295"/>
                      </a:cubicBezTo>
                      <a:lnTo>
                        <a:pt x="1028274" y="297211"/>
                      </a:lnTo>
                      <a:lnTo>
                        <a:pt x="1031961" y="301637"/>
                      </a:lnTo>
                      <a:cubicBezTo>
                        <a:pt x="1057433" y="336381"/>
                        <a:pt x="1078989" y="374865"/>
                        <a:pt x="1095741" y="416709"/>
                      </a:cubicBezTo>
                      <a:cubicBezTo>
                        <a:pt x="1109142" y="450184"/>
                        <a:pt x="1118834" y="484225"/>
                        <a:pt x="1125012" y="518376"/>
                      </a:cubicBezTo>
                      <a:lnTo>
                        <a:pt x="1126897" y="532896"/>
                      </a:lnTo>
                      <a:lnTo>
                        <a:pt x="1195671" y="532915"/>
                      </a:lnTo>
                      <a:cubicBezTo>
                        <a:pt x="1210045" y="532919"/>
                        <a:pt x="1221694" y="544575"/>
                        <a:pt x="1221690" y="558949"/>
                      </a:cubicBezTo>
                      <a:lnTo>
                        <a:pt x="1221661" y="663051"/>
                      </a:lnTo>
                      <a:cubicBezTo>
                        <a:pt x="1221657" y="677425"/>
                        <a:pt x="1210002" y="689074"/>
                        <a:pt x="1195628" y="689070"/>
                      </a:cubicBezTo>
                      <a:lnTo>
                        <a:pt x="1126784" y="689051"/>
                      </a:lnTo>
                      <a:lnTo>
                        <a:pt x="1121464" y="720972"/>
                      </a:lnTo>
                      <a:cubicBezTo>
                        <a:pt x="1108151" y="782423"/>
                        <a:pt x="1083852" y="841062"/>
                        <a:pt x="1049853" y="893891"/>
                      </a:cubicBezTo>
                      <a:lnTo>
                        <a:pt x="1030038" y="920952"/>
                      </a:lnTo>
                      <a:lnTo>
                        <a:pt x="1078911" y="970006"/>
                      </a:lnTo>
                      <a:cubicBezTo>
                        <a:pt x="1089056" y="980188"/>
                        <a:pt x="1089026" y="996668"/>
                        <a:pt x="1078843" y="1006812"/>
                      </a:cubicBezTo>
                      <a:lnTo>
                        <a:pt x="1005096" y="1080288"/>
                      </a:lnTo>
                      <a:cubicBezTo>
                        <a:pt x="994913" y="1090433"/>
                        <a:pt x="978434" y="1090403"/>
                        <a:pt x="968289" y="1080220"/>
                      </a:cubicBezTo>
                      <a:lnTo>
                        <a:pt x="920124" y="1031876"/>
                      </a:lnTo>
                      <a:lnTo>
                        <a:pt x="920039" y="1031947"/>
                      </a:lnTo>
                      <a:cubicBezTo>
                        <a:pt x="885295" y="1057420"/>
                        <a:pt x="846811" y="1078976"/>
                        <a:pt x="804967" y="1095727"/>
                      </a:cubicBezTo>
                      <a:cubicBezTo>
                        <a:pt x="771492" y="1109129"/>
                        <a:pt x="737451" y="1118821"/>
                        <a:pt x="703300" y="1124998"/>
                      </a:cubicBezTo>
                      <a:lnTo>
                        <a:pt x="688922" y="1126865"/>
                      </a:lnTo>
                      <a:lnTo>
                        <a:pt x="688922" y="1195636"/>
                      </a:lnTo>
                      <a:cubicBezTo>
                        <a:pt x="688923" y="1210010"/>
                        <a:pt x="677270" y="1221662"/>
                        <a:pt x="662896" y="1221662"/>
                      </a:cubicBezTo>
                      <a:lnTo>
                        <a:pt x="558794" y="1221662"/>
                      </a:lnTo>
                      <a:cubicBezTo>
                        <a:pt x="544420" y="1221662"/>
                        <a:pt x="532768" y="1210009"/>
                        <a:pt x="532768" y="1195636"/>
                      </a:cubicBezTo>
                      <a:lnTo>
                        <a:pt x="532768" y="1126794"/>
                      </a:lnTo>
                      <a:lnTo>
                        <a:pt x="500704" y="1121451"/>
                      </a:lnTo>
                      <a:cubicBezTo>
                        <a:pt x="439254" y="1108137"/>
                        <a:pt x="380614" y="1083838"/>
                        <a:pt x="327785" y="1049839"/>
                      </a:cubicBezTo>
                      <a:lnTo>
                        <a:pt x="305306" y="1033379"/>
                      </a:lnTo>
                      <a:lnTo>
                        <a:pt x="256790" y="1082782"/>
                      </a:lnTo>
                      <a:cubicBezTo>
                        <a:pt x="246718" y="1093037"/>
                        <a:pt x="230240" y="1093186"/>
                        <a:pt x="219985" y="1083115"/>
                      </a:cubicBezTo>
                      <a:lnTo>
                        <a:pt x="145710" y="1010172"/>
                      </a:lnTo>
                      <a:cubicBezTo>
                        <a:pt x="143146" y="1007654"/>
                        <a:pt x="141214" y="1004736"/>
                        <a:pt x="139915" y="1001615"/>
                      </a:cubicBezTo>
                      <a:cubicBezTo>
                        <a:pt x="136019" y="992251"/>
                        <a:pt x="137824" y="981059"/>
                        <a:pt x="145377" y="973367"/>
                      </a:cubicBezTo>
                      <a:lnTo>
                        <a:pt x="193416" y="924451"/>
                      </a:lnTo>
                      <a:lnTo>
                        <a:pt x="189729" y="920025"/>
                      </a:lnTo>
                      <a:cubicBezTo>
                        <a:pt x="164257" y="885282"/>
                        <a:pt x="142701" y="846797"/>
                        <a:pt x="125949" y="804953"/>
                      </a:cubicBezTo>
                      <a:cubicBezTo>
                        <a:pt x="112547" y="771478"/>
                        <a:pt x="102856" y="737437"/>
                        <a:pt x="96678" y="703286"/>
                      </a:cubicBezTo>
                      <a:lnTo>
                        <a:pt x="94793" y="688766"/>
                      </a:lnTo>
                      <a:lnTo>
                        <a:pt x="26019" y="688747"/>
                      </a:lnTo>
                      <a:cubicBezTo>
                        <a:pt x="15239" y="688744"/>
                        <a:pt x="5991" y="682187"/>
                        <a:pt x="2042" y="6728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5" name="Oval 694"/>
                <p:cNvSpPr/>
                <p:nvPr/>
              </p:nvSpPr>
              <p:spPr>
                <a:xfrm rot="6709086">
                  <a:off x="4915215" y="2577659"/>
                  <a:ext cx="360792" cy="36078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83" name="Group 682"/>
            <p:cNvGrpSpPr/>
            <p:nvPr/>
          </p:nvGrpSpPr>
          <p:grpSpPr>
            <a:xfrm>
              <a:off x="3775261" y="4093068"/>
              <a:ext cx="1889432" cy="1889478"/>
              <a:chOff x="3775261" y="4093068"/>
              <a:chExt cx="1889432" cy="1889478"/>
            </a:xfrm>
            <a:grpFill/>
          </p:grpSpPr>
          <p:sp>
            <p:nvSpPr>
              <p:cNvPr id="690" name="Freeform 689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1" name="Oval 690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4" name="Group 683"/>
            <p:cNvGrpSpPr/>
            <p:nvPr/>
          </p:nvGrpSpPr>
          <p:grpSpPr>
            <a:xfrm rot="823421">
              <a:off x="2234623" y="2219577"/>
              <a:ext cx="1488888" cy="1488924"/>
              <a:chOff x="3775261" y="4093068"/>
              <a:chExt cx="1889432" cy="1889478"/>
            </a:xfrm>
            <a:grpFill/>
          </p:grpSpPr>
          <p:sp>
            <p:nvSpPr>
              <p:cNvPr id="688" name="Freeform 687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9" name="Oval 688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5" name="Group 684"/>
            <p:cNvGrpSpPr/>
            <p:nvPr/>
          </p:nvGrpSpPr>
          <p:grpSpPr>
            <a:xfrm rot="2661659">
              <a:off x="3175705" y="3508055"/>
              <a:ext cx="1032152" cy="1032176"/>
              <a:chOff x="3775261" y="4093068"/>
              <a:chExt cx="1889432" cy="1889478"/>
            </a:xfrm>
            <a:grpFill/>
          </p:grpSpPr>
          <p:sp>
            <p:nvSpPr>
              <p:cNvPr id="686" name="Freeform 685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7" name="Oval 686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94" name="Group 593"/>
          <p:cNvGrpSpPr/>
          <p:nvPr/>
        </p:nvGrpSpPr>
        <p:grpSpPr>
          <a:xfrm>
            <a:off x="5478947" y="611333"/>
            <a:ext cx="757542" cy="863018"/>
            <a:chOff x="2133838" y="1146220"/>
            <a:chExt cx="3752668" cy="4275167"/>
          </a:xfrm>
          <a:solidFill>
            <a:srgbClr val="00B0F0"/>
          </a:solidFill>
        </p:grpSpPr>
        <p:sp>
          <p:nvSpPr>
            <p:cNvPr id="675" name="Freeform 674"/>
            <p:cNvSpPr/>
            <p:nvPr/>
          </p:nvSpPr>
          <p:spPr>
            <a:xfrm flipH="1">
              <a:off x="2133838" y="3808848"/>
              <a:ext cx="2351506" cy="1612539"/>
            </a:xfrm>
            <a:custGeom>
              <a:avLst/>
              <a:gdLst>
                <a:gd name="connsiteX0" fmla="*/ 1818668 w 3467163"/>
                <a:gd name="connsiteY0" fmla="*/ 0 h 2436320"/>
                <a:gd name="connsiteX1" fmla="*/ 1818665 w 3467163"/>
                <a:gd name="connsiteY1" fmla="*/ 0 h 2436320"/>
                <a:gd name="connsiteX2" fmla="*/ 1733582 w 3467163"/>
                <a:gd name="connsiteY2" fmla="*/ 4180 h 2436320"/>
                <a:gd name="connsiteX3" fmla="*/ 1648498 w 3467163"/>
                <a:gd name="connsiteY3" fmla="*/ 0 h 2436320"/>
                <a:gd name="connsiteX4" fmla="*/ 1648495 w 3467163"/>
                <a:gd name="connsiteY4" fmla="*/ 0 h 2436320"/>
                <a:gd name="connsiteX5" fmla="*/ 1648495 w 3467163"/>
                <a:gd name="connsiteY5" fmla="*/ 8360 h 2436320"/>
                <a:gd name="connsiteX6" fmla="*/ 1612031 w 3467163"/>
                <a:gd name="connsiteY6" fmla="*/ 10151 h 2436320"/>
                <a:gd name="connsiteX7" fmla="*/ 41382 w 3467163"/>
                <a:gd name="connsiteY7" fmla="*/ 2062550 h 2436320"/>
                <a:gd name="connsiteX8" fmla="*/ 1503996 w 3467163"/>
                <a:gd name="connsiteY8" fmla="*/ 2429423 h 2436320"/>
                <a:gd name="connsiteX9" fmla="*/ 1648495 w 3467163"/>
                <a:gd name="connsiteY9" fmla="*/ 2434210 h 2436320"/>
                <a:gd name="connsiteX10" fmla="*/ 1648495 w 3467163"/>
                <a:gd name="connsiteY10" fmla="*/ 2434724 h 2436320"/>
                <a:gd name="connsiteX11" fmla="*/ 1676877 w 3467163"/>
                <a:gd name="connsiteY11" fmla="*/ 2435150 h 2436320"/>
                <a:gd name="connsiteX12" fmla="*/ 1712211 w 3467163"/>
                <a:gd name="connsiteY12" fmla="*/ 2436320 h 2436320"/>
                <a:gd name="connsiteX13" fmla="*/ 1733582 w 3467163"/>
                <a:gd name="connsiteY13" fmla="*/ 2436000 h 2436320"/>
                <a:gd name="connsiteX14" fmla="*/ 1754952 w 3467163"/>
                <a:gd name="connsiteY14" fmla="*/ 2436320 h 2436320"/>
                <a:gd name="connsiteX15" fmla="*/ 1790286 w 3467163"/>
                <a:gd name="connsiteY15" fmla="*/ 2435150 h 2436320"/>
                <a:gd name="connsiteX16" fmla="*/ 1818668 w 3467163"/>
                <a:gd name="connsiteY16" fmla="*/ 2434724 h 2436320"/>
                <a:gd name="connsiteX17" fmla="*/ 1818668 w 3467163"/>
                <a:gd name="connsiteY17" fmla="*/ 2434210 h 2436320"/>
                <a:gd name="connsiteX18" fmla="*/ 1963167 w 3467163"/>
                <a:gd name="connsiteY18" fmla="*/ 2429423 h 2436320"/>
                <a:gd name="connsiteX19" fmla="*/ 3425781 w 3467163"/>
                <a:gd name="connsiteY19" fmla="*/ 2062550 h 2436320"/>
                <a:gd name="connsiteX20" fmla="*/ 1855132 w 3467163"/>
                <a:gd name="connsiteY20" fmla="*/ 10151 h 2436320"/>
                <a:gd name="connsiteX21" fmla="*/ 1818668 w 3467163"/>
                <a:gd name="connsiteY21" fmla="*/ 836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760550 w 3494131"/>
                <a:gd name="connsiteY2" fmla="*/ 4180 h 2436320"/>
                <a:gd name="connsiteX3" fmla="*/ 1675466 w 3494131"/>
                <a:gd name="connsiteY3" fmla="*/ 0 h 2436320"/>
                <a:gd name="connsiteX4" fmla="*/ 1675463 w 3494131"/>
                <a:gd name="connsiteY4" fmla="*/ 0 h 2436320"/>
                <a:gd name="connsiteX5" fmla="*/ 1675463 w 3494131"/>
                <a:gd name="connsiteY5" fmla="*/ 8360 h 2436320"/>
                <a:gd name="connsiteX6" fmla="*/ 1638999 w 3494131"/>
                <a:gd name="connsiteY6" fmla="*/ 10151 h 2436320"/>
                <a:gd name="connsiteX7" fmla="*/ 68350 w 3494131"/>
                <a:gd name="connsiteY7" fmla="*/ 2062550 h 2436320"/>
                <a:gd name="connsiteX8" fmla="*/ 1530964 w 3494131"/>
                <a:gd name="connsiteY8" fmla="*/ 2429423 h 2436320"/>
                <a:gd name="connsiteX9" fmla="*/ 1675463 w 3494131"/>
                <a:gd name="connsiteY9" fmla="*/ 2434210 h 2436320"/>
                <a:gd name="connsiteX10" fmla="*/ 1675463 w 3494131"/>
                <a:gd name="connsiteY10" fmla="*/ 2434724 h 2436320"/>
                <a:gd name="connsiteX11" fmla="*/ 1703845 w 3494131"/>
                <a:gd name="connsiteY11" fmla="*/ 2435150 h 2436320"/>
                <a:gd name="connsiteX12" fmla="*/ 1739179 w 3494131"/>
                <a:gd name="connsiteY12" fmla="*/ 2436320 h 2436320"/>
                <a:gd name="connsiteX13" fmla="*/ 1760550 w 3494131"/>
                <a:gd name="connsiteY13" fmla="*/ 2436000 h 2436320"/>
                <a:gd name="connsiteX14" fmla="*/ 1781920 w 3494131"/>
                <a:gd name="connsiteY14" fmla="*/ 2436320 h 2436320"/>
                <a:gd name="connsiteX15" fmla="*/ 1817254 w 3494131"/>
                <a:gd name="connsiteY15" fmla="*/ 2435150 h 2436320"/>
                <a:gd name="connsiteX16" fmla="*/ 1845636 w 3494131"/>
                <a:gd name="connsiteY16" fmla="*/ 2434724 h 2436320"/>
                <a:gd name="connsiteX17" fmla="*/ 1845636 w 3494131"/>
                <a:gd name="connsiteY17" fmla="*/ 2434210 h 2436320"/>
                <a:gd name="connsiteX18" fmla="*/ 1990135 w 3494131"/>
                <a:gd name="connsiteY18" fmla="*/ 2429423 h 2436320"/>
                <a:gd name="connsiteX19" fmla="*/ 3452749 w 3494131"/>
                <a:gd name="connsiteY19" fmla="*/ 2062550 h 2436320"/>
                <a:gd name="connsiteX20" fmla="*/ 1882100 w 3494131"/>
                <a:gd name="connsiteY20" fmla="*/ 10151 h 2436320"/>
                <a:gd name="connsiteX21" fmla="*/ 1845636 w 3494131"/>
                <a:gd name="connsiteY21" fmla="*/ 8360 h 2436320"/>
                <a:gd name="connsiteX22" fmla="*/ 1845636 w 3494131"/>
                <a:gd name="connsiteY22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75463 w 3494131"/>
                <a:gd name="connsiteY4" fmla="*/ 8360 h 2436320"/>
                <a:gd name="connsiteX5" fmla="*/ 1638999 w 3494131"/>
                <a:gd name="connsiteY5" fmla="*/ 10151 h 2436320"/>
                <a:gd name="connsiteX6" fmla="*/ 68350 w 3494131"/>
                <a:gd name="connsiteY6" fmla="*/ 2062550 h 2436320"/>
                <a:gd name="connsiteX7" fmla="*/ 1530964 w 3494131"/>
                <a:gd name="connsiteY7" fmla="*/ 2429423 h 2436320"/>
                <a:gd name="connsiteX8" fmla="*/ 1675463 w 3494131"/>
                <a:gd name="connsiteY8" fmla="*/ 2434210 h 2436320"/>
                <a:gd name="connsiteX9" fmla="*/ 1675463 w 3494131"/>
                <a:gd name="connsiteY9" fmla="*/ 2434724 h 2436320"/>
                <a:gd name="connsiteX10" fmla="*/ 1703845 w 3494131"/>
                <a:gd name="connsiteY10" fmla="*/ 2435150 h 2436320"/>
                <a:gd name="connsiteX11" fmla="*/ 1739179 w 3494131"/>
                <a:gd name="connsiteY11" fmla="*/ 2436320 h 2436320"/>
                <a:gd name="connsiteX12" fmla="*/ 1760550 w 3494131"/>
                <a:gd name="connsiteY12" fmla="*/ 2436000 h 2436320"/>
                <a:gd name="connsiteX13" fmla="*/ 1781920 w 3494131"/>
                <a:gd name="connsiteY13" fmla="*/ 2436320 h 2436320"/>
                <a:gd name="connsiteX14" fmla="*/ 1817254 w 3494131"/>
                <a:gd name="connsiteY14" fmla="*/ 2435150 h 2436320"/>
                <a:gd name="connsiteX15" fmla="*/ 1845636 w 3494131"/>
                <a:gd name="connsiteY15" fmla="*/ 2434724 h 2436320"/>
                <a:gd name="connsiteX16" fmla="*/ 1845636 w 3494131"/>
                <a:gd name="connsiteY16" fmla="*/ 2434210 h 2436320"/>
                <a:gd name="connsiteX17" fmla="*/ 1990135 w 3494131"/>
                <a:gd name="connsiteY17" fmla="*/ 2429423 h 2436320"/>
                <a:gd name="connsiteX18" fmla="*/ 3452749 w 3494131"/>
                <a:gd name="connsiteY18" fmla="*/ 2062550 h 2436320"/>
                <a:gd name="connsiteX19" fmla="*/ 1882100 w 3494131"/>
                <a:gd name="connsiteY19" fmla="*/ 10151 h 2436320"/>
                <a:gd name="connsiteX20" fmla="*/ 1845636 w 3494131"/>
                <a:gd name="connsiteY20" fmla="*/ 8360 h 2436320"/>
                <a:gd name="connsiteX21" fmla="*/ 1845636 w 3494131"/>
                <a:gd name="connsiteY21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38999 w 3494131"/>
                <a:gd name="connsiteY4" fmla="*/ 10151 h 2436320"/>
                <a:gd name="connsiteX5" fmla="*/ 68350 w 3494131"/>
                <a:gd name="connsiteY5" fmla="*/ 2062550 h 2436320"/>
                <a:gd name="connsiteX6" fmla="*/ 1530964 w 3494131"/>
                <a:gd name="connsiteY6" fmla="*/ 2429423 h 2436320"/>
                <a:gd name="connsiteX7" fmla="*/ 1675463 w 3494131"/>
                <a:gd name="connsiteY7" fmla="*/ 2434210 h 2436320"/>
                <a:gd name="connsiteX8" fmla="*/ 1675463 w 3494131"/>
                <a:gd name="connsiteY8" fmla="*/ 2434724 h 2436320"/>
                <a:gd name="connsiteX9" fmla="*/ 1703845 w 3494131"/>
                <a:gd name="connsiteY9" fmla="*/ 2435150 h 2436320"/>
                <a:gd name="connsiteX10" fmla="*/ 1739179 w 3494131"/>
                <a:gd name="connsiteY10" fmla="*/ 2436320 h 2436320"/>
                <a:gd name="connsiteX11" fmla="*/ 1760550 w 3494131"/>
                <a:gd name="connsiteY11" fmla="*/ 2436000 h 2436320"/>
                <a:gd name="connsiteX12" fmla="*/ 1781920 w 3494131"/>
                <a:gd name="connsiteY12" fmla="*/ 2436320 h 2436320"/>
                <a:gd name="connsiteX13" fmla="*/ 1817254 w 3494131"/>
                <a:gd name="connsiteY13" fmla="*/ 2435150 h 2436320"/>
                <a:gd name="connsiteX14" fmla="*/ 1845636 w 3494131"/>
                <a:gd name="connsiteY14" fmla="*/ 2434724 h 2436320"/>
                <a:gd name="connsiteX15" fmla="*/ 1845636 w 3494131"/>
                <a:gd name="connsiteY15" fmla="*/ 2434210 h 2436320"/>
                <a:gd name="connsiteX16" fmla="*/ 1990135 w 3494131"/>
                <a:gd name="connsiteY16" fmla="*/ 2429423 h 2436320"/>
                <a:gd name="connsiteX17" fmla="*/ 3452749 w 3494131"/>
                <a:gd name="connsiteY17" fmla="*/ 2062550 h 2436320"/>
                <a:gd name="connsiteX18" fmla="*/ 1882100 w 3494131"/>
                <a:gd name="connsiteY18" fmla="*/ 10151 h 2436320"/>
                <a:gd name="connsiteX19" fmla="*/ 1845636 w 3494131"/>
                <a:gd name="connsiteY19" fmla="*/ 8360 h 2436320"/>
                <a:gd name="connsiteX20" fmla="*/ 1845636 w 3494131"/>
                <a:gd name="connsiteY20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38999 w 3494131"/>
                <a:gd name="connsiteY3" fmla="*/ 10151 h 2436320"/>
                <a:gd name="connsiteX4" fmla="*/ 68350 w 3494131"/>
                <a:gd name="connsiteY4" fmla="*/ 2062550 h 2436320"/>
                <a:gd name="connsiteX5" fmla="*/ 1530964 w 3494131"/>
                <a:gd name="connsiteY5" fmla="*/ 2429423 h 2436320"/>
                <a:gd name="connsiteX6" fmla="*/ 1675463 w 3494131"/>
                <a:gd name="connsiteY6" fmla="*/ 2434210 h 2436320"/>
                <a:gd name="connsiteX7" fmla="*/ 1675463 w 3494131"/>
                <a:gd name="connsiteY7" fmla="*/ 2434724 h 2436320"/>
                <a:gd name="connsiteX8" fmla="*/ 1703845 w 3494131"/>
                <a:gd name="connsiteY8" fmla="*/ 2435150 h 2436320"/>
                <a:gd name="connsiteX9" fmla="*/ 1739179 w 3494131"/>
                <a:gd name="connsiteY9" fmla="*/ 2436320 h 2436320"/>
                <a:gd name="connsiteX10" fmla="*/ 1760550 w 3494131"/>
                <a:gd name="connsiteY10" fmla="*/ 2436000 h 2436320"/>
                <a:gd name="connsiteX11" fmla="*/ 1781920 w 3494131"/>
                <a:gd name="connsiteY11" fmla="*/ 2436320 h 2436320"/>
                <a:gd name="connsiteX12" fmla="*/ 1817254 w 3494131"/>
                <a:gd name="connsiteY12" fmla="*/ 2435150 h 2436320"/>
                <a:gd name="connsiteX13" fmla="*/ 1845636 w 3494131"/>
                <a:gd name="connsiteY13" fmla="*/ 2434724 h 2436320"/>
                <a:gd name="connsiteX14" fmla="*/ 1845636 w 3494131"/>
                <a:gd name="connsiteY14" fmla="*/ 2434210 h 2436320"/>
                <a:gd name="connsiteX15" fmla="*/ 1990135 w 3494131"/>
                <a:gd name="connsiteY15" fmla="*/ 2429423 h 2436320"/>
                <a:gd name="connsiteX16" fmla="*/ 3452749 w 3494131"/>
                <a:gd name="connsiteY16" fmla="*/ 2062550 h 2436320"/>
                <a:gd name="connsiteX17" fmla="*/ 1882100 w 3494131"/>
                <a:gd name="connsiteY17" fmla="*/ 10151 h 2436320"/>
                <a:gd name="connsiteX18" fmla="*/ 1845636 w 3494131"/>
                <a:gd name="connsiteY18" fmla="*/ 8360 h 2436320"/>
                <a:gd name="connsiteX19" fmla="*/ 1845636 w 3494131"/>
                <a:gd name="connsiteY19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18" fmla="*/ 1845636 w 3494131"/>
                <a:gd name="connsiteY18" fmla="*/ 0 h 2436320"/>
                <a:gd name="connsiteX0" fmla="*/ 1845636 w 3494131"/>
                <a:gd name="connsiteY0" fmla="*/ 836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0" fmla="*/ 1882100 w 3494131"/>
                <a:gd name="connsiteY0" fmla="*/ 10151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781920 w 3494131"/>
                <a:gd name="connsiteY9" fmla="*/ 2426169 h 2426169"/>
                <a:gd name="connsiteX10" fmla="*/ 1817254 w 3494131"/>
                <a:gd name="connsiteY10" fmla="*/ 2424999 h 2426169"/>
                <a:gd name="connsiteX11" fmla="*/ 1845636 w 3494131"/>
                <a:gd name="connsiteY11" fmla="*/ 2424573 h 2426169"/>
                <a:gd name="connsiteX12" fmla="*/ 1845636 w 3494131"/>
                <a:gd name="connsiteY12" fmla="*/ 2424059 h 2426169"/>
                <a:gd name="connsiteX13" fmla="*/ 1990135 w 3494131"/>
                <a:gd name="connsiteY13" fmla="*/ 2419272 h 2426169"/>
                <a:gd name="connsiteX14" fmla="*/ 3452749 w 3494131"/>
                <a:gd name="connsiteY14" fmla="*/ 2052399 h 2426169"/>
                <a:gd name="connsiteX15" fmla="*/ 1882100 w 3494131"/>
                <a:gd name="connsiteY15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817254 w 3494131"/>
                <a:gd name="connsiteY9" fmla="*/ 2424999 h 2426169"/>
                <a:gd name="connsiteX10" fmla="*/ 1845636 w 3494131"/>
                <a:gd name="connsiteY10" fmla="*/ 2424573 h 2426169"/>
                <a:gd name="connsiteX11" fmla="*/ 1845636 w 3494131"/>
                <a:gd name="connsiteY11" fmla="*/ 2424059 h 2426169"/>
                <a:gd name="connsiteX12" fmla="*/ 1990135 w 3494131"/>
                <a:gd name="connsiteY12" fmla="*/ 2419272 h 2426169"/>
                <a:gd name="connsiteX13" fmla="*/ 3452749 w 3494131"/>
                <a:gd name="connsiteY13" fmla="*/ 2052399 h 2426169"/>
                <a:gd name="connsiteX14" fmla="*/ 1882100 w 3494131"/>
                <a:gd name="connsiteY14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817254 w 3494131"/>
                <a:gd name="connsiteY8" fmla="*/ 2424999 h 2426169"/>
                <a:gd name="connsiteX9" fmla="*/ 1845636 w 3494131"/>
                <a:gd name="connsiteY9" fmla="*/ 2424573 h 2426169"/>
                <a:gd name="connsiteX10" fmla="*/ 1845636 w 3494131"/>
                <a:gd name="connsiteY10" fmla="*/ 2424059 h 2426169"/>
                <a:gd name="connsiteX11" fmla="*/ 1990135 w 3494131"/>
                <a:gd name="connsiteY11" fmla="*/ 2419272 h 2426169"/>
                <a:gd name="connsiteX12" fmla="*/ 3452749 w 3494131"/>
                <a:gd name="connsiteY12" fmla="*/ 2052399 h 2426169"/>
                <a:gd name="connsiteX13" fmla="*/ 1882100 w 3494131"/>
                <a:gd name="connsiteY13" fmla="*/ 0 h 242616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703845 w 3494131"/>
                <a:gd name="connsiteY6" fmla="*/ 2424999 h 2424999"/>
                <a:gd name="connsiteX7" fmla="*/ 1817254 w 3494131"/>
                <a:gd name="connsiteY7" fmla="*/ 2424999 h 2424999"/>
                <a:gd name="connsiteX8" fmla="*/ 1845636 w 3494131"/>
                <a:gd name="connsiteY8" fmla="*/ 2424573 h 2424999"/>
                <a:gd name="connsiteX9" fmla="*/ 1845636 w 3494131"/>
                <a:gd name="connsiteY9" fmla="*/ 2424059 h 2424999"/>
                <a:gd name="connsiteX10" fmla="*/ 1990135 w 3494131"/>
                <a:gd name="connsiteY10" fmla="*/ 2419272 h 2424999"/>
                <a:gd name="connsiteX11" fmla="*/ 3452749 w 3494131"/>
                <a:gd name="connsiteY11" fmla="*/ 2052399 h 2424999"/>
                <a:gd name="connsiteX12" fmla="*/ 1882100 w 3494131"/>
                <a:gd name="connsiteY12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817254 w 3494131"/>
                <a:gd name="connsiteY6" fmla="*/ 2424999 h 2424999"/>
                <a:gd name="connsiteX7" fmla="*/ 1845636 w 3494131"/>
                <a:gd name="connsiteY7" fmla="*/ 2424573 h 2424999"/>
                <a:gd name="connsiteX8" fmla="*/ 1845636 w 3494131"/>
                <a:gd name="connsiteY8" fmla="*/ 2424059 h 2424999"/>
                <a:gd name="connsiteX9" fmla="*/ 1990135 w 3494131"/>
                <a:gd name="connsiteY9" fmla="*/ 2419272 h 2424999"/>
                <a:gd name="connsiteX10" fmla="*/ 3452749 w 3494131"/>
                <a:gd name="connsiteY10" fmla="*/ 2052399 h 2424999"/>
                <a:gd name="connsiteX11" fmla="*/ 1882100 w 3494131"/>
                <a:gd name="connsiteY11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845636 w 3494131"/>
                <a:gd name="connsiteY7" fmla="*/ 2424059 h 2424999"/>
                <a:gd name="connsiteX8" fmla="*/ 1990135 w 3494131"/>
                <a:gd name="connsiteY8" fmla="*/ 2419272 h 2424999"/>
                <a:gd name="connsiteX9" fmla="*/ 3452749 w 3494131"/>
                <a:gd name="connsiteY9" fmla="*/ 2052399 h 2424999"/>
                <a:gd name="connsiteX10" fmla="*/ 1882100 w 3494131"/>
                <a:gd name="connsiteY10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990135 w 3494131"/>
                <a:gd name="connsiteY7" fmla="*/ 2419272 h 2424999"/>
                <a:gd name="connsiteX8" fmla="*/ 3452749 w 3494131"/>
                <a:gd name="connsiteY8" fmla="*/ 2052399 h 2424999"/>
                <a:gd name="connsiteX9" fmla="*/ 1882100 w 3494131"/>
                <a:gd name="connsiteY9" fmla="*/ 0 h 2424999"/>
                <a:gd name="connsiteX0" fmla="*/ 1882100 w 3494131"/>
                <a:gd name="connsiteY0" fmla="*/ 0 h 2424573"/>
                <a:gd name="connsiteX1" fmla="*/ 1638999 w 3494131"/>
                <a:gd name="connsiteY1" fmla="*/ 0 h 2424573"/>
                <a:gd name="connsiteX2" fmla="*/ 68350 w 3494131"/>
                <a:gd name="connsiteY2" fmla="*/ 2052399 h 2424573"/>
                <a:gd name="connsiteX3" fmla="*/ 1530964 w 3494131"/>
                <a:gd name="connsiteY3" fmla="*/ 2419272 h 2424573"/>
                <a:gd name="connsiteX4" fmla="*/ 1675463 w 3494131"/>
                <a:gd name="connsiteY4" fmla="*/ 2424059 h 2424573"/>
                <a:gd name="connsiteX5" fmla="*/ 1845636 w 3494131"/>
                <a:gd name="connsiteY5" fmla="*/ 2424573 h 2424573"/>
                <a:gd name="connsiteX6" fmla="*/ 1990135 w 3494131"/>
                <a:gd name="connsiteY6" fmla="*/ 2419272 h 2424573"/>
                <a:gd name="connsiteX7" fmla="*/ 3452749 w 3494131"/>
                <a:gd name="connsiteY7" fmla="*/ 2052399 h 2424573"/>
                <a:gd name="connsiteX8" fmla="*/ 1882100 w 3494131"/>
                <a:gd name="connsiteY8" fmla="*/ 0 h 2424573"/>
                <a:gd name="connsiteX0" fmla="*/ 1882100 w 3494131"/>
                <a:gd name="connsiteY0" fmla="*/ 0 h 2424059"/>
                <a:gd name="connsiteX1" fmla="*/ 1638999 w 3494131"/>
                <a:gd name="connsiteY1" fmla="*/ 0 h 2424059"/>
                <a:gd name="connsiteX2" fmla="*/ 68350 w 3494131"/>
                <a:gd name="connsiteY2" fmla="*/ 2052399 h 2424059"/>
                <a:gd name="connsiteX3" fmla="*/ 1530964 w 3494131"/>
                <a:gd name="connsiteY3" fmla="*/ 2419272 h 2424059"/>
                <a:gd name="connsiteX4" fmla="*/ 1675463 w 3494131"/>
                <a:gd name="connsiteY4" fmla="*/ 2424059 h 2424059"/>
                <a:gd name="connsiteX5" fmla="*/ 1990135 w 3494131"/>
                <a:gd name="connsiteY5" fmla="*/ 2419272 h 2424059"/>
                <a:gd name="connsiteX6" fmla="*/ 3452749 w 3494131"/>
                <a:gd name="connsiteY6" fmla="*/ 2052399 h 2424059"/>
                <a:gd name="connsiteX7" fmla="*/ 1882100 w 3494131"/>
                <a:gd name="connsiteY7" fmla="*/ 0 h 2424059"/>
                <a:gd name="connsiteX0" fmla="*/ 1882100 w 3494131"/>
                <a:gd name="connsiteY0" fmla="*/ 0 h 2419272"/>
                <a:gd name="connsiteX1" fmla="*/ 1638999 w 3494131"/>
                <a:gd name="connsiteY1" fmla="*/ 0 h 2419272"/>
                <a:gd name="connsiteX2" fmla="*/ 68350 w 3494131"/>
                <a:gd name="connsiteY2" fmla="*/ 2052399 h 2419272"/>
                <a:gd name="connsiteX3" fmla="*/ 1530964 w 3494131"/>
                <a:gd name="connsiteY3" fmla="*/ 2419272 h 2419272"/>
                <a:gd name="connsiteX4" fmla="*/ 1990135 w 3494131"/>
                <a:gd name="connsiteY4" fmla="*/ 2419272 h 2419272"/>
                <a:gd name="connsiteX5" fmla="*/ 3452749 w 3494131"/>
                <a:gd name="connsiteY5" fmla="*/ 2052399 h 2419272"/>
                <a:gd name="connsiteX6" fmla="*/ 1882100 w 3494131"/>
                <a:gd name="connsiteY6" fmla="*/ 0 h 2419272"/>
                <a:gd name="connsiteX0" fmla="*/ 1882100 w 3494131"/>
                <a:gd name="connsiteY0" fmla="*/ 0 h 2420119"/>
                <a:gd name="connsiteX1" fmla="*/ 1638999 w 3494131"/>
                <a:gd name="connsiteY1" fmla="*/ 0 h 2420119"/>
                <a:gd name="connsiteX2" fmla="*/ 68350 w 3494131"/>
                <a:gd name="connsiteY2" fmla="*/ 2052399 h 2420119"/>
                <a:gd name="connsiteX3" fmla="*/ 1990135 w 3494131"/>
                <a:gd name="connsiteY3" fmla="*/ 2419272 h 2420119"/>
                <a:gd name="connsiteX4" fmla="*/ 3452749 w 3494131"/>
                <a:gd name="connsiteY4" fmla="*/ 2052399 h 2420119"/>
                <a:gd name="connsiteX5" fmla="*/ 1882100 w 3494131"/>
                <a:gd name="connsiteY5" fmla="*/ 0 h 2420119"/>
                <a:gd name="connsiteX0" fmla="*/ 1882100 w 3494131"/>
                <a:gd name="connsiteY0" fmla="*/ 0 h 2308948"/>
                <a:gd name="connsiteX1" fmla="*/ 1638999 w 3494131"/>
                <a:gd name="connsiteY1" fmla="*/ 0 h 2308948"/>
                <a:gd name="connsiteX2" fmla="*/ 68350 w 3494131"/>
                <a:gd name="connsiteY2" fmla="*/ 2052399 h 2308948"/>
                <a:gd name="connsiteX3" fmla="*/ 3452749 w 3494131"/>
                <a:gd name="connsiteY3" fmla="*/ 2052399 h 2308948"/>
                <a:gd name="connsiteX4" fmla="*/ 1882100 w 3494131"/>
                <a:gd name="connsiteY4" fmla="*/ 0 h 2308948"/>
                <a:gd name="connsiteX0" fmla="*/ 1882100 w 3494131"/>
                <a:gd name="connsiteY0" fmla="*/ 0 h 2366731"/>
                <a:gd name="connsiteX1" fmla="*/ 1638999 w 3494131"/>
                <a:gd name="connsiteY1" fmla="*/ 0 h 2366731"/>
                <a:gd name="connsiteX2" fmla="*/ 68350 w 3494131"/>
                <a:gd name="connsiteY2" fmla="*/ 2052399 h 2366731"/>
                <a:gd name="connsiteX3" fmla="*/ 3452749 w 3494131"/>
                <a:gd name="connsiteY3" fmla="*/ 2052399 h 2366731"/>
                <a:gd name="connsiteX4" fmla="*/ 1882100 w 3494131"/>
                <a:gd name="connsiteY4" fmla="*/ 0 h 2366731"/>
                <a:gd name="connsiteX0" fmla="*/ 1882100 w 3494131"/>
                <a:gd name="connsiteY0" fmla="*/ 0 h 2407284"/>
                <a:gd name="connsiteX1" fmla="*/ 1638999 w 3494131"/>
                <a:gd name="connsiteY1" fmla="*/ 0 h 2407284"/>
                <a:gd name="connsiteX2" fmla="*/ 68350 w 3494131"/>
                <a:gd name="connsiteY2" fmla="*/ 2052399 h 2407284"/>
                <a:gd name="connsiteX3" fmla="*/ 3452749 w 3494131"/>
                <a:gd name="connsiteY3" fmla="*/ 2052399 h 2407284"/>
                <a:gd name="connsiteX4" fmla="*/ 1882100 w 3494131"/>
                <a:gd name="connsiteY4" fmla="*/ 0 h 2407284"/>
                <a:gd name="connsiteX0" fmla="*/ 1882100 w 3494131"/>
                <a:gd name="connsiteY0" fmla="*/ 0 h 2395128"/>
                <a:gd name="connsiteX1" fmla="*/ 1638999 w 3494131"/>
                <a:gd name="connsiteY1" fmla="*/ 0 h 2395128"/>
                <a:gd name="connsiteX2" fmla="*/ 68350 w 3494131"/>
                <a:gd name="connsiteY2" fmla="*/ 2052399 h 2395128"/>
                <a:gd name="connsiteX3" fmla="*/ 3452749 w 3494131"/>
                <a:gd name="connsiteY3" fmla="*/ 2052399 h 2395128"/>
                <a:gd name="connsiteX4" fmla="*/ 1882100 w 3494131"/>
                <a:gd name="connsiteY4" fmla="*/ 0 h 2395128"/>
                <a:gd name="connsiteX0" fmla="*/ 1882100 w 3494131"/>
                <a:gd name="connsiteY0" fmla="*/ 0 h 2388297"/>
                <a:gd name="connsiteX1" fmla="*/ 1638999 w 3494131"/>
                <a:gd name="connsiteY1" fmla="*/ 0 h 2388297"/>
                <a:gd name="connsiteX2" fmla="*/ 68350 w 3494131"/>
                <a:gd name="connsiteY2" fmla="*/ 2052399 h 2388297"/>
                <a:gd name="connsiteX3" fmla="*/ 3452749 w 3494131"/>
                <a:gd name="connsiteY3" fmla="*/ 2052399 h 2388297"/>
                <a:gd name="connsiteX4" fmla="*/ 1882100 w 3494131"/>
                <a:gd name="connsiteY4" fmla="*/ 0 h 2388297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14772"/>
                <a:gd name="connsiteX1" fmla="*/ 1638999 w 3494131"/>
                <a:gd name="connsiteY1" fmla="*/ 0 h 2414772"/>
                <a:gd name="connsiteX2" fmla="*/ 68350 w 3494131"/>
                <a:gd name="connsiteY2" fmla="*/ 2052399 h 2414772"/>
                <a:gd name="connsiteX3" fmla="*/ 3452749 w 3494131"/>
                <a:gd name="connsiteY3" fmla="*/ 2052399 h 2414772"/>
                <a:gd name="connsiteX4" fmla="*/ 1882100 w 3494131"/>
                <a:gd name="connsiteY4" fmla="*/ 0 h 2414772"/>
                <a:gd name="connsiteX0" fmla="*/ 1882100 w 3503280"/>
                <a:gd name="connsiteY0" fmla="*/ 0 h 2410598"/>
                <a:gd name="connsiteX1" fmla="*/ 1638999 w 3503280"/>
                <a:gd name="connsiteY1" fmla="*/ 0 h 2410598"/>
                <a:gd name="connsiteX2" fmla="*/ 68350 w 3503280"/>
                <a:gd name="connsiteY2" fmla="*/ 2052399 h 2410598"/>
                <a:gd name="connsiteX3" fmla="*/ 3462274 w 3503280"/>
                <a:gd name="connsiteY3" fmla="*/ 2042874 h 2410598"/>
                <a:gd name="connsiteX4" fmla="*/ 1882100 w 3503280"/>
                <a:gd name="connsiteY4" fmla="*/ 0 h 2410598"/>
                <a:gd name="connsiteX0" fmla="*/ 1882100 w 3525730"/>
                <a:gd name="connsiteY0" fmla="*/ 0 h 2410598"/>
                <a:gd name="connsiteX1" fmla="*/ 1638999 w 3525730"/>
                <a:gd name="connsiteY1" fmla="*/ 0 h 2410598"/>
                <a:gd name="connsiteX2" fmla="*/ 68350 w 3525730"/>
                <a:gd name="connsiteY2" fmla="*/ 2052399 h 2410598"/>
                <a:gd name="connsiteX3" fmla="*/ 3462274 w 3525730"/>
                <a:gd name="connsiteY3" fmla="*/ 2042874 h 2410598"/>
                <a:gd name="connsiteX4" fmla="*/ 1882100 w 3525730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95965 w 3547079"/>
                <a:gd name="connsiteY0" fmla="*/ 0 h 2410598"/>
                <a:gd name="connsiteX1" fmla="*/ 1652864 w 3547079"/>
                <a:gd name="connsiteY1" fmla="*/ 0 h 2410598"/>
                <a:gd name="connsiteX2" fmla="*/ 82215 w 3547079"/>
                <a:gd name="connsiteY2" fmla="*/ 2052399 h 2410598"/>
                <a:gd name="connsiteX3" fmla="*/ 3476139 w 3547079"/>
                <a:gd name="connsiteY3" fmla="*/ 2042874 h 2410598"/>
                <a:gd name="connsiteX4" fmla="*/ 1895965 w 3547079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54774"/>
                <a:gd name="connsiteY0" fmla="*/ 0 h 2410598"/>
                <a:gd name="connsiteX1" fmla="*/ 1654438 w 3554774"/>
                <a:gd name="connsiteY1" fmla="*/ 0 h 2410598"/>
                <a:gd name="connsiteX2" fmla="*/ 83789 w 3554774"/>
                <a:gd name="connsiteY2" fmla="*/ 2052399 h 2410598"/>
                <a:gd name="connsiteX3" fmla="*/ 3477713 w 3554774"/>
                <a:gd name="connsiteY3" fmla="*/ 2042874 h 2410598"/>
                <a:gd name="connsiteX4" fmla="*/ 1897539 w 3554774"/>
                <a:gd name="connsiteY4" fmla="*/ 0 h 2410598"/>
                <a:gd name="connsiteX0" fmla="*/ 1897539 w 3554504"/>
                <a:gd name="connsiteY0" fmla="*/ 0 h 2410598"/>
                <a:gd name="connsiteX1" fmla="*/ 1654438 w 3554504"/>
                <a:gd name="connsiteY1" fmla="*/ 0 h 2410598"/>
                <a:gd name="connsiteX2" fmla="*/ 83789 w 3554504"/>
                <a:gd name="connsiteY2" fmla="*/ 2052399 h 2410598"/>
                <a:gd name="connsiteX3" fmla="*/ 3477713 w 3554504"/>
                <a:gd name="connsiteY3" fmla="*/ 2042874 h 2410598"/>
                <a:gd name="connsiteX4" fmla="*/ 1897539 w 3554504"/>
                <a:gd name="connsiteY4" fmla="*/ 0 h 2410598"/>
                <a:gd name="connsiteX0" fmla="*/ 1813750 w 3470715"/>
                <a:gd name="connsiteY0" fmla="*/ 0 h 2410598"/>
                <a:gd name="connsiteX1" fmla="*/ 0 w 3470715"/>
                <a:gd name="connsiteY1" fmla="*/ 2052399 h 2410598"/>
                <a:gd name="connsiteX2" fmla="*/ 3393924 w 3470715"/>
                <a:gd name="connsiteY2" fmla="*/ 2042874 h 2410598"/>
                <a:gd name="connsiteX3" fmla="*/ 1813750 w 3470715"/>
                <a:gd name="connsiteY3" fmla="*/ 0 h 2410598"/>
                <a:gd name="connsiteX0" fmla="*/ 1694687 w 3464157"/>
                <a:gd name="connsiteY0" fmla="*/ 0 h 2434411"/>
                <a:gd name="connsiteX1" fmla="*/ 0 w 3464157"/>
                <a:gd name="connsiteY1" fmla="*/ 2076212 h 2434411"/>
                <a:gd name="connsiteX2" fmla="*/ 3393924 w 3464157"/>
                <a:gd name="connsiteY2" fmla="*/ 2066687 h 2434411"/>
                <a:gd name="connsiteX3" fmla="*/ 1694687 w 3464157"/>
                <a:gd name="connsiteY3" fmla="*/ 0 h 2434411"/>
                <a:gd name="connsiteX0" fmla="*/ 1694687 w 3472505"/>
                <a:gd name="connsiteY0" fmla="*/ 0 h 2434411"/>
                <a:gd name="connsiteX1" fmla="*/ 0 w 3472505"/>
                <a:gd name="connsiteY1" fmla="*/ 2076212 h 2434411"/>
                <a:gd name="connsiteX2" fmla="*/ 3393924 w 3472505"/>
                <a:gd name="connsiteY2" fmla="*/ 2066687 h 2434411"/>
                <a:gd name="connsiteX3" fmla="*/ 1694687 w 3472505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768181 w 3545444"/>
                <a:gd name="connsiteY0" fmla="*/ 0 h 2434411"/>
                <a:gd name="connsiteX1" fmla="*/ 73494 w 3545444"/>
                <a:gd name="connsiteY1" fmla="*/ 2076212 h 2434411"/>
                <a:gd name="connsiteX2" fmla="*/ 3467418 w 3545444"/>
                <a:gd name="connsiteY2" fmla="*/ 2066687 h 2434411"/>
                <a:gd name="connsiteX3" fmla="*/ 1768181 w 3545444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2191"/>
                <a:gd name="connsiteY0" fmla="*/ 0 h 2434411"/>
                <a:gd name="connsiteX1" fmla="*/ 71790 w 3542191"/>
                <a:gd name="connsiteY1" fmla="*/ 2076212 h 2434411"/>
                <a:gd name="connsiteX2" fmla="*/ 3465714 w 3542191"/>
                <a:gd name="connsiteY2" fmla="*/ 2066687 h 2434411"/>
                <a:gd name="connsiteX3" fmla="*/ 1766477 w 3542191"/>
                <a:gd name="connsiteY3" fmla="*/ 0 h 2434411"/>
                <a:gd name="connsiteX0" fmla="*/ 1766477 w 3542191"/>
                <a:gd name="connsiteY0" fmla="*/ 0 h 2429584"/>
                <a:gd name="connsiteX1" fmla="*/ 71790 w 3542191"/>
                <a:gd name="connsiteY1" fmla="*/ 2076212 h 2429584"/>
                <a:gd name="connsiteX2" fmla="*/ 3465714 w 3542191"/>
                <a:gd name="connsiteY2" fmla="*/ 2066687 h 2429584"/>
                <a:gd name="connsiteX3" fmla="*/ 1766477 w 3542191"/>
                <a:gd name="connsiteY3" fmla="*/ 0 h 2429584"/>
                <a:gd name="connsiteX0" fmla="*/ 1766477 w 3542191"/>
                <a:gd name="connsiteY0" fmla="*/ 0 h 2427987"/>
                <a:gd name="connsiteX1" fmla="*/ 71790 w 3542191"/>
                <a:gd name="connsiteY1" fmla="*/ 2076212 h 2427987"/>
                <a:gd name="connsiteX2" fmla="*/ 3465714 w 3542191"/>
                <a:gd name="connsiteY2" fmla="*/ 2066687 h 2427987"/>
                <a:gd name="connsiteX3" fmla="*/ 1766477 w 3542191"/>
                <a:gd name="connsiteY3" fmla="*/ 0 h 2427987"/>
                <a:gd name="connsiteX0" fmla="*/ 1766477 w 3540648"/>
                <a:gd name="connsiteY0" fmla="*/ 0 h 2427987"/>
                <a:gd name="connsiteX1" fmla="*/ 71790 w 3540648"/>
                <a:gd name="connsiteY1" fmla="*/ 2076212 h 2427987"/>
                <a:gd name="connsiteX2" fmla="*/ 3465714 w 3540648"/>
                <a:gd name="connsiteY2" fmla="*/ 2066687 h 2427987"/>
                <a:gd name="connsiteX3" fmla="*/ 1766477 w 3540648"/>
                <a:gd name="connsiteY3" fmla="*/ 0 h 242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8" h="2427987">
                  <a:moveTo>
                    <a:pt x="1766477" y="0"/>
                  </a:moveTo>
                  <a:cubicBezTo>
                    <a:pt x="539593" y="44371"/>
                    <a:pt x="-249139" y="1350804"/>
                    <a:pt x="71790" y="2076212"/>
                  </a:cubicBezTo>
                  <a:cubicBezTo>
                    <a:pt x="507432" y="2632590"/>
                    <a:pt x="3244384" y="2451615"/>
                    <a:pt x="3465714" y="2066687"/>
                  </a:cubicBezTo>
                  <a:cubicBezTo>
                    <a:pt x="3808682" y="1360161"/>
                    <a:pt x="2928124" y="24850"/>
                    <a:pt x="17664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6" name="Freeform 675"/>
            <p:cNvSpPr/>
            <p:nvPr/>
          </p:nvSpPr>
          <p:spPr>
            <a:xfrm>
              <a:off x="2707100" y="2390775"/>
              <a:ext cx="1204985" cy="970624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7" name="Freeform 676"/>
            <p:cNvSpPr/>
            <p:nvPr/>
          </p:nvSpPr>
          <p:spPr>
            <a:xfrm>
              <a:off x="2812030" y="3290986"/>
              <a:ext cx="995123" cy="502975"/>
            </a:xfrm>
            <a:custGeom>
              <a:avLst/>
              <a:gdLst>
                <a:gd name="connsiteX0" fmla="*/ 19266 w 995123"/>
                <a:gd name="connsiteY0" fmla="*/ 0 h 502975"/>
                <a:gd name="connsiteX1" fmla="*/ 983466 w 995123"/>
                <a:gd name="connsiteY1" fmla="*/ 12800 h 502975"/>
                <a:gd name="connsiteX2" fmla="*/ 897606 w 995123"/>
                <a:gd name="connsiteY2" fmla="*/ 443169 h 502975"/>
                <a:gd name="connsiteX3" fmla="*/ 859468 w 995123"/>
                <a:gd name="connsiteY3" fmla="*/ 502975 h 502975"/>
                <a:gd name="connsiteX4" fmla="*/ 820957 w 995123"/>
                <a:gd name="connsiteY4" fmla="*/ 488869 h 502975"/>
                <a:gd name="connsiteX5" fmla="*/ 500375 w 995123"/>
                <a:gd name="connsiteY5" fmla="*/ 436053 h 502975"/>
                <a:gd name="connsiteX6" fmla="*/ 192691 w 995123"/>
                <a:gd name="connsiteY6" fmla="*/ 485036 h 502975"/>
                <a:gd name="connsiteX7" fmla="*/ 146236 w 995123"/>
                <a:gd name="connsiteY7" fmla="*/ 502123 h 502975"/>
                <a:gd name="connsiteX8" fmla="*/ 92327 w 995123"/>
                <a:gd name="connsiteY8" fmla="*/ 409570 h 502975"/>
                <a:gd name="connsiteX9" fmla="*/ 19266 w 995123"/>
                <a:gd name="connsiteY9" fmla="*/ 0 h 5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5123" h="502975">
                  <a:moveTo>
                    <a:pt x="19266" y="0"/>
                  </a:moveTo>
                  <a:cubicBezTo>
                    <a:pt x="307958" y="169232"/>
                    <a:pt x="754504" y="116617"/>
                    <a:pt x="983466" y="12800"/>
                  </a:cubicBezTo>
                  <a:cubicBezTo>
                    <a:pt x="1014753" y="104527"/>
                    <a:pt x="982045" y="283714"/>
                    <a:pt x="897606" y="443169"/>
                  </a:cubicBezTo>
                  <a:lnTo>
                    <a:pt x="859468" y="502975"/>
                  </a:lnTo>
                  <a:lnTo>
                    <a:pt x="820957" y="488869"/>
                  </a:lnTo>
                  <a:cubicBezTo>
                    <a:pt x="719744" y="458594"/>
                    <a:pt x="612564" y="440111"/>
                    <a:pt x="500375" y="436053"/>
                  </a:cubicBezTo>
                  <a:cubicBezTo>
                    <a:pt x="394152" y="438326"/>
                    <a:pt x="291142" y="455577"/>
                    <a:pt x="192691" y="485036"/>
                  </a:cubicBezTo>
                  <a:lnTo>
                    <a:pt x="146236" y="502123"/>
                  </a:lnTo>
                  <a:lnTo>
                    <a:pt x="92327" y="409570"/>
                  </a:lnTo>
                  <a:cubicBezTo>
                    <a:pt x="6466" y="232872"/>
                    <a:pt x="-23399" y="45508"/>
                    <a:pt x="192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8" name="Freeform 677"/>
            <p:cNvSpPr/>
            <p:nvPr/>
          </p:nvSpPr>
          <p:spPr>
            <a:xfrm flipH="1">
              <a:off x="4083727" y="3783178"/>
              <a:ext cx="1802779" cy="1344362"/>
            </a:xfrm>
            <a:custGeom>
              <a:avLst/>
              <a:gdLst>
                <a:gd name="connsiteX0" fmla="*/ 1486572 w 1802779"/>
                <a:gd name="connsiteY0" fmla="*/ 0 h 1344362"/>
                <a:gd name="connsiteX1" fmla="*/ 1455522 w 1802779"/>
                <a:gd name="connsiteY1" fmla="*/ 48379 h 1344362"/>
                <a:gd name="connsiteX2" fmla="*/ 1147028 w 1802779"/>
                <a:gd name="connsiteY2" fmla="*/ 259267 h 1344362"/>
                <a:gd name="connsiteX3" fmla="*/ 1103122 w 1802779"/>
                <a:gd name="connsiteY3" fmla="*/ 267254 h 1344362"/>
                <a:gd name="connsiteX4" fmla="*/ 1238743 w 1802779"/>
                <a:gd name="connsiteY4" fmla="*/ 755486 h 1344362"/>
                <a:gd name="connsiteX5" fmla="*/ 1052075 w 1802779"/>
                <a:gd name="connsiteY5" fmla="*/ 993611 h 1344362"/>
                <a:gd name="connsiteX6" fmla="*/ 885386 w 1802779"/>
                <a:gd name="connsiteY6" fmla="*/ 736435 h 1344362"/>
                <a:gd name="connsiteX7" fmla="*/ 1019203 w 1802779"/>
                <a:gd name="connsiteY7" fmla="*/ 278871 h 1344362"/>
                <a:gd name="connsiteX8" fmla="*/ 971645 w 1802779"/>
                <a:gd name="connsiteY8" fmla="*/ 272371 h 1344362"/>
                <a:gd name="connsiteX9" fmla="*/ 645879 w 1802779"/>
                <a:gd name="connsiteY9" fmla="*/ 47872 h 1344362"/>
                <a:gd name="connsiteX10" fmla="*/ 619306 w 1802779"/>
                <a:gd name="connsiteY10" fmla="*/ 4047 h 1344362"/>
                <a:gd name="connsiteX11" fmla="*/ 563308 w 1802779"/>
                <a:gd name="connsiteY11" fmla="*/ 32399 h 1344362"/>
                <a:gd name="connsiteX12" fmla="*/ 43069 w 1802779"/>
                <a:gd name="connsiteY12" fmla="*/ 1133323 h 1344362"/>
                <a:gd name="connsiteX13" fmla="*/ 1109336 w 1802779"/>
                <a:gd name="connsiteY13" fmla="*/ 1342234 h 1344362"/>
                <a:gd name="connsiteX14" fmla="*/ 1295499 w 1802779"/>
                <a:gd name="connsiteY14" fmla="*/ 1329317 h 1344362"/>
                <a:gd name="connsiteX15" fmla="*/ 1283431 w 1802779"/>
                <a:gd name="connsiteY15" fmla="*/ 1246395 h 1344362"/>
                <a:gd name="connsiteX16" fmla="*/ 1725529 w 1802779"/>
                <a:gd name="connsiteY16" fmla="*/ 298770 h 1344362"/>
                <a:gd name="connsiteX17" fmla="*/ 1802779 w 1802779"/>
                <a:gd name="connsiteY17" fmla="*/ 235437 h 1344362"/>
                <a:gd name="connsiteX18" fmla="*/ 1695694 w 1802779"/>
                <a:gd name="connsiteY18" fmla="*/ 134559 h 1344362"/>
                <a:gd name="connsiteX19" fmla="*/ 1541982 w 1802779"/>
                <a:gd name="connsiteY19" fmla="*/ 28158 h 134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2779" h="1344362">
                  <a:moveTo>
                    <a:pt x="1486572" y="0"/>
                  </a:moveTo>
                  <a:lnTo>
                    <a:pt x="1455522" y="48379"/>
                  </a:lnTo>
                  <a:cubicBezTo>
                    <a:pt x="1368927" y="157867"/>
                    <a:pt x="1261537" y="226403"/>
                    <a:pt x="1147028" y="259267"/>
                  </a:cubicBezTo>
                  <a:lnTo>
                    <a:pt x="1103122" y="267254"/>
                  </a:lnTo>
                  <a:lnTo>
                    <a:pt x="1238743" y="755486"/>
                  </a:lnTo>
                  <a:lnTo>
                    <a:pt x="1052075" y="993611"/>
                  </a:lnTo>
                  <a:lnTo>
                    <a:pt x="885386" y="736435"/>
                  </a:lnTo>
                  <a:lnTo>
                    <a:pt x="1019203" y="278871"/>
                  </a:lnTo>
                  <a:lnTo>
                    <a:pt x="971645" y="272371"/>
                  </a:lnTo>
                  <a:cubicBezTo>
                    <a:pt x="837490" y="244920"/>
                    <a:pt x="728151" y="158674"/>
                    <a:pt x="645879" y="47872"/>
                  </a:cubicBezTo>
                  <a:lnTo>
                    <a:pt x="619306" y="4047"/>
                  </a:lnTo>
                  <a:lnTo>
                    <a:pt x="563308" y="32399"/>
                  </a:lnTo>
                  <a:cubicBezTo>
                    <a:pt x="128733" y="284462"/>
                    <a:pt x="-101332" y="806929"/>
                    <a:pt x="43069" y="1133323"/>
                  </a:cubicBezTo>
                  <a:cubicBezTo>
                    <a:pt x="173746" y="1300216"/>
                    <a:pt x="649577" y="1356520"/>
                    <a:pt x="1109336" y="1342234"/>
                  </a:cubicBezTo>
                  <a:lnTo>
                    <a:pt x="1295499" y="1329317"/>
                  </a:lnTo>
                  <a:lnTo>
                    <a:pt x="1283431" y="1246395"/>
                  </a:lnTo>
                  <a:cubicBezTo>
                    <a:pt x="1263677" y="938468"/>
                    <a:pt x="1431511" y="566414"/>
                    <a:pt x="1725529" y="298770"/>
                  </a:cubicBezTo>
                  <a:lnTo>
                    <a:pt x="1802779" y="235437"/>
                  </a:lnTo>
                  <a:lnTo>
                    <a:pt x="1695694" y="134559"/>
                  </a:lnTo>
                  <a:cubicBezTo>
                    <a:pt x="1647492" y="95378"/>
                    <a:pt x="1596099" y="59591"/>
                    <a:pt x="1541982" y="281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9" name="Freeform 678"/>
            <p:cNvSpPr/>
            <p:nvPr/>
          </p:nvSpPr>
          <p:spPr>
            <a:xfrm>
              <a:off x="4322062" y="2544500"/>
              <a:ext cx="1004756" cy="809339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0" name="Rectangle 10"/>
            <p:cNvSpPr/>
            <p:nvPr/>
          </p:nvSpPr>
          <p:spPr>
            <a:xfrm>
              <a:off x="4408209" y="3298825"/>
              <a:ext cx="832462" cy="628650"/>
            </a:xfrm>
            <a:custGeom>
              <a:avLst/>
              <a:gdLst>
                <a:gd name="connsiteX0" fmla="*/ 0 w 1221487"/>
                <a:gd name="connsiteY0" fmla="*/ 0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0 w 1221487"/>
                <a:gd name="connsiteY4" fmla="*/ 0 h 914400"/>
                <a:gd name="connsiteX0" fmla="*/ 82550 w 1221487"/>
                <a:gd name="connsiteY0" fmla="*/ 155575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82550 w 122148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87350 w 1129412"/>
                <a:gd name="connsiteY3" fmla="*/ 749300 h 914400"/>
                <a:gd name="connsiteX4" fmla="*/ 0 w 1129412"/>
                <a:gd name="connsiteY4" fmla="*/ 127000 h 914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26700"/>
                <a:gd name="connsiteY0" fmla="*/ 0 h 622300"/>
                <a:gd name="connsiteX1" fmla="*/ 811912 w 826700"/>
                <a:gd name="connsiteY1" fmla="*/ 6350 h 622300"/>
                <a:gd name="connsiteX2" fmla="*/ 387350 w 826700"/>
                <a:gd name="connsiteY2" fmla="*/ 622300 h 622300"/>
                <a:gd name="connsiteX3" fmla="*/ 0 w 826700"/>
                <a:gd name="connsiteY3" fmla="*/ 0 h 622300"/>
                <a:gd name="connsiteX0" fmla="*/ 0 w 827807"/>
                <a:gd name="connsiteY0" fmla="*/ 0 h 622300"/>
                <a:gd name="connsiteX1" fmla="*/ 811912 w 827807"/>
                <a:gd name="connsiteY1" fmla="*/ 6350 h 622300"/>
                <a:gd name="connsiteX2" fmla="*/ 387350 w 827807"/>
                <a:gd name="connsiteY2" fmla="*/ 622300 h 622300"/>
                <a:gd name="connsiteX3" fmla="*/ 0 w 827807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29281"/>
                <a:gd name="connsiteY0" fmla="*/ 0 h 622300"/>
                <a:gd name="connsiteX1" fmla="*/ 811912 w 829281"/>
                <a:gd name="connsiteY1" fmla="*/ 6350 h 622300"/>
                <a:gd name="connsiteX2" fmla="*/ 431800 w 829281"/>
                <a:gd name="connsiteY2" fmla="*/ 622300 h 622300"/>
                <a:gd name="connsiteX3" fmla="*/ 0 w 829281"/>
                <a:gd name="connsiteY3" fmla="*/ 0 h 622300"/>
                <a:gd name="connsiteX0" fmla="*/ 0 w 829019"/>
                <a:gd name="connsiteY0" fmla="*/ 0 h 622300"/>
                <a:gd name="connsiteX1" fmla="*/ 811912 w 829019"/>
                <a:gd name="connsiteY1" fmla="*/ 6350 h 622300"/>
                <a:gd name="connsiteX2" fmla="*/ 431800 w 829019"/>
                <a:gd name="connsiteY2" fmla="*/ 622300 h 622300"/>
                <a:gd name="connsiteX3" fmla="*/ 0 w 82901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6401"/>
                <a:gd name="connsiteY0" fmla="*/ 0 h 622300"/>
                <a:gd name="connsiteX1" fmla="*/ 821437 w 836401"/>
                <a:gd name="connsiteY1" fmla="*/ 6350 h 622300"/>
                <a:gd name="connsiteX2" fmla="*/ 431800 w 836401"/>
                <a:gd name="connsiteY2" fmla="*/ 622300 h 622300"/>
                <a:gd name="connsiteX3" fmla="*/ 0 w 836401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3451"/>
                <a:gd name="connsiteY0" fmla="*/ 0 h 622300"/>
                <a:gd name="connsiteX1" fmla="*/ 818262 w 833451"/>
                <a:gd name="connsiteY1" fmla="*/ 3175 h 622300"/>
                <a:gd name="connsiteX2" fmla="*/ 431800 w 833451"/>
                <a:gd name="connsiteY2" fmla="*/ 622300 h 622300"/>
                <a:gd name="connsiteX3" fmla="*/ 0 w 833451"/>
                <a:gd name="connsiteY3" fmla="*/ 0 h 622300"/>
                <a:gd name="connsiteX0" fmla="*/ 0 w 833006"/>
                <a:gd name="connsiteY0" fmla="*/ 0 h 622300"/>
                <a:gd name="connsiteX1" fmla="*/ 818262 w 833006"/>
                <a:gd name="connsiteY1" fmla="*/ 3175 h 622300"/>
                <a:gd name="connsiteX2" fmla="*/ 425450 w 833006"/>
                <a:gd name="connsiteY2" fmla="*/ 622300 h 622300"/>
                <a:gd name="connsiteX3" fmla="*/ 0 w 833006"/>
                <a:gd name="connsiteY3" fmla="*/ 0 h 622300"/>
                <a:gd name="connsiteX0" fmla="*/ 0 w 833919"/>
                <a:gd name="connsiteY0" fmla="*/ 0 h 628650"/>
                <a:gd name="connsiteX1" fmla="*/ 818262 w 833919"/>
                <a:gd name="connsiteY1" fmla="*/ 3175 h 628650"/>
                <a:gd name="connsiteX2" fmla="*/ 438150 w 833919"/>
                <a:gd name="connsiteY2" fmla="*/ 628650 h 628650"/>
                <a:gd name="connsiteX3" fmla="*/ 0 w 833919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462" h="628650">
                  <a:moveTo>
                    <a:pt x="0" y="0"/>
                  </a:moveTo>
                  <a:cubicBezTo>
                    <a:pt x="158454" y="86783"/>
                    <a:pt x="656633" y="122767"/>
                    <a:pt x="818262" y="3175"/>
                  </a:cubicBezTo>
                  <a:cubicBezTo>
                    <a:pt x="879941" y="173567"/>
                    <a:pt x="738421" y="607483"/>
                    <a:pt x="438150" y="628650"/>
                  </a:cubicBezTo>
                  <a:cubicBezTo>
                    <a:pt x="219075" y="610658"/>
                    <a:pt x="12700" y="42439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1" name="Freeform 680"/>
            <p:cNvSpPr/>
            <p:nvPr/>
          </p:nvSpPr>
          <p:spPr>
            <a:xfrm>
              <a:off x="3807153" y="1146220"/>
              <a:ext cx="1254244" cy="1419180"/>
            </a:xfrm>
            <a:custGeom>
              <a:avLst/>
              <a:gdLst>
                <a:gd name="connsiteX0" fmla="*/ 550256 w 1254244"/>
                <a:gd name="connsiteY0" fmla="*/ 625297 h 1419180"/>
                <a:gd name="connsiteX1" fmla="*/ 499456 w 1254244"/>
                <a:gd name="connsiteY1" fmla="*/ 676097 h 1419180"/>
                <a:gd name="connsiteX2" fmla="*/ 550256 w 1254244"/>
                <a:gd name="connsiteY2" fmla="*/ 726897 h 1419180"/>
                <a:gd name="connsiteX3" fmla="*/ 601056 w 1254244"/>
                <a:gd name="connsiteY3" fmla="*/ 676097 h 1419180"/>
                <a:gd name="connsiteX4" fmla="*/ 550256 w 1254244"/>
                <a:gd name="connsiteY4" fmla="*/ 625297 h 1419180"/>
                <a:gd name="connsiteX5" fmla="*/ 327374 w 1254244"/>
                <a:gd name="connsiteY5" fmla="*/ 625297 h 1419180"/>
                <a:gd name="connsiteX6" fmla="*/ 276574 w 1254244"/>
                <a:gd name="connsiteY6" fmla="*/ 676097 h 1419180"/>
                <a:gd name="connsiteX7" fmla="*/ 327374 w 1254244"/>
                <a:gd name="connsiteY7" fmla="*/ 726897 h 1419180"/>
                <a:gd name="connsiteX8" fmla="*/ 378174 w 1254244"/>
                <a:gd name="connsiteY8" fmla="*/ 676097 h 1419180"/>
                <a:gd name="connsiteX9" fmla="*/ 327374 w 1254244"/>
                <a:gd name="connsiteY9" fmla="*/ 625297 h 1419180"/>
                <a:gd name="connsiteX10" fmla="*/ 265370 w 1254244"/>
                <a:gd name="connsiteY10" fmla="*/ 432579 h 1419180"/>
                <a:gd name="connsiteX11" fmla="*/ 252296 w 1254244"/>
                <a:gd name="connsiteY11" fmla="*/ 445653 h 1419180"/>
                <a:gd name="connsiteX12" fmla="*/ 252296 w 1254244"/>
                <a:gd name="connsiteY12" fmla="*/ 497946 h 1419180"/>
                <a:gd name="connsiteX13" fmla="*/ 265370 w 1254244"/>
                <a:gd name="connsiteY13" fmla="*/ 511020 h 1419180"/>
                <a:gd name="connsiteX14" fmla="*/ 1019595 w 1254244"/>
                <a:gd name="connsiteY14" fmla="*/ 511020 h 1419180"/>
                <a:gd name="connsiteX15" fmla="*/ 1032669 w 1254244"/>
                <a:gd name="connsiteY15" fmla="*/ 497946 h 1419180"/>
                <a:gd name="connsiteX16" fmla="*/ 1032669 w 1254244"/>
                <a:gd name="connsiteY16" fmla="*/ 445653 h 1419180"/>
                <a:gd name="connsiteX17" fmla="*/ 1019595 w 1254244"/>
                <a:gd name="connsiteY17" fmla="*/ 432579 h 1419180"/>
                <a:gd name="connsiteX18" fmla="*/ 265370 w 1254244"/>
                <a:gd name="connsiteY18" fmla="*/ 217910 h 1419180"/>
                <a:gd name="connsiteX19" fmla="*/ 252296 w 1254244"/>
                <a:gd name="connsiteY19" fmla="*/ 230984 h 1419180"/>
                <a:gd name="connsiteX20" fmla="*/ 252296 w 1254244"/>
                <a:gd name="connsiteY20" fmla="*/ 283277 h 1419180"/>
                <a:gd name="connsiteX21" fmla="*/ 265370 w 1254244"/>
                <a:gd name="connsiteY21" fmla="*/ 296351 h 1419180"/>
                <a:gd name="connsiteX22" fmla="*/ 1019595 w 1254244"/>
                <a:gd name="connsiteY22" fmla="*/ 296351 h 1419180"/>
                <a:gd name="connsiteX23" fmla="*/ 1032669 w 1254244"/>
                <a:gd name="connsiteY23" fmla="*/ 283277 h 1419180"/>
                <a:gd name="connsiteX24" fmla="*/ 1032669 w 1254244"/>
                <a:gd name="connsiteY24" fmla="*/ 230984 h 1419180"/>
                <a:gd name="connsiteX25" fmla="*/ 1019595 w 1254244"/>
                <a:gd name="connsiteY25" fmla="*/ 217910 h 1419180"/>
                <a:gd name="connsiteX26" fmla="*/ 23610 w 1254244"/>
                <a:gd name="connsiteY26" fmla="*/ 0 h 1419180"/>
                <a:gd name="connsiteX27" fmla="*/ 1230634 w 1254244"/>
                <a:gd name="connsiteY27" fmla="*/ 0 h 1419180"/>
                <a:gd name="connsiteX28" fmla="*/ 1254244 w 1254244"/>
                <a:gd name="connsiteY28" fmla="*/ 23610 h 1419180"/>
                <a:gd name="connsiteX29" fmla="*/ 1254244 w 1254244"/>
                <a:gd name="connsiteY29" fmla="*/ 890790 h 1419180"/>
                <a:gd name="connsiteX30" fmla="*/ 1230634 w 1254244"/>
                <a:gd name="connsiteY30" fmla="*/ 914400 h 1419180"/>
                <a:gd name="connsiteX31" fmla="*/ 408217 w 1254244"/>
                <a:gd name="connsiteY31" fmla="*/ 914400 h 1419180"/>
                <a:gd name="connsiteX32" fmla="*/ 142547 w 1254244"/>
                <a:gd name="connsiteY32" fmla="*/ 1419180 h 1419180"/>
                <a:gd name="connsiteX33" fmla="*/ 142547 w 1254244"/>
                <a:gd name="connsiteY33" fmla="*/ 914400 h 1419180"/>
                <a:gd name="connsiteX34" fmla="*/ 23610 w 1254244"/>
                <a:gd name="connsiteY34" fmla="*/ 914400 h 1419180"/>
                <a:gd name="connsiteX35" fmla="*/ 0 w 1254244"/>
                <a:gd name="connsiteY35" fmla="*/ 890790 h 1419180"/>
                <a:gd name="connsiteX36" fmla="*/ 0 w 1254244"/>
                <a:gd name="connsiteY36" fmla="*/ 23610 h 1419180"/>
                <a:gd name="connsiteX37" fmla="*/ 23610 w 1254244"/>
                <a:gd name="connsiteY37" fmla="*/ 0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4244" h="1419180">
                  <a:moveTo>
                    <a:pt x="550256" y="625297"/>
                  </a:moveTo>
                  <a:cubicBezTo>
                    <a:pt x="522200" y="625297"/>
                    <a:pt x="499456" y="648041"/>
                    <a:pt x="499456" y="676097"/>
                  </a:cubicBezTo>
                  <a:cubicBezTo>
                    <a:pt x="499456" y="704153"/>
                    <a:pt x="522200" y="726897"/>
                    <a:pt x="550256" y="726897"/>
                  </a:cubicBezTo>
                  <a:cubicBezTo>
                    <a:pt x="578312" y="726897"/>
                    <a:pt x="601056" y="704153"/>
                    <a:pt x="601056" y="676097"/>
                  </a:cubicBezTo>
                  <a:cubicBezTo>
                    <a:pt x="601056" y="648041"/>
                    <a:pt x="578312" y="625297"/>
                    <a:pt x="550256" y="625297"/>
                  </a:cubicBezTo>
                  <a:close/>
                  <a:moveTo>
                    <a:pt x="327374" y="625297"/>
                  </a:moveTo>
                  <a:cubicBezTo>
                    <a:pt x="299318" y="625297"/>
                    <a:pt x="276574" y="648041"/>
                    <a:pt x="276574" y="676097"/>
                  </a:cubicBezTo>
                  <a:cubicBezTo>
                    <a:pt x="276574" y="704153"/>
                    <a:pt x="299318" y="726897"/>
                    <a:pt x="327374" y="726897"/>
                  </a:cubicBezTo>
                  <a:cubicBezTo>
                    <a:pt x="355430" y="726897"/>
                    <a:pt x="378174" y="704153"/>
                    <a:pt x="378174" y="676097"/>
                  </a:cubicBezTo>
                  <a:cubicBezTo>
                    <a:pt x="378174" y="648041"/>
                    <a:pt x="355430" y="625297"/>
                    <a:pt x="327374" y="625297"/>
                  </a:cubicBezTo>
                  <a:close/>
                  <a:moveTo>
                    <a:pt x="265370" y="432579"/>
                  </a:moveTo>
                  <a:cubicBezTo>
                    <a:pt x="258149" y="432579"/>
                    <a:pt x="252296" y="438432"/>
                    <a:pt x="252296" y="445653"/>
                  </a:cubicBezTo>
                  <a:lnTo>
                    <a:pt x="252296" y="497946"/>
                  </a:lnTo>
                  <a:cubicBezTo>
                    <a:pt x="252296" y="505167"/>
                    <a:pt x="258149" y="511020"/>
                    <a:pt x="265370" y="511020"/>
                  </a:cubicBezTo>
                  <a:lnTo>
                    <a:pt x="1019595" y="511020"/>
                  </a:lnTo>
                  <a:cubicBezTo>
                    <a:pt x="1026816" y="511020"/>
                    <a:pt x="1032669" y="505167"/>
                    <a:pt x="1032669" y="497946"/>
                  </a:cubicBezTo>
                  <a:lnTo>
                    <a:pt x="1032669" y="445653"/>
                  </a:lnTo>
                  <a:cubicBezTo>
                    <a:pt x="1032669" y="438432"/>
                    <a:pt x="1026816" y="432579"/>
                    <a:pt x="1019595" y="432579"/>
                  </a:cubicBezTo>
                  <a:close/>
                  <a:moveTo>
                    <a:pt x="265370" y="217910"/>
                  </a:moveTo>
                  <a:cubicBezTo>
                    <a:pt x="258149" y="217910"/>
                    <a:pt x="252296" y="223763"/>
                    <a:pt x="252296" y="230984"/>
                  </a:cubicBezTo>
                  <a:lnTo>
                    <a:pt x="252296" y="283277"/>
                  </a:lnTo>
                  <a:cubicBezTo>
                    <a:pt x="252296" y="290498"/>
                    <a:pt x="258149" y="296351"/>
                    <a:pt x="265370" y="296351"/>
                  </a:cubicBezTo>
                  <a:lnTo>
                    <a:pt x="1019595" y="296351"/>
                  </a:lnTo>
                  <a:cubicBezTo>
                    <a:pt x="1026816" y="296351"/>
                    <a:pt x="1032669" y="290498"/>
                    <a:pt x="1032669" y="283277"/>
                  </a:cubicBezTo>
                  <a:lnTo>
                    <a:pt x="1032669" y="230984"/>
                  </a:lnTo>
                  <a:cubicBezTo>
                    <a:pt x="1032669" y="223763"/>
                    <a:pt x="1026816" y="217910"/>
                    <a:pt x="1019595" y="217910"/>
                  </a:cubicBezTo>
                  <a:close/>
                  <a:moveTo>
                    <a:pt x="23610" y="0"/>
                  </a:moveTo>
                  <a:lnTo>
                    <a:pt x="1230634" y="0"/>
                  </a:lnTo>
                  <a:cubicBezTo>
                    <a:pt x="1243673" y="0"/>
                    <a:pt x="1254244" y="10571"/>
                    <a:pt x="1254244" y="23610"/>
                  </a:cubicBezTo>
                  <a:lnTo>
                    <a:pt x="1254244" y="890790"/>
                  </a:lnTo>
                  <a:cubicBezTo>
                    <a:pt x="1254244" y="903829"/>
                    <a:pt x="1243673" y="914400"/>
                    <a:pt x="1230634" y="914400"/>
                  </a:cubicBezTo>
                  <a:lnTo>
                    <a:pt x="408217" y="914400"/>
                  </a:lnTo>
                  <a:lnTo>
                    <a:pt x="142547" y="1419180"/>
                  </a:lnTo>
                  <a:lnTo>
                    <a:pt x="142547" y="914400"/>
                  </a:lnTo>
                  <a:lnTo>
                    <a:pt x="23610" y="914400"/>
                  </a:lnTo>
                  <a:cubicBezTo>
                    <a:pt x="10571" y="914400"/>
                    <a:pt x="0" y="903829"/>
                    <a:pt x="0" y="890790"/>
                  </a:cubicBezTo>
                  <a:lnTo>
                    <a:pt x="0" y="23610"/>
                  </a:lnTo>
                  <a:cubicBezTo>
                    <a:pt x="0" y="10571"/>
                    <a:pt x="10571" y="0"/>
                    <a:pt x="236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5402377" y="2334724"/>
            <a:ext cx="910682" cy="1036598"/>
            <a:chOff x="1123950" y="1785293"/>
            <a:chExt cx="2939346" cy="3345757"/>
          </a:xfrm>
          <a:solidFill>
            <a:srgbClr val="00B0F0"/>
          </a:solidFill>
        </p:grpSpPr>
        <p:grpSp>
          <p:nvGrpSpPr>
            <p:cNvPr id="662" name="Group 661"/>
            <p:cNvGrpSpPr/>
            <p:nvPr/>
          </p:nvGrpSpPr>
          <p:grpSpPr>
            <a:xfrm>
              <a:off x="2400300" y="3468054"/>
              <a:ext cx="1662996" cy="1662996"/>
              <a:chOff x="2400300" y="3468054"/>
              <a:chExt cx="1662996" cy="1662996"/>
            </a:xfrm>
            <a:grpFill/>
          </p:grpSpPr>
          <p:grpSp>
            <p:nvGrpSpPr>
              <p:cNvPr id="670" name="Group 669"/>
              <p:cNvGrpSpPr/>
              <p:nvPr/>
            </p:nvGrpSpPr>
            <p:grpSpPr>
              <a:xfrm>
                <a:off x="2680331" y="3748085"/>
                <a:ext cx="1102934" cy="1102934"/>
                <a:chOff x="2862263" y="3617284"/>
                <a:chExt cx="1513766" cy="1513766"/>
              </a:xfrm>
              <a:grpFill/>
            </p:grpSpPr>
            <p:sp>
              <p:nvSpPr>
                <p:cNvPr id="672" name="Freeform 671"/>
                <p:cNvSpPr/>
                <p:nvPr/>
              </p:nvSpPr>
              <p:spPr>
                <a:xfrm>
                  <a:off x="2862263" y="3617284"/>
                  <a:ext cx="1513766" cy="1513766"/>
                </a:xfrm>
                <a:custGeom>
                  <a:avLst/>
                  <a:gdLst>
                    <a:gd name="connsiteX0" fmla="*/ 1195416 w 2390832"/>
                    <a:gd name="connsiteY0" fmla="*/ 422879 h 2390832"/>
                    <a:gd name="connsiteX1" fmla="*/ 422879 w 2390832"/>
                    <a:gd name="connsiteY1" fmla="*/ 1195416 h 2390832"/>
                    <a:gd name="connsiteX2" fmla="*/ 1195416 w 2390832"/>
                    <a:gd name="connsiteY2" fmla="*/ 1967953 h 2390832"/>
                    <a:gd name="connsiteX3" fmla="*/ 1967953 w 2390832"/>
                    <a:gd name="connsiteY3" fmla="*/ 1195416 h 2390832"/>
                    <a:gd name="connsiteX4" fmla="*/ 1195416 w 2390832"/>
                    <a:gd name="connsiteY4" fmla="*/ 422879 h 2390832"/>
                    <a:gd name="connsiteX5" fmla="*/ 1066473 w 2390832"/>
                    <a:gd name="connsiteY5" fmla="*/ 0 h 2390832"/>
                    <a:gd name="connsiteX6" fmla="*/ 1324359 w 2390832"/>
                    <a:gd name="connsiteY6" fmla="*/ 0 h 2390832"/>
                    <a:gd name="connsiteX7" fmla="*/ 1388833 w 2390832"/>
                    <a:gd name="connsiteY7" fmla="*/ 64474 h 2390832"/>
                    <a:gd name="connsiteX8" fmla="*/ 1388833 w 2390832"/>
                    <a:gd name="connsiteY8" fmla="*/ 170095 h 2390832"/>
                    <a:gd name="connsiteX9" fmla="*/ 1405807 w 2390832"/>
                    <a:gd name="connsiteY9" fmla="*/ 172685 h 2390832"/>
                    <a:gd name="connsiteX10" fmla="*/ 1679090 w 2390832"/>
                    <a:gd name="connsiteY10" fmla="*/ 270043 h 2390832"/>
                    <a:gd name="connsiteX11" fmla="*/ 1783240 w 2390832"/>
                    <a:gd name="connsiteY11" fmla="*/ 334060 h 2390832"/>
                    <a:gd name="connsiteX12" fmla="*/ 1858347 w 2390832"/>
                    <a:gd name="connsiteY12" fmla="*/ 258953 h 2390832"/>
                    <a:gd name="connsiteX13" fmla="*/ 1949527 w 2390832"/>
                    <a:gd name="connsiteY13" fmla="*/ 258953 h 2390832"/>
                    <a:gd name="connsiteX14" fmla="*/ 2131879 w 2390832"/>
                    <a:gd name="connsiteY14" fmla="*/ 441306 h 2390832"/>
                    <a:gd name="connsiteX15" fmla="*/ 2131879 w 2390832"/>
                    <a:gd name="connsiteY15" fmla="*/ 532486 h 2390832"/>
                    <a:gd name="connsiteX16" fmla="*/ 2055950 w 2390832"/>
                    <a:gd name="connsiteY16" fmla="*/ 608416 h 2390832"/>
                    <a:gd name="connsiteX17" fmla="*/ 2089852 w 2390832"/>
                    <a:gd name="connsiteY17" fmla="*/ 656788 h 2390832"/>
                    <a:gd name="connsiteX18" fmla="*/ 2203197 w 2390832"/>
                    <a:gd name="connsiteY18" fmla="*/ 922041 h 2390832"/>
                    <a:gd name="connsiteX19" fmla="*/ 2221118 w 2390832"/>
                    <a:gd name="connsiteY19" fmla="*/ 1001999 h 2390832"/>
                    <a:gd name="connsiteX20" fmla="*/ 2326358 w 2390832"/>
                    <a:gd name="connsiteY20" fmla="*/ 1001999 h 2390832"/>
                    <a:gd name="connsiteX21" fmla="*/ 2390832 w 2390832"/>
                    <a:gd name="connsiteY21" fmla="*/ 1066473 h 2390832"/>
                    <a:gd name="connsiteX22" fmla="*/ 2390832 w 2390832"/>
                    <a:gd name="connsiteY22" fmla="*/ 1324359 h 2390832"/>
                    <a:gd name="connsiteX23" fmla="*/ 2326358 w 2390832"/>
                    <a:gd name="connsiteY23" fmla="*/ 1388833 h 2390832"/>
                    <a:gd name="connsiteX24" fmla="*/ 2219274 w 2390832"/>
                    <a:gd name="connsiteY24" fmla="*/ 1388833 h 2390832"/>
                    <a:gd name="connsiteX25" fmla="*/ 2203197 w 2390832"/>
                    <a:gd name="connsiteY25" fmla="*/ 1468791 h 2390832"/>
                    <a:gd name="connsiteX26" fmla="*/ 2101046 w 2390832"/>
                    <a:gd name="connsiteY26" fmla="*/ 1715044 h 2390832"/>
                    <a:gd name="connsiteX27" fmla="*/ 2055010 w 2390832"/>
                    <a:gd name="connsiteY27" fmla="*/ 1781477 h 2390832"/>
                    <a:gd name="connsiteX28" fmla="*/ 2131879 w 2390832"/>
                    <a:gd name="connsiteY28" fmla="*/ 1858346 h 2390832"/>
                    <a:gd name="connsiteX29" fmla="*/ 2131879 w 2390832"/>
                    <a:gd name="connsiteY29" fmla="*/ 1949526 h 2390832"/>
                    <a:gd name="connsiteX30" fmla="*/ 1949527 w 2390832"/>
                    <a:gd name="connsiteY30" fmla="*/ 2131879 h 2390832"/>
                    <a:gd name="connsiteX31" fmla="*/ 1858347 w 2390832"/>
                    <a:gd name="connsiteY31" fmla="*/ 2131879 h 2390832"/>
                    <a:gd name="connsiteX32" fmla="*/ 1781819 w 2390832"/>
                    <a:gd name="connsiteY32" fmla="*/ 2055351 h 2390832"/>
                    <a:gd name="connsiteX33" fmla="*/ 1736737 w 2390832"/>
                    <a:gd name="connsiteY33" fmla="*/ 2088222 h 2390832"/>
                    <a:gd name="connsiteX34" fmla="*/ 1405807 w 2390832"/>
                    <a:gd name="connsiteY34" fmla="*/ 2218147 h 2390832"/>
                    <a:gd name="connsiteX35" fmla="*/ 1388833 w 2390832"/>
                    <a:gd name="connsiteY35" fmla="*/ 2220738 h 2390832"/>
                    <a:gd name="connsiteX36" fmla="*/ 1388833 w 2390832"/>
                    <a:gd name="connsiteY36" fmla="*/ 2326358 h 2390832"/>
                    <a:gd name="connsiteX37" fmla="*/ 1324359 w 2390832"/>
                    <a:gd name="connsiteY37" fmla="*/ 2390832 h 2390832"/>
                    <a:gd name="connsiteX38" fmla="*/ 1066473 w 2390832"/>
                    <a:gd name="connsiteY38" fmla="*/ 2390832 h 2390832"/>
                    <a:gd name="connsiteX39" fmla="*/ 1001999 w 2390832"/>
                    <a:gd name="connsiteY39" fmla="*/ 2326358 h 2390832"/>
                    <a:gd name="connsiteX40" fmla="*/ 1001999 w 2390832"/>
                    <a:gd name="connsiteY40" fmla="*/ 2220738 h 2390832"/>
                    <a:gd name="connsiteX41" fmla="*/ 985026 w 2390832"/>
                    <a:gd name="connsiteY41" fmla="*/ 2218147 h 2390832"/>
                    <a:gd name="connsiteX42" fmla="*/ 711743 w 2390832"/>
                    <a:gd name="connsiteY42" fmla="*/ 2120790 h 2390832"/>
                    <a:gd name="connsiteX43" fmla="*/ 607593 w 2390832"/>
                    <a:gd name="connsiteY43" fmla="*/ 2056772 h 2390832"/>
                    <a:gd name="connsiteX44" fmla="*/ 532486 w 2390832"/>
                    <a:gd name="connsiteY44" fmla="*/ 2131879 h 2390832"/>
                    <a:gd name="connsiteX45" fmla="*/ 441306 w 2390832"/>
                    <a:gd name="connsiteY45" fmla="*/ 2131879 h 2390832"/>
                    <a:gd name="connsiteX46" fmla="*/ 258953 w 2390832"/>
                    <a:gd name="connsiteY46" fmla="*/ 1949526 h 2390832"/>
                    <a:gd name="connsiteX47" fmla="*/ 258953 w 2390832"/>
                    <a:gd name="connsiteY47" fmla="*/ 1858346 h 2390832"/>
                    <a:gd name="connsiteX48" fmla="*/ 334883 w 2390832"/>
                    <a:gd name="connsiteY48" fmla="*/ 1782417 h 2390832"/>
                    <a:gd name="connsiteX49" fmla="*/ 300980 w 2390832"/>
                    <a:gd name="connsiteY49" fmla="*/ 1734044 h 2390832"/>
                    <a:gd name="connsiteX50" fmla="*/ 187636 w 2390832"/>
                    <a:gd name="connsiteY50" fmla="*/ 1468791 h 2390832"/>
                    <a:gd name="connsiteX51" fmla="*/ 169714 w 2390832"/>
                    <a:gd name="connsiteY51" fmla="*/ 1388833 h 2390832"/>
                    <a:gd name="connsiteX52" fmla="*/ 64474 w 2390832"/>
                    <a:gd name="connsiteY52" fmla="*/ 1388833 h 2390832"/>
                    <a:gd name="connsiteX53" fmla="*/ 0 w 2390832"/>
                    <a:gd name="connsiteY53" fmla="*/ 1324359 h 2390832"/>
                    <a:gd name="connsiteX54" fmla="*/ 0 w 2390832"/>
                    <a:gd name="connsiteY54" fmla="*/ 1066473 h 2390832"/>
                    <a:gd name="connsiteX55" fmla="*/ 64474 w 2390832"/>
                    <a:gd name="connsiteY55" fmla="*/ 1001999 h 2390832"/>
                    <a:gd name="connsiteX56" fmla="*/ 171558 w 2390832"/>
                    <a:gd name="connsiteY56" fmla="*/ 1001999 h 2390832"/>
                    <a:gd name="connsiteX57" fmla="*/ 187636 w 2390832"/>
                    <a:gd name="connsiteY57" fmla="*/ 922041 h 2390832"/>
                    <a:gd name="connsiteX58" fmla="*/ 289786 w 2390832"/>
                    <a:gd name="connsiteY58" fmla="*/ 675788 h 2390832"/>
                    <a:gd name="connsiteX59" fmla="*/ 335822 w 2390832"/>
                    <a:gd name="connsiteY59" fmla="*/ 609355 h 2390832"/>
                    <a:gd name="connsiteX60" fmla="*/ 258953 w 2390832"/>
                    <a:gd name="connsiteY60" fmla="*/ 532486 h 2390832"/>
                    <a:gd name="connsiteX61" fmla="*/ 258953 w 2390832"/>
                    <a:gd name="connsiteY61" fmla="*/ 441306 h 2390832"/>
                    <a:gd name="connsiteX62" fmla="*/ 441306 w 2390832"/>
                    <a:gd name="connsiteY62" fmla="*/ 258953 h 2390832"/>
                    <a:gd name="connsiteX63" fmla="*/ 532486 w 2390832"/>
                    <a:gd name="connsiteY63" fmla="*/ 258953 h 2390832"/>
                    <a:gd name="connsiteX64" fmla="*/ 609014 w 2390832"/>
                    <a:gd name="connsiteY64" fmla="*/ 335481 h 2390832"/>
                    <a:gd name="connsiteX65" fmla="*/ 654095 w 2390832"/>
                    <a:gd name="connsiteY65" fmla="*/ 302611 h 2390832"/>
                    <a:gd name="connsiteX66" fmla="*/ 985026 w 2390832"/>
                    <a:gd name="connsiteY66" fmla="*/ 172685 h 2390832"/>
                    <a:gd name="connsiteX67" fmla="*/ 1001999 w 2390832"/>
                    <a:gd name="connsiteY67" fmla="*/ 170095 h 2390832"/>
                    <a:gd name="connsiteX68" fmla="*/ 1001999 w 2390832"/>
                    <a:gd name="connsiteY68" fmla="*/ 64474 h 2390832"/>
                    <a:gd name="connsiteX69" fmla="*/ 1066473 w 2390832"/>
                    <a:gd name="connsiteY69" fmla="*/ 0 h 239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390832" h="2390832">
                      <a:moveTo>
                        <a:pt x="1195416" y="422879"/>
                      </a:moveTo>
                      <a:cubicBezTo>
                        <a:pt x="768756" y="422879"/>
                        <a:pt x="422879" y="768756"/>
                        <a:pt x="422879" y="1195416"/>
                      </a:cubicBezTo>
                      <a:cubicBezTo>
                        <a:pt x="422879" y="1622076"/>
                        <a:pt x="768756" y="1967953"/>
                        <a:pt x="1195416" y="1967953"/>
                      </a:cubicBezTo>
                      <a:cubicBezTo>
                        <a:pt x="1622076" y="1967953"/>
                        <a:pt x="1967953" y="1622076"/>
                        <a:pt x="1967953" y="1195416"/>
                      </a:cubicBezTo>
                      <a:cubicBezTo>
                        <a:pt x="1967953" y="768756"/>
                        <a:pt x="1622076" y="422879"/>
                        <a:pt x="1195416" y="422879"/>
                      </a:cubicBezTo>
                      <a:close/>
                      <a:moveTo>
                        <a:pt x="1066473" y="0"/>
                      </a:moveTo>
                      <a:lnTo>
                        <a:pt x="1324359" y="0"/>
                      </a:lnTo>
                      <a:cubicBezTo>
                        <a:pt x="1359967" y="0"/>
                        <a:pt x="1388833" y="28866"/>
                        <a:pt x="1388833" y="64474"/>
                      </a:cubicBezTo>
                      <a:lnTo>
                        <a:pt x="1388833" y="170095"/>
                      </a:lnTo>
                      <a:lnTo>
                        <a:pt x="1405807" y="172685"/>
                      </a:lnTo>
                      <a:cubicBezTo>
                        <a:pt x="1502434" y="192458"/>
                        <a:pt x="1594199" y="225581"/>
                        <a:pt x="1679090" y="270043"/>
                      </a:cubicBezTo>
                      <a:lnTo>
                        <a:pt x="1783240" y="334060"/>
                      </a:lnTo>
                      <a:lnTo>
                        <a:pt x="1858347" y="258953"/>
                      </a:lnTo>
                      <a:cubicBezTo>
                        <a:pt x="1883525" y="233774"/>
                        <a:pt x="1924348" y="233774"/>
                        <a:pt x="1949527" y="258953"/>
                      </a:cubicBezTo>
                      <a:lnTo>
                        <a:pt x="2131879" y="441306"/>
                      </a:lnTo>
                      <a:cubicBezTo>
                        <a:pt x="2157058" y="466484"/>
                        <a:pt x="2157058" y="507307"/>
                        <a:pt x="2131879" y="532486"/>
                      </a:cubicBezTo>
                      <a:lnTo>
                        <a:pt x="2055950" y="608416"/>
                      </a:lnTo>
                      <a:lnTo>
                        <a:pt x="2089852" y="656788"/>
                      </a:lnTo>
                      <a:cubicBezTo>
                        <a:pt x="2139201" y="738560"/>
                        <a:pt x="2177653" y="827648"/>
                        <a:pt x="2203197" y="922041"/>
                      </a:cubicBezTo>
                      <a:lnTo>
                        <a:pt x="2221118" y="1001999"/>
                      </a:lnTo>
                      <a:lnTo>
                        <a:pt x="2326358" y="1001999"/>
                      </a:lnTo>
                      <a:cubicBezTo>
                        <a:pt x="2361966" y="1001999"/>
                        <a:pt x="2390832" y="1030865"/>
                        <a:pt x="2390832" y="1066473"/>
                      </a:cubicBezTo>
                      <a:lnTo>
                        <a:pt x="2390832" y="1324359"/>
                      </a:lnTo>
                      <a:cubicBezTo>
                        <a:pt x="2390832" y="1359967"/>
                        <a:pt x="2361966" y="1388833"/>
                        <a:pt x="2326358" y="1388833"/>
                      </a:cubicBezTo>
                      <a:lnTo>
                        <a:pt x="2219274" y="1388833"/>
                      </a:lnTo>
                      <a:lnTo>
                        <a:pt x="2203197" y="1468791"/>
                      </a:lnTo>
                      <a:cubicBezTo>
                        <a:pt x="2179618" y="1555923"/>
                        <a:pt x="2145040" y="1638535"/>
                        <a:pt x="2101046" y="1715044"/>
                      </a:cubicBezTo>
                      <a:lnTo>
                        <a:pt x="2055010" y="1781477"/>
                      </a:lnTo>
                      <a:lnTo>
                        <a:pt x="2131879" y="1858346"/>
                      </a:lnTo>
                      <a:cubicBezTo>
                        <a:pt x="2157058" y="1883525"/>
                        <a:pt x="2157058" y="1924348"/>
                        <a:pt x="2131879" y="1949526"/>
                      </a:cubicBezTo>
                      <a:lnTo>
                        <a:pt x="1949527" y="2131879"/>
                      </a:lnTo>
                      <a:cubicBezTo>
                        <a:pt x="1924348" y="2157058"/>
                        <a:pt x="1883525" y="2157058"/>
                        <a:pt x="1858347" y="2131879"/>
                      </a:cubicBezTo>
                      <a:lnTo>
                        <a:pt x="1781819" y="2055351"/>
                      </a:lnTo>
                      <a:lnTo>
                        <a:pt x="1736737" y="2088222"/>
                      </a:lnTo>
                      <a:cubicBezTo>
                        <a:pt x="1636293" y="2149253"/>
                        <a:pt x="1524733" y="2193811"/>
                        <a:pt x="1405807" y="2218147"/>
                      </a:cubicBezTo>
                      <a:lnTo>
                        <a:pt x="1388833" y="2220738"/>
                      </a:lnTo>
                      <a:lnTo>
                        <a:pt x="1388833" y="2326358"/>
                      </a:lnTo>
                      <a:cubicBezTo>
                        <a:pt x="1388833" y="2361966"/>
                        <a:pt x="1359967" y="2390832"/>
                        <a:pt x="1324359" y="2390832"/>
                      </a:cubicBezTo>
                      <a:lnTo>
                        <a:pt x="1066473" y="2390832"/>
                      </a:lnTo>
                      <a:cubicBezTo>
                        <a:pt x="1030865" y="2390832"/>
                        <a:pt x="1001999" y="2361966"/>
                        <a:pt x="1001999" y="2326358"/>
                      </a:cubicBezTo>
                      <a:lnTo>
                        <a:pt x="1001999" y="2220738"/>
                      </a:lnTo>
                      <a:lnTo>
                        <a:pt x="985026" y="2218147"/>
                      </a:lnTo>
                      <a:cubicBezTo>
                        <a:pt x="888398" y="2198374"/>
                        <a:pt x="796633" y="2165251"/>
                        <a:pt x="711743" y="2120790"/>
                      </a:cubicBezTo>
                      <a:lnTo>
                        <a:pt x="607593" y="2056772"/>
                      </a:lnTo>
                      <a:lnTo>
                        <a:pt x="532486" y="2131879"/>
                      </a:lnTo>
                      <a:cubicBezTo>
                        <a:pt x="507307" y="2157058"/>
                        <a:pt x="466485" y="2157058"/>
                        <a:pt x="441306" y="2131879"/>
                      </a:cubicBezTo>
                      <a:lnTo>
                        <a:pt x="258953" y="1949526"/>
                      </a:lnTo>
                      <a:cubicBezTo>
                        <a:pt x="233774" y="1924348"/>
                        <a:pt x="233774" y="1883525"/>
                        <a:pt x="258953" y="1858346"/>
                      </a:cubicBezTo>
                      <a:lnTo>
                        <a:pt x="334883" y="1782417"/>
                      </a:lnTo>
                      <a:lnTo>
                        <a:pt x="300980" y="1734044"/>
                      </a:lnTo>
                      <a:cubicBezTo>
                        <a:pt x="251632" y="1652272"/>
                        <a:pt x="213180" y="1563184"/>
                        <a:pt x="187636" y="1468791"/>
                      </a:cubicBezTo>
                      <a:lnTo>
                        <a:pt x="169714" y="1388833"/>
                      </a:lnTo>
                      <a:lnTo>
                        <a:pt x="64474" y="1388833"/>
                      </a:lnTo>
                      <a:cubicBezTo>
                        <a:pt x="28866" y="1388833"/>
                        <a:pt x="0" y="1359967"/>
                        <a:pt x="0" y="1324359"/>
                      </a:cubicBezTo>
                      <a:lnTo>
                        <a:pt x="0" y="1066473"/>
                      </a:lnTo>
                      <a:cubicBezTo>
                        <a:pt x="0" y="1030865"/>
                        <a:pt x="28866" y="1001999"/>
                        <a:pt x="64474" y="1001999"/>
                      </a:cubicBezTo>
                      <a:lnTo>
                        <a:pt x="171558" y="1001999"/>
                      </a:lnTo>
                      <a:lnTo>
                        <a:pt x="187636" y="922041"/>
                      </a:lnTo>
                      <a:cubicBezTo>
                        <a:pt x="211215" y="834909"/>
                        <a:pt x="245792" y="752298"/>
                        <a:pt x="289786" y="675788"/>
                      </a:cubicBezTo>
                      <a:lnTo>
                        <a:pt x="335822" y="609355"/>
                      </a:lnTo>
                      <a:lnTo>
                        <a:pt x="258953" y="532486"/>
                      </a:lnTo>
                      <a:cubicBezTo>
                        <a:pt x="233774" y="507307"/>
                        <a:pt x="233774" y="466484"/>
                        <a:pt x="258953" y="441306"/>
                      </a:cubicBezTo>
                      <a:lnTo>
                        <a:pt x="441306" y="258953"/>
                      </a:lnTo>
                      <a:cubicBezTo>
                        <a:pt x="466485" y="233774"/>
                        <a:pt x="507307" y="233774"/>
                        <a:pt x="532486" y="258953"/>
                      </a:cubicBezTo>
                      <a:lnTo>
                        <a:pt x="609014" y="335481"/>
                      </a:lnTo>
                      <a:lnTo>
                        <a:pt x="654095" y="302611"/>
                      </a:lnTo>
                      <a:cubicBezTo>
                        <a:pt x="754539" y="241580"/>
                        <a:pt x="866099" y="197021"/>
                        <a:pt x="985026" y="172685"/>
                      </a:cubicBezTo>
                      <a:lnTo>
                        <a:pt x="1001999" y="170095"/>
                      </a:lnTo>
                      <a:lnTo>
                        <a:pt x="1001999" y="64474"/>
                      </a:lnTo>
                      <a:cubicBezTo>
                        <a:pt x="1001999" y="28866"/>
                        <a:pt x="1030865" y="0"/>
                        <a:pt x="1066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>
                <a:xfrm>
                  <a:off x="3255452" y="4010473"/>
                  <a:ext cx="727389" cy="727389"/>
                </a:xfrm>
                <a:custGeom>
                  <a:avLst/>
                  <a:gdLst>
                    <a:gd name="connsiteX0" fmla="*/ 574417 w 1148834"/>
                    <a:gd name="connsiteY0" fmla="*/ 171193 h 1148834"/>
                    <a:gd name="connsiteX1" fmla="*/ 171193 w 1148834"/>
                    <a:gd name="connsiteY1" fmla="*/ 574417 h 1148834"/>
                    <a:gd name="connsiteX2" fmla="*/ 574417 w 1148834"/>
                    <a:gd name="connsiteY2" fmla="*/ 977641 h 1148834"/>
                    <a:gd name="connsiteX3" fmla="*/ 977641 w 1148834"/>
                    <a:gd name="connsiteY3" fmla="*/ 574417 h 1148834"/>
                    <a:gd name="connsiteX4" fmla="*/ 574417 w 1148834"/>
                    <a:gd name="connsiteY4" fmla="*/ 171193 h 1148834"/>
                    <a:gd name="connsiteX5" fmla="*/ 574417 w 1148834"/>
                    <a:gd name="connsiteY5" fmla="*/ 0 h 1148834"/>
                    <a:gd name="connsiteX6" fmla="*/ 1148834 w 1148834"/>
                    <a:gd name="connsiteY6" fmla="*/ 574417 h 1148834"/>
                    <a:gd name="connsiteX7" fmla="*/ 574417 w 1148834"/>
                    <a:gd name="connsiteY7" fmla="*/ 1148834 h 1148834"/>
                    <a:gd name="connsiteX8" fmla="*/ 0 w 1148834"/>
                    <a:gd name="connsiteY8" fmla="*/ 574417 h 1148834"/>
                    <a:gd name="connsiteX9" fmla="*/ 574417 w 1148834"/>
                    <a:gd name="connsiteY9" fmla="*/ 0 h 114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8834" h="1148834">
                      <a:moveTo>
                        <a:pt x="574417" y="171193"/>
                      </a:moveTo>
                      <a:cubicBezTo>
                        <a:pt x="351723" y="171193"/>
                        <a:pt x="171193" y="351723"/>
                        <a:pt x="171193" y="574417"/>
                      </a:cubicBezTo>
                      <a:cubicBezTo>
                        <a:pt x="171193" y="797111"/>
                        <a:pt x="351723" y="977641"/>
                        <a:pt x="574417" y="977641"/>
                      </a:cubicBezTo>
                      <a:cubicBezTo>
                        <a:pt x="797111" y="977641"/>
                        <a:pt x="977641" y="797111"/>
                        <a:pt x="977641" y="574417"/>
                      </a:cubicBezTo>
                      <a:cubicBezTo>
                        <a:pt x="977641" y="351723"/>
                        <a:pt x="797111" y="171193"/>
                        <a:pt x="574417" y="171193"/>
                      </a:cubicBezTo>
                      <a:close/>
                      <a:moveTo>
                        <a:pt x="574417" y="0"/>
                      </a:moveTo>
                      <a:cubicBezTo>
                        <a:pt x="891659" y="0"/>
                        <a:pt x="1148834" y="257175"/>
                        <a:pt x="1148834" y="574417"/>
                      </a:cubicBezTo>
                      <a:cubicBezTo>
                        <a:pt x="1148834" y="891659"/>
                        <a:pt x="891659" y="1148834"/>
                        <a:pt x="574417" y="1148834"/>
                      </a:cubicBezTo>
                      <a:cubicBezTo>
                        <a:pt x="257175" y="1148834"/>
                        <a:pt x="0" y="891659"/>
                        <a:pt x="0" y="574417"/>
                      </a:cubicBezTo>
                      <a:cubicBezTo>
                        <a:pt x="0" y="257175"/>
                        <a:pt x="257175" y="0"/>
                        <a:pt x="5744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3484458" y="4239479"/>
                  <a:ext cx="269374" cy="26937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71" name="Donut 670"/>
              <p:cNvSpPr/>
              <p:nvPr/>
            </p:nvSpPr>
            <p:spPr>
              <a:xfrm>
                <a:off x="2400300" y="3468054"/>
                <a:ext cx="1662996" cy="1662996"/>
              </a:xfrm>
              <a:prstGeom prst="donut">
                <a:avLst>
                  <a:gd name="adj" fmla="val 1095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3" name="Freeform 662"/>
            <p:cNvSpPr/>
            <p:nvPr/>
          </p:nvSpPr>
          <p:spPr>
            <a:xfrm>
              <a:off x="1123950" y="3256209"/>
              <a:ext cx="1654587" cy="1185225"/>
            </a:xfrm>
            <a:custGeom>
              <a:avLst/>
              <a:gdLst>
                <a:gd name="connsiteX0" fmla="*/ 1724492 w 1729683"/>
                <a:gd name="connsiteY0" fmla="*/ 435086 h 1186820"/>
                <a:gd name="connsiteX1" fmla="*/ 1729683 w 1729683"/>
                <a:gd name="connsiteY1" fmla="*/ 503692 h 1186820"/>
                <a:gd name="connsiteX2" fmla="*/ 1729683 w 1729683"/>
                <a:gd name="connsiteY2" fmla="*/ 1186820 h 1186820"/>
                <a:gd name="connsiteX3" fmla="*/ 1401509 w 1729683"/>
                <a:gd name="connsiteY3" fmla="*/ 1185833 h 1186820"/>
                <a:gd name="connsiteX4" fmla="*/ 1387144 w 1729683"/>
                <a:gd name="connsiteY4" fmla="*/ 1043342 h 1186820"/>
                <a:gd name="connsiteX5" fmla="*/ 1704896 w 1729683"/>
                <a:gd name="connsiteY5" fmla="*/ 445723 h 1186820"/>
                <a:gd name="connsiteX6" fmla="*/ 328957 w 1729683"/>
                <a:gd name="connsiteY6" fmla="*/ 17326 h 1186820"/>
                <a:gd name="connsiteX7" fmla="*/ 328957 w 1729683"/>
                <a:gd name="connsiteY7" fmla="*/ 1055614 h 1186820"/>
                <a:gd name="connsiteX8" fmla="*/ 373233 w 1729683"/>
                <a:gd name="connsiteY8" fmla="*/ 1099890 h 1186820"/>
                <a:gd name="connsiteX9" fmla="*/ 1190611 w 1729683"/>
                <a:gd name="connsiteY9" fmla="*/ 1099890 h 1186820"/>
                <a:gd name="connsiteX10" fmla="*/ 1199213 w 1729683"/>
                <a:gd name="connsiteY10" fmla="*/ 1185225 h 1186820"/>
                <a:gd name="connsiteX11" fmla="*/ 273050 w 1729683"/>
                <a:gd name="connsiteY11" fmla="*/ 1182440 h 1186820"/>
                <a:gd name="connsiteX12" fmla="*/ 0 w 1729683"/>
                <a:gd name="connsiteY12" fmla="*/ 1066170 h 1186820"/>
                <a:gd name="connsiteX13" fmla="*/ 6350 w 1729683"/>
                <a:gd name="connsiteY13" fmla="*/ 503692 h 1186820"/>
                <a:gd name="connsiteX14" fmla="*/ 328678 w 1729683"/>
                <a:gd name="connsiteY14" fmla="*/ 17413 h 1186820"/>
                <a:gd name="connsiteX15" fmla="*/ 1351261 w 1729683"/>
                <a:gd name="connsiteY15" fmla="*/ 0 h 1186820"/>
                <a:gd name="connsiteX16" fmla="*/ 1407355 w 1729683"/>
                <a:gd name="connsiteY16" fmla="*/ 17413 h 1186820"/>
                <a:gd name="connsiteX17" fmla="*/ 1639551 w 1729683"/>
                <a:gd name="connsiteY17" fmla="*/ 208621 h 1186820"/>
                <a:gd name="connsiteX18" fmla="*/ 1654587 w 1729683"/>
                <a:gd name="connsiteY18" fmla="*/ 239898 h 1186820"/>
                <a:gd name="connsiteX19" fmla="*/ 1591825 w 1729683"/>
                <a:gd name="connsiteY19" fmla="*/ 278027 h 1186820"/>
                <a:gd name="connsiteX20" fmla="*/ 1455232 w 1729683"/>
                <a:gd name="connsiteY20" fmla="*/ 390726 h 1186820"/>
                <a:gd name="connsiteX21" fmla="*/ 1351261 w 1729683"/>
                <a:gd name="connsiteY21" fmla="*/ 516740 h 1186820"/>
                <a:gd name="connsiteX0" fmla="*/ 1724492 w 1729683"/>
                <a:gd name="connsiteY0" fmla="*/ 435086 h 1185833"/>
                <a:gd name="connsiteX1" fmla="*/ 1729683 w 1729683"/>
                <a:gd name="connsiteY1" fmla="*/ 503692 h 1185833"/>
                <a:gd name="connsiteX2" fmla="*/ 1401509 w 1729683"/>
                <a:gd name="connsiteY2" fmla="*/ 1185833 h 1185833"/>
                <a:gd name="connsiteX3" fmla="*/ 1387144 w 1729683"/>
                <a:gd name="connsiteY3" fmla="*/ 1043342 h 1185833"/>
                <a:gd name="connsiteX4" fmla="*/ 1704896 w 1729683"/>
                <a:gd name="connsiteY4" fmla="*/ 445723 h 1185833"/>
                <a:gd name="connsiteX5" fmla="*/ 1724492 w 1729683"/>
                <a:gd name="connsiteY5" fmla="*/ 435086 h 1185833"/>
                <a:gd name="connsiteX6" fmla="*/ 328957 w 1729683"/>
                <a:gd name="connsiteY6" fmla="*/ 17326 h 1185833"/>
                <a:gd name="connsiteX7" fmla="*/ 328957 w 1729683"/>
                <a:gd name="connsiteY7" fmla="*/ 1055614 h 1185833"/>
                <a:gd name="connsiteX8" fmla="*/ 373233 w 1729683"/>
                <a:gd name="connsiteY8" fmla="*/ 1099890 h 1185833"/>
                <a:gd name="connsiteX9" fmla="*/ 1190611 w 1729683"/>
                <a:gd name="connsiteY9" fmla="*/ 1099890 h 1185833"/>
                <a:gd name="connsiteX10" fmla="*/ 1199213 w 1729683"/>
                <a:gd name="connsiteY10" fmla="*/ 1185225 h 1185833"/>
                <a:gd name="connsiteX11" fmla="*/ 273050 w 1729683"/>
                <a:gd name="connsiteY11" fmla="*/ 1182440 h 1185833"/>
                <a:gd name="connsiteX12" fmla="*/ 0 w 1729683"/>
                <a:gd name="connsiteY12" fmla="*/ 1066170 h 1185833"/>
                <a:gd name="connsiteX13" fmla="*/ 6350 w 1729683"/>
                <a:gd name="connsiteY13" fmla="*/ 503692 h 1185833"/>
                <a:gd name="connsiteX14" fmla="*/ 328678 w 1729683"/>
                <a:gd name="connsiteY14" fmla="*/ 17413 h 1185833"/>
                <a:gd name="connsiteX15" fmla="*/ 328957 w 1729683"/>
                <a:gd name="connsiteY15" fmla="*/ 17326 h 1185833"/>
                <a:gd name="connsiteX16" fmla="*/ 1351261 w 1729683"/>
                <a:gd name="connsiteY16" fmla="*/ 0 h 1185833"/>
                <a:gd name="connsiteX17" fmla="*/ 1407355 w 1729683"/>
                <a:gd name="connsiteY17" fmla="*/ 17413 h 1185833"/>
                <a:gd name="connsiteX18" fmla="*/ 1639551 w 1729683"/>
                <a:gd name="connsiteY18" fmla="*/ 208621 h 1185833"/>
                <a:gd name="connsiteX19" fmla="*/ 1654587 w 1729683"/>
                <a:gd name="connsiteY19" fmla="*/ 239898 h 1185833"/>
                <a:gd name="connsiteX20" fmla="*/ 1591825 w 1729683"/>
                <a:gd name="connsiteY20" fmla="*/ 278027 h 1185833"/>
                <a:gd name="connsiteX21" fmla="*/ 1455232 w 1729683"/>
                <a:gd name="connsiteY21" fmla="*/ 390726 h 1185833"/>
                <a:gd name="connsiteX22" fmla="*/ 1351261 w 1729683"/>
                <a:gd name="connsiteY22" fmla="*/ 516740 h 1185833"/>
                <a:gd name="connsiteX23" fmla="*/ 1351261 w 1729683"/>
                <a:gd name="connsiteY23" fmla="*/ 0 h 1185833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387144 w 1729683"/>
                <a:gd name="connsiteY2" fmla="*/ 1043342 h 1185225"/>
                <a:gd name="connsiteX3" fmla="*/ 1704896 w 1729683"/>
                <a:gd name="connsiteY3" fmla="*/ 445723 h 1185225"/>
                <a:gd name="connsiteX4" fmla="*/ 1724492 w 1729683"/>
                <a:gd name="connsiteY4" fmla="*/ 435086 h 1185225"/>
                <a:gd name="connsiteX5" fmla="*/ 328957 w 1729683"/>
                <a:gd name="connsiteY5" fmla="*/ 17326 h 1185225"/>
                <a:gd name="connsiteX6" fmla="*/ 328957 w 1729683"/>
                <a:gd name="connsiteY6" fmla="*/ 1055614 h 1185225"/>
                <a:gd name="connsiteX7" fmla="*/ 373233 w 1729683"/>
                <a:gd name="connsiteY7" fmla="*/ 1099890 h 1185225"/>
                <a:gd name="connsiteX8" fmla="*/ 1190611 w 1729683"/>
                <a:gd name="connsiteY8" fmla="*/ 1099890 h 1185225"/>
                <a:gd name="connsiteX9" fmla="*/ 1199213 w 1729683"/>
                <a:gd name="connsiteY9" fmla="*/ 1185225 h 1185225"/>
                <a:gd name="connsiteX10" fmla="*/ 273050 w 1729683"/>
                <a:gd name="connsiteY10" fmla="*/ 1182440 h 1185225"/>
                <a:gd name="connsiteX11" fmla="*/ 0 w 1729683"/>
                <a:gd name="connsiteY11" fmla="*/ 1066170 h 1185225"/>
                <a:gd name="connsiteX12" fmla="*/ 6350 w 1729683"/>
                <a:gd name="connsiteY12" fmla="*/ 503692 h 1185225"/>
                <a:gd name="connsiteX13" fmla="*/ 328678 w 1729683"/>
                <a:gd name="connsiteY13" fmla="*/ 17413 h 1185225"/>
                <a:gd name="connsiteX14" fmla="*/ 328957 w 1729683"/>
                <a:gd name="connsiteY14" fmla="*/ 17326 h 1185225"/>
                <a:gd name="connsiteX15" fmla="*/ 1351261 w 1729683"/>
                <a:gd name="connsiteY15" fmla="*/ 0 h 1185225"/>
                <a:gd name="connsiteX16" fmla="*/ 1407355 w 1729683"/>
                <a:gd name="connsiteY16" fmla="*/ 17413 h 1185225"/>
                <a:gd name="connsiteX17" fmla="*/ 1639551 w 1729683"/>
                <a:gd name="connsiteY17" fmla="*/ 208621 h 1185225"/>
                <a:gd name="connsiteX18" fmla="*/ 1654587 w 1729683"/>
                <a:gd name="connsiteY18" fmla="*/ 239898 h 1185225"/>
                <a:gd name="connsiteX19" fmla="*/ 1591825 w 1729683"/>
                <a:gd name="connsiteY19" fmla="*/ 278027 h 1185225"/>
                <a:gd name="connsiteX20" fmla="*/ 1455232 w 1729683"/>
                <a:gd name="connsiteY20" fmla="*/ 390726 h 1185225"/>
                <a:gd name="connsiteX21" fmla="*/ 1351261 w 1729683"/>
                <a:gd name="connsiteY21" fmla="*/ 516740 h 1185225"/>
                <a:gd name="connsiteX22" fmla="*/ 1351261 w 1729683"/>
                <a:gd name="connsiteY22" fmla="*/ 0 h 1185225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1724492 w 1729683"/>
                <a:gd name="connsiteY3" fmla="*/ 435086 h 1185225"/>
                <a:gd name="connsiteX4" fmla="*/ 328957 w 1729683"/>
                <a:gd name="connsiteY4" fmla="*/ 17326 h 1185225"/>
                <a:gd name="connsiteX5" fmla="*/ 328957 w 1729683"/>
                <a:gd name="connsiteY5" fmla="*/ 1055614 h 1185225"/>
                <a:gd name="connsiteX6" fmla="*/ 373233 w 1729683"/>
                <a:gd name="connsiteY6" fmla="*/ 1099890 h 1185225"/>
                <a:gd name="connsiteX7" fmla="*/ 1190611 w 1729683"/>
                <a:gd name="connsiteY7" fmla="*/ 1099890 h 1185225"/>
                <a:gd name="connsiteX8" fmla="*/ 1199213 w 1729683"/>
                <a:gd name="connsiteY8" fmla="*/ 1185225 h 1185225"/>
                <a:gd name="connsiteX9" fmla="*/ 273050 w 1729683"/>
                <a:gd name="connsiteY9" fmla="*/ 1182440 h 1185225"/>
                <a:gd name="connsiteX10" fmla="*/ 0 w 1729683"/>
                <a:gd name="connsiteY10" fmla="*/ 1066170 h 1185225"/>
                <a:gd name="connsiteX11" fmla="*/ 6350 w 1729683"/>
                <a:gd name="connsiteY11" fmla="*/ 503692 h 1185225"/>
                <a:gd name="connsiteX12" fmla="*/ 328678 w 1729683"/>
                <a:gd name="connsiteY12" fmla="*/ 17413 h 1185225"/>
                <a:gd name="connsiteX13" fmla="*/ 328957 w 1729683"/>
                <a:gd name="connsiteY13" fmla="*/ 17326 h 1185225"/>
                <a:gd name="connsiteX14" fmla="*/ 1351261 w 1729683"/>
                <a:gd name="connsiteY14" fmla="*/ 0 h 1185225"/>
                <a:gd name="connsiteX15" fmla="*/ 1407355 w 1729683"/>
                <a:gd name="connsiteY15" fmla="*/ 17413 h 1185225"/>
                <a:gd name="connsiteX16" fmla="*/ 1639551 w 1729683"/>
                <a:gd name="connsiteY16" fmla="*/ 208621 h 1185225"/>
                <a:gd name="connsiteX17" fmla="*/ 1654587 w 1729683"/>
                <a:gd name="connsiteY17" fmla="*/ 239898 h 1185225"/>
                <a:gd name="connsiteX18" fmla="*/ 1591825 w 1729683"/>
                <a:gd name="connsiteY18" fmla="*/ 278027 h 1185225"/>
                <a:gd name="connsiteX19" fmla="*/ 1455232 w 1729683"/>
                <a:gd name="connsiteY19" fmla="*/ 390726 h 1185225"/>
                <a:gd name="connsiteX20" fmla="*/ 1351261 w 1729683"/>
                <a:gd name="connsiteY20" fmla="*/ 516740 h 1185225"/>
                <a:gd name="connsiteX21" fmla="*/ 1351261 w 1729683"/>
                <a:gd name="connsiteY21" fmla="*/ 0 h 1185225"/>
                <a:gd name="connsiteX0" fmla="*/ 1704896 w 1729683"/>
                <a:gd name="connsiteY0" fmla="*/ 445723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328957 w 1729683"/>
                <a:gd name="connsiteY3" fmla="*/ 17326 h 1185225"/>
                <a:gd name="connsiteX4" fmla="*/ 328957 w 1729683"/>
                <a:gd name="connsiteY4" fmla="*/ 1055614 h 1185225"/>
                <a:gd name="connsiteX5" fmla="*/ 373233 w 1729683"/>
                <a:gd name="connsiteY5" fmla="*/ 1099890 h 1185225"/>
                <a:gd name="connsiteX6" fmla="*/ 1190611 w 1729683"/>
                <a:gd name="connsiteY6" fmla="*/ 1099890 h 1185225"/>
                <a:gd name="connsiteX7" fmla="*/ 1199213 w 1729683"/>
                <a:gd name="connsiteY7" fmla="*/ 1185225 h 1185225"/>
                <a:gd name="connsiteX8" fmla="*/ 273050 w 1729683"/>
                <a:gd name="connsiteY8" fmla="*/ 1182440 h 1185225"/>
                <a:gd name="connsiteX9" fmla="*/ 0 w 1729683"/>
                <a:gd name="connsiteY9" fmla="*/ 1066170 h 1185225"/>
                <a:gd name="connsiteX10" fmla="*/ 6350 w 1729683"/>
                <a:gd name="connsiteY10" fmla="*/ 503692 h 1185225"/>
                <a:gd name="connsiteX11" fmla="*/ 328678 w 1729683"/>
                <a:gd name="connsiteY11" fmla="*/ 17413 h 1185225"/>
                <a:gd name="connsiteX12" fmla="*/ 328957 w 1729683"/>
                <a:gd name="connsiteY12" fmla="*/ 17326 h 1185225"/>
                <a:gd name="connsiteX13" fmla="*/ 1351261 w 1729683"/>
                <a:gd name="connsiteY13" fmla="*/ 0 h 1185225"/>
                <a:gd name="connsiteX14" fmla="*/ 1407355 w 1729683"/>
                <a:gd name="connsiteY14" fmla="*/ 17413 h 1185225"/>
                <a:gd name="connsiteX15" fmla="*/ 1639551 w 1729683"/>
                <a:gd name="connsiteY15" fmla="*/ 208621 h 1185225"/>
                <a:gd name="connsiteX16" fmla="*/ 1654587 w 1729683"/>
                <a:gd name="connsiteY16" fmla="*/ 239898 h 1185225"/>
                <a:gd name="connsiteX17" fmla="*/ 1591825 w 1729683"/>
                <a:gd name="connsiteY17" fmla="*/ 278027 h 1185225"/>
                <a:gd name="connsiteX18" fmla="*/ 1455232 w 1729683"/>
                <a:gd name="connsiteY18" fmla="*/ 390726 h 1185225"/>
                <a:gd name="connsiteX19" fmla="*/ 1351261 w 1729683"/>
                <a:gd name="connsiteY19" fmla="*/ 516740 h 1185225"/>
                <a:gd name="connsiteX20" fmla="*/ 1351261 w 1729683"/>
                <a:gd name="connsiteY20" fmla="*/ 0 h 1185225"/>
                <a:gd name="connsiteX0" fmla="*/ 328957 w 1654587"/>
                <a:gd name="connsiteY0" fmla="*/ 17326 h 1185225"/>
                <a:gd name="connsiteX1" fmla="*/ 328957 w 1654587"/>
                <a:gd name="connsiteY1" fmla="*/ 1055614 h 1185225"/>
                <a:gd name="connsiteX2" fmla="*/ 373233 w 1654587"/>
                <a:gd name="connsiteY2" fmla="*/ 1099890 h 1185225"/>
                <a:gd name="connsiteX3" fmla="*/ 1190611 w 1654587"/>
                <a:gd name="connsiteY3" fmla="*/ 1099890 h 1185225"/>
                <a:gd name="connsiteX4" fmla="*/ 1199213 w 1654587"/>
                <a:gd name="connsiteY4" fmla="*/ 1185225 h 1185225"/>
                <a:gd name="connsiteX5" fmla="*/ 273050 w 1654587"/>
                <a:gd name="connsiteY5" fmla="*/ 1182440 h 1185225"/>
                <a:gd name="connsiteX6" fmla="*/ 0 w 1654587"/>
                <a:gd name="connsiteY6" fmla="*/ 1066170 h 1185225"/>
                <a:gd name="connsiteX7" fmla="*/ 6350 w 1654587"/>
                <a:gd name="connsiteY7" fmla="*/ 503692 h 1185225"/>
                <a:gd name="connsiteX8" fmla="*/ 328678 w 1654587"/>
                <a:gd name="connsiteY8" fmla="*/ 17413 h 1185225"/>
                <a:gd name="connsiteX9" fmla="*/ 328957 w 1654587"/>
                <a:gd name="connsiteY9" fmla="*/ 17326 h 1185225"/>
                <a:gd name="connsiteX10" fmla="*/ 1351261 w 1654587"/>
                <a:gd name="connsiteY10" fmla="*/ 0 h 1185225"/>
                <a:gd name="connsiteX11" fmla="*/ 1407355 w 1654587"/>
                <a:gd name="connsiteY11" fmla="*/ 17413 h 1185225"/>
                <a:gd name="connsiteX12" fmla="*/ 1639551 w 1654587"/>
                <a:gd name="connsiteY12" fmla="*/ 208621 h 1185225"/>
                <a:gd name="connsiteX13" fmla="*/ 1654587 w 1654587"/>
                <a:gd name="connsiteY13" fmla="*/ 239898 h 1185225"/>
                <a:gd name="connsiteX14" fmla="*/ 1591825 w 1654587"/>
                <a:gd name="connsiteY14" fmla="*/ 278027 h 1185225"/>
                <a:gd name="connsiteX15" fmla="*/ 1455232 w 1654587"/>
                <a:gd name="connsiteY15" fmla="*/ 390726 h 1185225"/>
                <a:gd name="connsiteX16" fmla="*/ 1351261 w 1654587"/>
                <a:gd name="connsiteY16" fmla="*/ 516740 h 1185225"/>
                <a:gd name="connsiteX17" fmla="*/ 1351261 w 1654587"/>
                <a:gd name="connsiteY17" fmla="*/ 0 h 118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54587" h="1185225">
                  <a:moveTo>
                    <a:pt x="328957" y="17326"/>
                  </a:moveTo>
                  <a:lnTo>
                    <a:pt x="328957" y="1055614"/>
                  </a:lnTo>
                  <a:cubicBezTo>
                    <a:pt x="328957" y="1080067"/>
                    <a:pt x="348780" y="1099890"/>
                    <a:pt x="373233" y="1099890"/>
                  </a:cubicBezTo>
                  <a:lnTo>
                    <a:pt x="1190611" y="1099890"/>
                  </a:lnTo>
                  <a:lnTo>
                    <a:pt x="1199213" y="1185225"/>
                  </a:lnTo>
                  <a:lnTo>
                    <a:pt x="273050" y="1182440"/>
                  </a:lnTo>
                  <a:cubicBezTo>
                    <a:pt x="120650" y="1179667"/>
                    <a:pt x="12700" y="1145143"/>
                    <a:pt x="0" y="1066170"/>
                  </a:cubicBezTo>
                  <a:cubicBezTo>
                    <a:pt x="2117" y="878677"/>
                    <a:pt x="4233" y="691185"/>
                    <a:pt x="6350" y="503692"/>
                  </a:cubicBezTo>
                  <a:cubicBezTo>
                    <a:pt x="6350" y="285090"/>
                    <a:pt x="139259" y="97530"/>
                    <a:pt x="328678" y="17413"/>
                  </a:cubicBezTo>
                  <a:lnTo>
                    <a:pt x="328957" y="17326"/>
                  </a:lnTo>
                  <a:close/>
                  <a:moveTo>
                    <a:pt x="1351261" y="0"/>
                  </a:moveTo>
                  <a:lnTo>
                    <a:pt x="1407355" y="17413"/>
                  </a:lnTo>
                  <a:cubicBezTo>
                    <a:pt x="1502065" y="57472"/>
                    <a:pt x="1582647" y="124391"/>
                    <a:pt x="1639551" y="208621"/>
                  </a:cubicBezTo>
                  <a:lnTo>
                    <a:pt x="1654587" y="239898"/>
                  </a:lnTo>
                  <a:lnTo>
                    <a:pt x="1591825" y="278027"/>
                  </a:lnTo>
                  <a:cubicBezTo>
                    <a:pt x="1542724" y="311199"/>
                    <a:pt x="1496987" y="348972"/>
                    <a:pt x="1455232" y="390726"/>
                  </a:cubicBezTo>
                  <a:lnTo>
                    <a:pt x="1351261" y="516740"/>
                  </a:lnTo>
                  <a:lnTo>
                    <a:pt x="135126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4" name="Freeform 663"/>
            <p:cNvSpPr/>
            <p:nvPr/>
          </p:nvSpPr>
          <p:spPr>
            <a:xfrm>
              <a:off x="1658027" y="3239657"/>
              <a:ext cx="629096" cy="508430"/>
            </a:xfrm>
            <a:custGeom>
              <a:avLst/>
              <a:gdLst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27246 w 629096"/>
                <a:gd name="connsiteY9" fmla="*/ 0 h 685416"/>
                <a:gd name="connsiteX10" fmla="*/ 601850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88305 h 685416"/>
                <a:gd name="connsiteX12" fmla="*/ 610438 w 629096"/>
                <a:gd name="connsiteY12" fmla="*/ 112781 h 685416"/>
                <a:gd name="connsiteX13" fmla="*/ 307082 w 629096"/>
                <a:gd name="connsiteY13" fmla="*/ 281392 h 685416"/>
                <a:gd name="connsiteX14" fmla="*/ 26113 w 629096"/>
                <a:gd name="connsiteY14" fmla="*/ 127100 h 685416"/>
                <a:gd name="connsiteX15" fmla="*/ 0 w 629096"/>
                <a:gd name="connsiteY15" fmla="*/ 88283 h 685416"/>
                <a:gd name="connsiteX16" fmla="*/ 0 w 629096"/>
                <a:gd name="connsiteY16" fmla="*/ 27246 h 685416"/>
                <a:gd name="connsiteX17" fmla="*/ 27246 w 629096"/>
                <a:gd name="connsiteY17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10438 w 629096"/>
                <a:gd name="connsiteY11" fmla="*/ 112781 h 685416"/>
                <a:gd name="connsiteX12" fmla="*/ 307082 w 629096"/>
                <a:gd name="connsiteY12" fmla="*/ 281392 h 685416"/>
                <a:gd name="connsiteX13" fmla="*/ 26113 w 629096"/>
                <a:gd name="connsiteY13" fmla="*/ 127100 h 685416"/>
                <a:gd name="connsiteX14" fmla="*/ 0 w 629096"/>
                <a:gd name="connsiteY14" fmla="*/ 88283 h 685416"/>
                <a:gd name="connsiteX15" fmla="*/ 0 w 629096"/>
                <a:gd name="connsiteY15" fmla="*/ 27246 h 685416"/>
                <a:gd name="connsiteX16" fmla="*/ 27246 w 629096"/>
                <a:gd name="connsiteY16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307082 w 629096"/>
                <a:gd name="connsiteY11" fmla="*/ 281392 h 685416"/>
                <a:gd name="connsiteX12" fmla="*/ 26113 w 629096"/>
                <a:gd name="connsiteY12" fmla="*/ 127100 h 685416"/>
                <a:gd name="connsiteX13" fmla="*/ 0 w 629096"/>
                <a:gd name="connsiteY13" fmla="*/ 88283 h 685416"/>
                <a:gd name="connsiteX14" fmla="*/ 0 w 629096"/>
                <a:gd name="connsiteY14" fmla="*/ 27246 h 685416"/>
                <a:gd name="connsiteX15" fmla="*/ 27246 w 629096"/>
                <a:gd name="connsiteY15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26113 w 629096"/>
                <a:gd name="connsiteY11" fmla="*/ 127100 h 685416"/>
                <a:gd name="connsiteX12" fmla="*/ 0 w 629096"/>
                <a:gd name="connsiteY12" fmla="*/ 88283 h 685416"/>
                <a:gd name="connsiteX13" fmla="*/ 0 w 629096"/>
                <a:gd name="connsiteY13" fmla="*/ 27246 h 685416"/>
                <a:gd name="connsiteX14" fmla="*/ 27246 w 629096"/>
                <a:gd name="connsiteY14" fmla="*/ 0 h 685416"/>
                <a:gd name="connsiteX0" fmla="*/ 0 w 629096"/>
                <a:gd name="connsiteY0" fmla="*/ 149740 h 658170"/>
                <a:gd name="connsiteX1" fmla="*/ 75032 w 629096"/>
                <a:gd name="connsiteY1" fmla="*/ 223345 h 658170"/>
                <a:gd name="connsiteX2" fmla="*/ 306554 w 629096"/>
                <a:gd name="connsiteY2" fmla="*/ 310769 h 658170"/>
                <a:gd name="connsiteX3" fmla="*/ 571341 w 629096"/>
                <a:gd name="connsiteY3" fmla="*/ 210694 h 658170"/>
                <a:gd name="connsiteX4" fmla="*/ 629096 w 629096"/>
                <a:gd name="connsiteY4" fmla="*/ 156191 h 658170"/>
                <a:gd name="connsiteX5" fmla="*/ 629096 w 629096"/>
                <a:gd name="connsiteY5" fmla="*/ 630924 h 658170"/>
                <a:gd name="connsiteX6" fmla="*/ 601850 w 629096"/>
                <a:gd name="connsiteY6" fmla="*/ 658170 h 658170"/>
                <a:gd name="connsiteX7" fmla="*/ 27246 w 629096"/>
                <a:gd name="connsiteY7" fmla="*/ 658170 h 658170"/>
                <a:gd name="connsiteX8" fmla="*/ 0 w 629096"/>
                <a:gd name="connsiteY8" fmla="*/ 630924 h 658170"/>
                <a:gd name="connsiteX9" fmla="*/ 0 w 629096"/>
                <a:gd name="connsiteY9" fmla="*/ 149740 h 658170"/>
                <a:gd name="connsiteX10" fmla="*/ 0 w 629096"/>
                <a:gd name="connsiteY10" fmla="*/ 0 h 658170"/>
                <a:gd name="connsiteX11" fmla="*/ 26113 w 629096"/>
                <a:gd name="connsiteY11" fmla="*/ 99854 h 658170"/>
                <a:gd name="connsiteX12" fmla="*/ 0 w 629096"/>
                <a:gd name="connsiteY12" fmla="*/ 61037 h 658170"/>
                <a:gd name="connsiteX13" fmla="*/ 0 w 629096"/>
                <a:gd name="connsiteY13" fmla="*/ 0 h 658170"/>
                <a:gd name="connsiteX0" fmla="*/ 0 w 629096"/>
                <a:gd name="connsiteY0" fmla="*/ 88703 h 597133"/>
                <a:gd name="connsiteX1" fmla="*/ 75032 w 629096"/>
                <a:gd name="connsiteY1" fmla="*/ 162308 h 597133"/>
                <a:gd name="connsiteX2" fmla="*/ 306554 w 629096"/>
                <a:gd name="connsiteY2" fmla="*/ 249732 h 597133"/>
                <a:gd name="connsiteX3" fmla="*/ 571341 w 629096"/>
                <a:gd name="connsiteY3" fmla="*/ 149657 h 597133"/>
                <a:gd name="connsiteX4" fmla="*/ 629096 w 629096"/>
                <a:gd name="connsiteY4" fmla="*/ 95154 h 597133"/>
                <a:gd name="connsiteX5" fmla="*/ 629096 w 629096"/>
                <a:gd name="connsiteY5" fmla="*/ 569887 h 597133"/>
                <a:gd name="connsiteX6" fmla="*/ 601850 w 629096"/>
                <a:gd name="connsiteY6" fmla="*/ 597133 h 597133"/>
                <a:gd name="connsiteX7" fmla="*/ 27246 w 629096"/>
                <a:gd name="connsiteY7" fmla="*/ 597133 h 597133"/>
                <a:gd name="connsiteX8" fmla="*/ 0 w 629096"/>
                <a:gd name="connsiteY8" fmla="*/ 569887 h 597133"/>
                <a:gd name="connsiteX9" fmla="*/ 0 w 629096"/>
                <a:gd name="connsiteY9" fmla="*/ 88703 h 597133"/>
                <a:gd name="connsiteX10" fmla="*/ 0 w 629096"/>
                <a:gd name="connsiteY10" fmla="*/ 0 h 597133"/>
                <a:gd name="connsiteX11" fmla="*/ 26113 w 629096"/>
                <a:gd name="connsiteY11" fmla="*/ 38817 h 597133"/>
                <a:gd name="connsiteX12" fmla="*/ 0 w 629096"/>
                <a:gd name="connsiteY12" fmla="*/ 0 h 597133"/>
                <a:gd name="connsiteX0" fmla="*/ 0 w 629096"/>
                <a:gd name="connsiteY0" fmla="*/ 0 h 508430"/>
                <a:gd name="connsiteX1" fmla="*/ 75032 w 629096"/>
                <a:gd name="connsiteY1" fmla="*/ 73605 h 508430"/>
                <a:gd name="connsiteX2" fmla="*/ 306554 w 629096"/>
                <a:gd name="connsiteY2" fmla="*/ 161029 h 508430"/>
                <a:gd name="connsiteX3" fmla="*/ 571341 w 629096"/>
                <a:gd name="connsiteY3" fmla="*/ 60954 h 508430"/>
                <a:gd name="connsiteX4" fmla="*/ 629096 w 629096"/>
                <a:gd name="connsiteY4" fmla="*/ 6451 h 508430"/>
                <a:gd name="connsiteX5" fmla="*/ 629096 w 629096"/>
                <a:gd name="connsiteY5" fmla="*/ 481184 h 508430"/>
                <a:gd name="connsiteX6" fmla="*/ 601850 w 629096"/>
                <a:gd name="connsiteY6" fmla="*/ 508430 h 508430"/>
                <a:gd name="connsiteX7" fmla="*/ 27246 w 629096"/>
                <a:gd name="connsiteY7" fmla="*/ 508430 h 508430"/>
                <a:gd name="connsiteX8" fmla="*/ 0 w 629096"/>
                <a:gd name="connsiteY8" fmla="*/ 481184 h 508430"/>
                <a:gd name="connsiteX9" fmla="*/ 0 w 629096"/>
                <a:gd name="connsiteY9" fmla="*/ 0 h 50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096" h="508430">
                  <a:moveTo>
                    <a:pt x="0" y="0"/>
                  </a:moveTo>
                  <a:lnTo>
                    <a:pt x="75032" y="73605"/>
                  </a:lnTo>
                  <a:cubicBezTo>
                    <a:pt x="135428" y="120341"/>
                    <a:pt x="210948" y="153881"/>
                    <a:pt x="306554" y="161029"/>
                  </a:cubicBezTo>
                  <a:cubicBezTo>
                    <a:pt x="403717" y="162453"/>
                    <a:pt x="494837" y="122099"/>
                    <a:pt x="571341" y="60954"/>
                  </a:cubicBezTo>
                  <a:lnTo>
                    <a:pt x="629096" y="6451"/>
                  </a:lnTo>
                  <a:lnTo>
                    <a:pt x="629096" y="481184"/>
                  </a:lnTo>
                  <a:cubicBezTo>
                    <a:pt x="629096" y="496232"/>
                    <a:pt x="616898" y="508430"/>
                    <a:pt x="601850" y="508430"/>
                  </a:cubicBezTo>
                  <a:lnTo>
                    <a:pt x="27246" y="508430"/>
                  </a:lnTo>
                  <a:cubicBezTo>
                    <a:pt x="12198" y="508430"/>
                    <a:pt x="0" y="496232"/>
                    <a:pt x="0" y="48118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229012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6" name="Oval 665"/>
            <p:cNvSpPr/>
            <p:nvPr/>
          </p:nvSpPr>
          <p:spPr>
            <a:xfrm>
              <a:off x="151324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7" name="Freeform 666"/>
            <p:cNvSpPr/>
            <p:nvPr/>
          </p:nvSpPr>
          <p:spPr>
            <a:xfrm>
              <a:off x="1409407" y="1785293"/>
              <a:ext cx="1114208" cy="1535628"/>
            </a:xfrm>
            <a:custGeom>
              <a:avLst/>
              <a:gdLst>
                <a:gd name="connsiteX0" fmla="*/ 945544 w 1114208"/>
                <a:gd name="connsiteY0" fmla="*/ 843917 h 1535628"/>
                <a:gd name="connsiteX1" fmla="*/ 945544 w 1114208"/>
                <a:gd name="connsiteY1" fmla="*/ 955033 h 1535628"/>
                <a:gd name="connsiteX2" fmla="*/ 873379 w 1114208"/>
                <a:gd name="connsiteY2" fmla="*/ 1027198 h 1535628"/>
                <a:gd name="connsiteX3" fmla="*/ 658618 w 1114208"/>
                <a:gd name="connsiteY3" fmla="*/ 1027198 h 1535628"/>
                <a:gd name="connsiteX4" fmla="*/ 586453 w 1114208"/>
                <a:gd name="connsiteY4" fmla="*/ 955033 h 1535628"/>
                <a:gd name="connsiteX5" fmla="*/ 586453 w 1114208"/>
                <a:gd name="connsiteY5" fmla="*/ 920162 h 1535628"/>
                <a:gd name="connsiteX6" fmla="*/ 527755 w 1114208"/>
                <a:gd name="connsiteY6" fmla="*/ 920162 h 1535628"/>
                <a:gd name="connsiteX7" fmla="*/ 527755 w 1114208"/>
                <a:gd name="connsiteY7" fmla="*/ 955033 h 1535628"/>
                <a:gd name="connsiteX8" fmla="*/ 455590 w 1114208"/>
                <a:gd name="connsiteY8" fmla="*/ 1027198 h 1535628"/>
                <a:gd name="connsiteX9" fmla="*/ 240829 w 1114208"/>
                <a:gd name="connsiteY9" fmla="*/ 1027198 h 1535628"/>
                <a:gd name="connsiteX10" fmla="*/ 168664 w 1114208"/>
                <a:gd name="connsiteY10" fmla="*/ 955033 h 1535628"/>
                <a:gd name="connsiteX11" fmla="*/ 168664 w 1114208"/>
                <a:gd name="connsiteY11" fmla="*/ 848599 h 1535628"/>
                <a:gd name="connsiteX12" fmla="*/ 143731 w 1114208"/>
                <a:gd name="connsiteY12" fmla="*/ 862737 h 1535628"/>
                <a:gd name="connsiteX13" fmla="*/ 175689 w 1114208"/>
                <a:gd name="connsiteY13" fmla="*/ 1085246 h 1535628"/>
                <a:gd name="connsiteX14" fmla="*/ 553352 w 1114208"/>
                <a:gd name="connsiteY14" fmla="*/ 1487490 h 1535628"/>
                <a:gd name="connsiteX15" fmla="*/ 926814 w 1114208"/>
                <a:gd name="connsiteY15" fmla="*/ 1102718 h 1535628"/>
                <a:gd name="connsiteX16" fmla="*/ 956086 w 1114208"/>
                <a:gd name="connsiteY16" fmla="*/ 855170 h 1535628"/>
                <a:gd name="connsiteX17" fmla="*/ 672392 w 1114208"/>
                <a:gd name="connsiteY17" fmla="*/ 800930 h 1535628"/>
                <a:gd name="connsiteX18" fmla="*/ 618852 w 1114208"/>
                <a:gd name="connsiteY18" fmla="*/ 854470 h 1535628"/>
                <a:gd name="connsiteX19" fmla="*/ 618852 w 1114208"/>
                <a:gd name="connsiteY19" fmla="*/ 940134 h 1535628"/>
                <a:gd name="connsiteX20" fmla="*/ 672392 w 1114208"/>
                <a:gd name="connsiteY20" fmla="*/ 993674 h 1535628"/>
                <a:gd name="connsiteX21" fmla="*/ 859604 w 1114208"/>
                <a:gd name="connsiteY21" fmla="*/ 993674 h 1535628"/>
                <a:gd name="connsiteX22" fmla="*/ 913144 w 1114208"/>
                <a:gd name="connsiteY22" fmla="*/ 940134 h 1535628"/>
                <a:gd name="connsiteX23" fmla="*/ 913144 w 1114208"/>
                <a:gd name="connsiteY23" fmla="*/ 854470 h 1535628"/>
                <a:gd name="connsiteX24" fmla="*/ 859604 w 1114208"/>
                <a:gd name="connsiteY24" fmla="*/ 800930 h 1535628"/>
                <a:gd name="connsiteX25" fmla="*/ 254603 w 1114208"/>
                <a:gd name="connsiteY25" fmla="*/ 800930 h 1535628"/>
                <a:gd name="connsiteX26" fmla="*/ 201063 w 1114208"/>
                <a:gd name="connsiteY26" fmla="*/ 854470 h 1535628"/>
                <a:gd name="connsiteX27" fmla="*/ 201063 w 1114208"/>
                <a:gd name="connsiteY27" fmla="*/ 940134 h 1535628"/>
                <a:gd name="connsiteX28" fmla="*/ 254603 w 1114208"/>
                <a:gd name="connsiteY28" fmla="*/ 993674 h 1535628"/>
                <a:gd name="connsiteX29" fmla="*/ 441815 w 1114208"/>
                <a:gd name="connsiteY29" fmla="*/ 993674 h 1535628"/>
                <a:gd name="connsiteX30" fmla="*/ 495355 w 1114208"/>
                <a:gd name="connsiteY30" fmla="*/ 940134 h 1535628"/>
                <a:gd name="connsiteX31" fmla="*/ 495355 w 1114208"/>
                <a:gd name="connsiteY31" fmla="*/ 854470 h 1535628"/>
                <a:gd name="connsiteX32" fmla="*/ 441815 w 1114208"/>
                <a:gd name="connsiteY32" fmla="*/ 800930 h 1535628"/>
                <a:gd name="connsiteX33" fmla="*/ 162247 w 1114208"/>
                <a:gd name="connsiteY33" fmla="*/ 674614 h 1535628"/>
                <a:gd name="connsiteX34" fmla="*/ 159930 w 1114208"/>
                <a:gd name="connsiteY34" fmla="*/ 695735 h 1535628"/>
                <a:gd name="connsiteX35" fmla="*/ 181000 w 1114208"/>
                <a:gd name="connsiteY35" fmla="*/ 795930 h 1535628"/>
                <a:gd name="connsiteX36" fmla="*/ 181530 w 1114208"/>
                <a:gd name="connsiteY36" fmla="*/ 800810 h 1535628"/>
                <a:gd name="connsiteX37" fmla="*/ 189801 w 1114208"/>
                <a:gd name="connsiteY37" fmla="*/ 788543 h 1535628"/>
                <a:gd name="connsiteX38" fmla="*/ 240829 w 1114208"/>
                <a:gd name="connsiteY38" fmla="*/ 767406 h 1535628"/>
                <a:gd name="connsiteX39" fmla="*/ 455590 w 1114208"/>
                <a:gd name="connsiteY39" fmla="*/ 767406 h 1535628"/>
                <a:gd name="connsiteX40" fmla="*/ 527755 w 1114208"/>
                <a:gd name="connsiteY40" fmla="*/ 839571 h 1535628"/>
                <a:gd name="connsiteX41" fmla="*/ 527755 w 1114208"/>
                <a:gd name="connsiteY41" fmla="*/ 874443 h 1535628"/>
                <a:gd name="connsiteX42" fmla="*/ 586453 w 1114208"/>
                <a:gd name="connsiteY42" fmla="*/ 874443 h 1535628"/>
                <a:gd name="connsiteX43" fmla="*/ 586453 w 1114208"/>
                <a:gd name="connsiteY43" fmla="*/ 839571 h 1535628"/>
                <a:gd name="connsiteX44" fmla="*/ 658618 w 1114208"/>
                <a:gd name="connsiteY44" fmla="*/ 767406 h 1535628"/>
                <a:gd name="connsiteX45" fmla="*/ 873379 w 1114208"/>
                <a:gd name="connsiteY45" fmla="*/ 767406 h 1535628"/>
                <a:gd name="connsiteX46" fmla="*/ 901469 w 1114208"/>
                <a:gd name="connsiteY46" fmla="*/ 773077 h 1535628"/>
                <a:gd name="connsiteX47" fmla="*/ 918582 w 1114208"/>
                <a:gd name="connsiteY47" fmla="*/ 784615 h 1535628"/>
                <a:gd name="connsiteX48" fmla="*/ 916120 w 1114208"/>
                <a:gd name="connsiteY48" fmla="*/ 738662 h 1535628"/>
                <a:gd name="connsiteX49" fmla="*/ 919466 w 1114208"/>
                <a:gd name="connsiteY49" fmla="*/ 688515 h 1535628"/>
                <a:gd name="connsiteX50" fmla="*/ 816242 w 1114208"/>
                <a:gd name="connsiteY50" fmla="*/ 684861 h 1535628"/>
                <a:gd name="connsiteX51" fmla="*/ 729868 w 1114208"/>
                <a:gd name="connsiteY51" fmla="*/ 690821 h 1535628"/>
                <a:gd name="connsiteX52" fmla="*/ 276594 w 1114208"/>
                <a:gd name="connsiteY52" fmla="*/ 684868 h 1535628"/>
                <a:gd name="connsiteX53" fmla="*/ 568616 w 1114208"/>
                <a:gd name="connsiteY53" fmla="*/ 257 h 1535628"/>
                <a:gd name="connsiteX54" fmla="*/ 1114064 w 1114208"/>
                <a:gd name="connsiteY54" fmla="*/ 545705 h 1535628"/>
                <a:gd name="connsiteX55" fmla="*/ 1045740 w 1114208"/>
                <a:gd name="connsiteY55" fmla="*/ 661091 h 1535628"/>
                <a:gd name="connsiteX56" fmla="*/ 1017036 w 1114208"/>
                <a:gd name="connsiteY56" fmla="*/ 665682 h 1535628"/>
                <a:gd name="connsiteX57" fmla="*/ 1003754 w 1114208"/>
                <a:gd name="connsiteY57" fmla="*/ 827731 h 1535628"/>
                <a:gd name="connsiteX58" fmla="*/ 965654 w 1114208"/>
                <a:gd name="connsiteY58" fmla="*/ 1126181 h 1535628"/>
                <a:gd name="connsiteX59" fmla="*/ 552903 w 1114208"/>
                <a:gd name="connsiteY59" fmla="*/ 1535597 h 1535628"/>
                <a:gd name="connsiteX60" fmla="*/ 127453 w 1114208"/>
                <a:gd name="connsiteY60" fmla="*/ 1103956 h 1535628"/>
                <a:gd name="connsiteX61" fmla="*/ 130628 w 1114208"/>
                <a:gd name="connsiteY61" fmla="*/ 830906 h 1535628"/>
                <a:gd name="connsiteX62" fmla="*/ 91635 w 1114208"/>
                <a:gd name="connsiteY62" fmla="*/ 697705 h 1535628"/>
                <a:gd name="connsiteX63" fmla="*/ 95765 w 1114208"/>
                <a:gd name="connsiteY63" fmla="*/ 668652 h 1535628"/>
                <a:gd name="connsiteX64" fmla="*/ 70793 w 1114208"/>
                <a:gd name="connsiteY64" fmla="*/ 666413 h 1535628"/>
                <a:gd name="connsiteX65" fmla="*/ 10468 w 1114208"/>
                <a:gd name="connsiteY65" fmla="*/ 545705 h 1535628"/>
                <a:gd name="connsiteX66" fmla="*/ 568616 w 1114208"/>
                <a:gd name="connsiteY66" fmla="*/ 257 h 153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208" h="1535628">
                  <a:moveTo>
                    <a:pt x="945544" y="843917"/>
                  </a:moveTo>
                  <a:lnTo>
                    <a:pt x="945544" y="955033"/>
                  </a:lnTo>
                  <a:cubicBezTo>
                    <a:pt x="945544" y="994889"/>
                    <a:pt x="913235" y="1027198"/>
                    <a:pt x="873379" y="1027198"/>
                  </a:cubicBezTo>
                  <a:lnTo>
                    <a:pt x="658618" y="1027198"/>
                  </a:lnTo>
                  <a:cubicBezTo>
                    <a:pt x="618762" y="1027198"/>
                    <a:pt x="586453" y="994889"/>
                    <a:pt x="586453" y="955033"/>
                  </a:cubicBezTo>
                  <a:lnTo>
                    <a:pt x="586453" y="920162"/>
                  </a:lnTo>
                  <a:lnTo>
                    <a:pt x="527755" y="920162"/>
                  </a:lnTo>
                  <a:lnTo>
                    <a:pt x="527755" y="955033"/>
                  </a:lnTo>
                  <a:cubicBezTo>
                    <a:pt x="527755" y="994889"/>
                    <a:pt x="495446" y="1027198"/>
                    <a:pt x="455590" y="1027198"/>
                  </a:cubicBezTo>
                  <a:lnTo>
                    <a:pt x="240829" y="1027198"/>
                  </a:lnTo>
                  <a:cubicBezTo>
                    <a:pt x="200973" y="1027198"/>
                    <a:pt x="168664" y="994889"/>
                    <a:pt x="168664" y="955033"/>
                  </a:cubicBezTo>
                  <a:lnTo>
                    <a:pt x="168664" y="848599"/>
                  </a:lnTo>
                  <a:lnTo>
                    <a:pt x="143731" y="862737"/>
                  </a:lnTo>
                  <a:cubicBezTo>
                    <a:pt x="55840" y="921784"/>
                    <a:pt x="41291" y="1004515"/>
                    <a:pt x="175689" y="1085246"/>
                  </a:cubicBezTo>
                  <a:cubicBezTo>
                    <a:pt x="207270" y="1106943"/>
                    <a:pt x="263119" y="1465793"/>
                    <a:pt x="553352" y="1487490"/>
                  </a:cubicBezTo>
                  <a:cubicBezTo>
                    <a:pt x="749992" y="1478468"/>
                    <a:pt x="919510" y="1242765"/>
                    <a:pt x="926814" y="1102718"/>
                  </a:cubicBezTo>
                  <a:cubicBezTo>
                    <a:pt x="968261" y="1064875"/>
                    <a:pt x="1129295" y="915568"/>
                    <a:pt x="956086" y="855170"/>
                  </a:cubicBezTo>
                  <a:close/>
                  <a:moveTo>
                    <a:pt x="672392" y="800930"/>
                  </a:moveTo>
                  <a:cubicBezTo>
                    <a:pt x="642823" y="800930"/>
                    <a:pt x="618852" y="824901"/>
                    <a:pt x="618852" y="854470"/>
                  </a:cubicBezTo>
                  <a:lnTo>
                    <a:pt x="618852" y="940134"/>
                  </a:lnTo>
                  <a:cubicBezTo>
                    <a:pt x="618852" y="969703"/>
                    <a:pt x="642823" y="993674"/>
                    <a:pt x="672392" y="993674"/>
                  </a:cubicBezTo>
                  <a:lnTo>
                    <a:pt x="859604" y="993674"/>
                  </a:lnTo>
                  <a:cubicBezTo>
                    <a:pt x="889173" y="993674"/>
                    <a:pt x="913144" y="969703"/>
                    <a:pt x="913144" y="940134"/>
                  </a:cubicBezTo>
                  <a:lnTo>
                    <a:pt x="913144" y="854470"/>
                  </a:lnTo>
                  <a:cubicBezTo>
                    <a:pt x="913144" y="824901"/>
                    <a:pt x="889173" y="800930"/>
                    <a:pt x="859604" y="800930"/>
                  </a:cubicBezTo>
                  <a:close/>
                  <a:moveTo>
                    <a:pt x="254603" y="800930"/>
                  </a:moveTo>
                  <a:cubicBezTo>
                    <a:pt x="225034" y="800930"/>
                    <a:pt x="201063" y="824901"/>
                    <a:pt x="201063" y="854470"/>
                  </a:cubicBezTo>
                  <a:lnTo>
                    <a:pt x="201063" y="940134"/>
                  </a:lnTo>
                  <a:cubicBezTo>
                    <a:pt x="201063" y="969703"/>
                    <a:pt x="225034" y="993674"/>
                    <a:pt x="254603" y="993674"/>
                  </a:cubicBezTo>
                  <a:lnTo>
                    <a:pt x="441815" y="993674"/>
                  </a:lnTo>
                  <a:cubicBezTo>
                    <a:pt x="471384" y="993674"/>
                    <a:pt x="495355" y="969703"/>
                    <a:pt x="495355" y="940134"/>
                  </a:cubicBezTo>
                  <a:lnTo>
                    <a:pt x="495355" y="854470"/>
                  </a:lnTo>
                  <a:cubicBezTo>
                    <a:pt x="495355" y="824901"/>
                    <a:pt x="471384" y="800930"/>
                    <a:pt x="441815" y="800930"/>
                  </a:cubicBezTo>
                  <a:close/>
                  <a:moveTo>
                    <a:pt x="162247" y="674614"/>
                  </a:moveTo>
                  <a:lnTo>
                    <a:pt x="159930" y="695735"/>
                  </a:lnTo>
                  <a:cubicBezTo>
                    <a:pt x="160859" y="729632"/>
                    <a:pt x="173790" y="763226"/>
                    <a:pt x="181000" y="795930"/>
                  </a:cubicBezTo>
                  <a:lnTo>
                    <a:pt x="181530" y="800810"/>
                  </a:lnTo>
                  <a:lnTo>
                    <a:pt x="189801" y="788543"/>
                  </a:lnTo>
                  <a:cubicBezTo>
                    <a:pt x="202860" y="775483"/>
                    <a:pt x="220901" y="767406"/>
                    <a:pt x="240829" y="767406"/>
                  </a:cubicBezTo>
                  <a:lnTo>
                    <a:pt x="455590" y="767406"/>
                  </a:lnTo>
                  <a:cubicBezTo>
                    <a:pt x="495446" y="767406"/>
                    <a:pt x="527755" y="799715"/>
                    <a:pt x="527755" y="839571"/>
                  </a:cubicBezTo>
                  <a:lnTo>
                    <a:pt x="527755" y="874443"/>
                  </a:lnTo>
                  <a:lnTo>
                    <a:pt x="586453" y="874443"/>
                  </a:lnTo>
                  <a:lnTo>
                    <a:pt x="586453" y="839571"/>
                  </a:lnTo>
                  <a:cubicBezTo>
                    <a:pt x="586453" y="799715"/>
                    <a:pt x="618762" y="767406"/>
                    <a:pt x="658618" y="767406"/>
                  </a:cubicBezTo>
                  <a:lnTo>
                    <a:pt x="873379" y="767406"/>
                  </a:lnTo>
                  <a:cubicBezTo>
                    <a:pt x="883343" y="767406"/>
                    <a:pt x="892835" y="769425"/>
                    <a:pt x="901469" y="773077"/>
                  </a:cubicBezTo>
                  <a:lnTo>
                    <a:pt x="918582" y="784615"/>
                  </a:lnTo>
                  <a:lnTo>
                    <a:pt x="916120" y="738662"/>
                  </a:lnTo>
                  <a:cubicBezTo>
                    <a:pt x="916441" y="721847"/>
                    <a:pt x="917755" y="704784"/>
                    <a:pt x="919466" y="688515"/>
                  </a:cubicBezTo>
                  <a:lnTo>
                    <a:pt x="816242" y="684861"/>
                  </a:lnTo>
                  <a:lnTo>
                    <a:pt x="729868" y="690821"/>
                  </a:lnTo>
                  <a:cubicBezTo>
                    <a:pt x="557808" y="699684"/>
                    <a:pt x="414522" y="695054"/>
                    <a:pt x="276594" y="684868"/>
                  </a:cubicBezTo>
                  <a:close/>
                  <a:moveTo>
                    <a:pt x="568616" y="257"/>
                  </a:moveTo>
                  <a:cubicBezTo>
                    <a:pt x="838274" y="-9268"/>
                    <a:pt x="1082314" y="247637"/>
                    <a:pt x="1114064" y="545705"/>
                  </a:cubicBezTo>
                  <a:cubicBezTo>
                    <a:pt x="1114990" y="633696"/>
                    <a:pt x="1113486" y="648761"/>
                    <a:pt x="1045740" y="661091"/>
                  </a:cubicBezTo>
                  <a:lnTo>
                    <a:pt x="1017036" y="665682"/>
                  </a:lnTo>
                  <a:lnTo>
                    <a:pt x="1003754" y="827731"/>
                  </a:lnTo>
                  <a:cubicBezTo>
                    <a:pt x="1143454" y="911339"/>
                    <a:pt x="1105354" y="1017173"/>
                    <a:pt x="965654" y="1126181"/>
                  </a:cubicBezTo>
                  <a:cubicBezTo>
                    <a:pt x="956658" y="1289640"/>
                    <a:pt x="773037" y="1538825"/>
                    <a:pt x="552903" y="1535597"/>
                  </a:cubicBezTo>
                  <a:cubicBezTo>
                    <a:pt x="227995" y="1511308"/>
                    <a:pt x="176136" y="1128245"/>
                    <a:pt x="127453" y="1103956"/>
                  </a:cubicBezTo>
                  <a:cubicBezTo>
                    <a:pt x="-24947" y="1013998"/>
                    <a:pt x="453" y="911339"/>
                    <a:pt x="130628" y="830906"/>
                  </a:cubicBezTo>
                  <a:cubicBezTo>
                    <a:pt x="106022" y="796775"/>
                    <a:pt x="90345" y="748356"/>
                    <a:pt x="91635" y="697705"/>
                  </a:cubicBezTo>
                  <a:lnTo>
                    <a:pt x="95765" y="668652"/>
                  </a:lnTo>
                  <a:lnTo>
                    <a:pt x="70793" y="666413"/>
                  </a:lnTo>
                  <a:cubicBezTo>
                    <a:pt x="-8582" y="648402"/>
                    <a:pt x="-8582" y="639916"/>
                    <a:pt x="10468" y="545705"/>
                  </a:cubicBezTo>
                  <a:cubicBezTo>
                    <a:pt x="89843" y="184137"/>
                    <a:pt x="298958" y="9782"/>
                    <a:pt x="568616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8" name="Rectangle 42"/>
            <p:cNvSpPr/>
            <p:nvPr/>
          </p:nvSpPr>
          <p:spPr>
            <a:xfrm>
              <a:off x="1724142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9" name="Rectangle 42"/>
            <p:cNvSpPr/>
            <p:nvPr/>
          </p:nvSpPr>
          <p:spPr>
            <a:xfrm flipH="1">
              <a:off x="1986084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6" name="Group 595"/>
          <p:cNvGrpSpPr/>
          <p:nvPr/>
        </p:nvGrpSpPr>
        <p:grpSpPr>
          <a:xfrm>
            <a:off x="5452017" y="4244318"/>
            <a:ext cx="811402" cy="716854"/>
            <a:chOff x="936947" y="1228725"/>
            <a:chExt cx="5692454" cy="5029148"/>
          </a:xfrm>
          <a:solidFill>
            <a:srgbClr val="00B0F0"/>
          </a:solidFill>
        </p:grpSpPr>
        <p:grpSp>
          <p:nvGrpSpPr>
            <p:cNvPr id="597" name="Group 596"/>
            <p:cNvGrpSpPr/>
            <p:nvPr/>
          </p:nvGrpSpPr>
          <p:grpSpPr>
            <a:xfrm>
              <a:off x="1497172" y="1228725"/>
              <a:ext cx="4572000" cy="3473903"/>
              <a:chOff x="1504950" y="1228725"/>
              <a:chExt cx="4572000" cy="3473903"/>
            </a:xfrm>
            <a:grpFill/>
          </p:grpSpPr>
          <p:sp>
            <p:nvSpPr>
              <p:cNvPr id="652" name="Freeform 651"/>
              <p:cNvSpPr/>
              <p:nvPr/>
            </p:nvSpPr>
            <p:spPr>
              <a:xfrm>
                <a:off x="1504950" y="1228725"/>
                <a:ext cx="4572000" cy="3473903"/>
              </a:xfrm>
              <a:custGeom>
                <a:avLst/>
                <a:gdLst>
                  <a:gd name="connsiteX0" fmla="*/ 159611 w 4572000"/>
                  <a:gd name="connsiteY0" fmla="*/ 104775 h 3473903"/>
                  <a:gd name="connsiteX1" fmla="*/ 114300 w 4572000"/>
                  <a:gd name="connsiteY1" fmla="*/ 150086 h 3473903"/>
                  <a:gd name="connsiteX2" fmla="*/ 114300 w 4572000"/>
                  <a:gd name="connsiteY2" fmla="*/ 3050314 h 3473903"/>
                  <a:gd name="connsiteX3" fmla="*/ 159611 w 4572000"/>
                  <a:gd name="connsiteY3" fmla="*/ 3095625 h 3473903"/>
                  <a:gd name="connsiteX4" fmla="*/ 4412389 w 4572000"/>
                  <a:gd name="connsiteY4" fmla="*/ 3095625 h 3473903"/>
                  <a:gd name="connsiteX5" fmla="*/ 4457700 w 4572000"/>
                  <a:gd name="connsiteY5" fmla="*/ 3050314 h 3473903"/>
                  <a:gd name="connsiteX6" fmla="*/ 4457700 w 4572000"/>
                  <a:gd name="connsiteY6" fmla="*/ 150086 h 3473903"/>
                  <a:gd name="connsiteX7" fmla="*/ 4412389 w 4572000"/>
                  <a:gd name="connsiteY7" fmla="*/ 104775 h 3473903"/>
                  <a:gd name="connsiteX8" fmla="*/ 102758 w 4572000"/>
                  <a:gd name="connsiteY8" fmla="*/ 0 h 3473903"/>
                  <a:gd name="connsiteX9" fmla="*/ 4469242 w 4572000"/>
                  <a:gd name="connsiteY9" fmla="*/ 0 h 3473903"/>
                  <a:gd name="connsiteX10" fmla="*/ 4572000 w 4572000"/>
                  <a:gd name="connsiteY10" fmla="*/ 102758 h 3473903"/>
                  <a:gd name="connsiteX11" fmla="*/ 4572000 w 4572000"/>
                  <a:gd name="connsiteY11" fmla="*/ 3371145 h 3473903"/>
                  <a:gd name="connsiteX12" fmla="*/ 4469242 w 4572000"/>
                  <a:gd name="connsiteY12" fmla="*/ 3473903 h 3473903"/>
                  <a:gd name="connsiteX13" fmla="*/ 102758 w 4572000"/>
                  <a:gd name="connsiteY13" fmla="*/ 3473903 h 3473903"/>
                  <a:gd name="connsiteX14" fmla="*/ 0 w 4572000"/>
                  <a:gd name="connsiteY14" fmla="*/ 3371145 h 3473903"/>
                  <a:gd name="connsiteX15" fmla="*/ 0 w 4572000"/>
                  <a:gd name="connsiteY15" fmla="*/ 102758 h 3473903"/>
                  <a:gd name="connsiteX16" fmla="*/ 102758 w 4572000"/>
                  <a:gd name="connsiteY16" fmla="*/ 0 h 347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72000" h="3473903">
                    <a:moveTo>
                      <a:pt x="159611" y="104775"/>
                    </a:moveTo>
                    <a:cubicBezTo>
                      <a:pt x="134586" y="104775"/>
                      <a:pt x="114300" y="125061"/>
                      <a:pt x="114300" y="150086"/>
                    </a:cubicBezTo>
                    <a:lnTo>
                      <a:pt x="114300" y="3050314"/>
                    </a:lnTo>
                    <a:cubicBezTo>
                      <a:pt x="114300" y="3075339"/>
                      <a:pt x="134586" y="3095625"/>
                      <a:pt x="159611" y="3095625"/>
                    </a:cubicBezTo>
                    <a:lnTo>
                      <a:pt x="4412389" y="3095625"/>
                    </a:lnTo>
                    <a:cubicBezTo>
                      <a:pt x="4437414" y="3095625"/>
                      <a:pt x="4457700" y="3075339"/>
                      <a:pt x="4457700" y="3050314"/>
                    </a:cubicBezTo>
                    <a:lnTo>
                      <a:pt x="4457700" y="150086"/>
                    </a:lnTo>
                    <a:cubicBezTo>
                      <a:pt x="4457700" y="125061"/>
                      <a:pt x="4437414" y="104775"/>
                      <a:pt x="4412389" y="104775"/>
                    </a:cubicBezTo>
                    <a:close/>
                    <a:moveTo>
                      <a:pt x="102758" y="0"/>
                    </a:moveTo>
                    <a:lnTo>
                      <a:pt x="4469242" y="0"/>
                    </a:lnTo>
                    <a:cubicBezTo>
                      <a:pt x="4525994" y="0"/>
                      <a:pt x="4572000" y="46006"/>
                      <a:pt x="4572000" y="102758"/>
                    </a:cubicBezTo>
                    <a:lnTo>
                      <a:pt x="4572000" y="3371145"/>
                    </a:lnTo>
                    <a:cubicBezTo>
                      <a:pt x="4572000" y="3427897"/>
                      <a:pt x="4525994" y="3473903"/>
                      <a:pt x="4469242" y="3473903"/>
                    </a:cubicBezTo>
                    <a:lnTo>
                      <a:pt x="102758" y="3473903"/>
                    </a:lnTo>
                    <a:cubicBezTo>
                      <a:pt x="46006" y="3473903"/>
                      <a:pt x="0" y="3427897"/>
                      <a:pt x="0" y="3371145"/>
                    </a:cubicBezTo>
                    <a:lnTo>
                      <a:pt x="0" y="102758"/>
                    </a:lnTo>
                    <a:cubicBezTo>
                      <a:pt x="0" y="46006"/>
                      <a:pt x="46006" y="0"/>
                      <a:pt x="1027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53" name="Group 652"/>
              <p:cNvGrpSpPr/>
              <p:nvPr/>
            </p:nvGrpSpPr>
            <p:grpSpPr>
              <a:xfrm>
                <a:off x="1838326" y="1561863"/>
                <a:ext cx="1468003" cy="1469434"/>
                <a:chOff x="1838326" y="1561863"/>
                <a:chExt cx="1468003" cy="1469434"/>
              </a:xfrm>
              <a:grpFill/>
            </p:grpSpPr>
            <p:sp>
              <p:nvSpPr>
                <p:cNvPr id="660" name="Freeform 659"/>
                <p:cNvSpPr/>
                <p:nvPr/>
              </p:nvSpPr>
              <p:spPr>
                <a:xfrm>
                  <a:off x="1838326" y="1561863"/>
                  <a:ext cx="1468003" cy="1469434"/>
                </a:xfrm>
                <a:custGeom>
                  <a:avLst/>
                  <a:gdLst>
                    <a:gd name="connsiteX0" fmla="*/ 735244 w 1468003"/>
                    <a:gd name="connsiteY0" fmla="*/ 0 h 1469434"/>
                    <a:gd name="connsiteX1" fmla="*/ 1466692 w 1468003"/>
                    <a:gd name="connsiteY1" fmla="*/ 660070 h 1469434"/>
                    <a:gd name="connsiteX2" fmla="*/ 1468003 w 1468003"/>
                    <a:gd name="connsiteY2" fmla="*/ 686037 h 1469434"/>
                    <a:gd name="connsiteX3" fmla="*/ 765178 w 1468003"/>
                    <a:gd name="connsiteY3" fmla="*/ 686037 h 1469434"/>
                    <a:gd name="connsiteX4" fmla="*/ 714375 w 1468003"/>
                    <a:gd name="connsiteY4" fmla="*/ 736840 h 1469434"/>
                    <a:gd name="connsiteX5" fmla="*/ 714375 w 1468003"/>
                    <a:gd name="connsiteY5" fmla="*/ 1469434 h 1469434"/>
                    <a:gd name="connsiteX6" fmla="*/ 660070 w 1468003"/>
                    <a:gd name="connsiteY6" fmla="*/ 1466692 h 1469434"/>
                    <a:gd name="connsiteX7" fmla="*/ 0 w 1468003"/>
                    <a:gd name="connsiteY7" fmla="*/ 735244 h 1469434"/>
                    <a:gd name="connsiteX8" fmla="*/ 735244 w 1468003"/>
                    <a:gd name="connsiteY8" fmla="*/ 0 h 146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8003" h="1469434">
                      <a:moveTo>
                        <a:pt x="735244" y="0"/>
                      </a:moveTo>
                      <a:cubicBezTo>
                        <a:pt x="1115929" y="0"/>
                        <a:pt x="1429040" y="289318"/>
                        <a:pt x="1466692" y="660070"/>
                      </a:cubicBezTo>
                      <a:lnTo>
                        <a:pt x="1468003" y="686037"/>
                      </a:lnTo>
                      <a:lnTo>
                        <a:pt x="765178" y="686037"/>
                      </a:lnTo>
                      <a:cubicBezTo>
                        <a:pt x="737120" y="686037"/>
                        <a:pt x="714375" y="708782"/>
                        <a:pt x="714375" y="736840"/>
                      </a:cubicBezTo>
                      <a:lnTo>
                        <a:pt x="714375" y="1469434"/>
                      </a:lnTo>
                      <a:lnTo>
                        <a:pt x="660070" y="1466692"/>
                      </a:lnTo>
                      <a:cubicBezTo>
                        <a:pt x="289318" y="1429040"/>
                        <a:pt x="0" y="1115929"/>
                        <a:pt x="0" y="735244"/>
                      </a:cubicBezTo>
                      <a:cubicBezTo>
                        <a:pt x="0" y="329180"/>
                        <a:pt x="329180" y="0"/>
                        <a:pt x="7352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>
                <a:xfrm>
                  <a:off x="2678633" y="2390117"/>
                  <a:ext cx="623662" cy="633877"/>
                </a:xfrm>
                <a:custGeom>
                  <a:avLst/>
                  <a:gdLst>
                    <a:gd name="connsiteX0" fmla="*/ 39223 w 623662"/>
                    <a:gd name="connsiteY0" fmla="*/ 0 h 633877"/>
                    <a:gd name="connsiteX1" fmla="*/ 623662 w 623662"/>
                    <a:gd name="connsiteY1" fmla="*/ 0 h 633877"/>
                    <a:gd name="connsiteX2" fmla="*/ 615242 w 623662"/>
                    <a:gd name="connsiteY2" fmla="*/ 55168 h 633877"/>
                    <a:gd name="connsiteX3" fmla="*/ 43113 w 623662"/>
                    <a:gd name="connsiteY3" fmla="*/ 627297 h 633877"/>
                    <a:gd name="connsiteX4" fmla="*/ 0 w 623662"/>
                    <a:gd name="connsiteY4" fmla="*/ 633877 h 633877"/>
                    <a:gd name="connsiteX5" fmla="*/ 0 w 623662"/>
                    <a:gd name="connsiteY5" fmla="*/ 39223 h 633877"/>
                    <a:gd name="connsiteX6" fmla="*/ 39223 w 623662"/>
                    <a:gd name="connsiteY6" fmla="*/ 0 h 63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3662" h="633877">
                      <a:moveTo>
                        <a:pt x="39223" y="0"/>
                      </a:moveTo>
                      <a:lnTo>
                        <a:pt x="623662" y="0"/>
                      </a:lnTo>
                      <a:lnTo>
                        <a:pt x="615242" y="55168"/>
                      </a:lnTo>
                      <a:cubicBezTo>
                        <a:pt x="556478" y="342344"/>
                        <a:pt x="330289" y="568533"/>
                        <a:pt x="43113" y="627297"/>
                      </a:cubicBezTo>
                      <a:lnTo>
                        <a:pt x="0" y="633877"/>
                      </a:lnTo>
                      <a:lnTo>
                        <a:pt x="0" y="39223"/>
                      </a:lnTo>
                      <a:cubicBezTo>
                        <a:pt x="0" y="17561"/>
                        <a:pt x="17561" y="0"/>
                        <a:pt x="392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54" name="Freeform 653"/>
              <p:cNvSpPr/>
              <p:nvPr/>
            </p:nvSpPr>
            <p:spPr>
              <a:xfrm>
                <a:off x="3495675" y="2628900"/>
                <a:ext cx="2247900" cy="1600200"/>
              </a:xfrm>
              <a:custGeom>
                <a:avLst/>
                <a:gdLst>
                  <a:gd name="connsiteX0" fmla="*/ 24259 w 2247900"/>
                  <a:gd name="connsiteY0" fmla="*/ 0 h 1600200"/>
                  <a:gd name="connsiteX1" fmla="*/ 67346 w 2247900"/>
                  <a:gd name="connsiteY1" fmla="*/ 0 h 1600200"/>
                  <a:gd name="connsiteX2" fmla="*/ 67346 w 2247900"/>
                  <a:gd name="connsiteY2" fmla="*/ 1495534 h 1600200"/>
                  <a:gd name="connsiteX3" fmla="*/ 96232 w 2247900"/>
                  <a:gd name="connsiteY3" fmla="*/ 1524420 h 1600200"/>
                  <a:gd name="connsiteX4" fmla="*/ 2227868 w 2247900"/>
                  <a:gd name="connsiteY4" fmla="*/ 1524420 h 1600200"/>
                  <a:gd name="connsiteX5" fmla="*/ 2247900 w 2247900"/>
                  <a:gd name="connsiteY5" fmla="*/ 1516122 h 1600200"/>
                  <a:gd name="connsiteX6" fmla="*/ 2247900 w 2247900"/>
                  <a:gd name="connsiteY6" fmla="*/ 1600200 h 1600200"/>
                  <a:gd name="connsiteX7" fmla="*/ 24259 w 2247900"/>
                  <a:gd name="connsiteY7" fmla="*/ 1600200 h 1600200"/>
                  <a:gd name="connsiteX8" fmla="*/ 0 w 2247900"/>
                  <a:gd name="connsiteY8" fmla="*/ 1575941 h 1600200"/>
                  <a:gd name="connsiteX9" fmla="*/ 0 w 2247900"/>
                  <a:gd name="connsiteY9" fmla="*/ 24259 h 1600200"/>
                  <a:gd name="connsiteX10" fmla="*/ 24259 w 2247900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47900" h="1600200">
                    <a:moveTo>
                      <a:pt x="24259" y="0"/>
                    </a:moveTo>
                    <a:lnTo>
                      <a:pt x="67346" y="0"/>
                    </a:lnTo>
                    <a:lnTo>
                      <a:pt x="67346" y="1495534"/>
                    </a:lnTo>
                    <a:cubicBezTo>
                      <a:pt x="67346" y="1511487"/>
                      <a:pt x="80279" y="1524420"/>
                      <a:pt x="96232" y="1524420"/>
                    </a:cubicBezTo>
                    <a:lnTo>
                      <a:pt x="2227868" y="1524420"/>
                    </a:lnTo>
                    <a:lnTo>
                      <a:pt x="2247900" y="1516122"/>
                    </a:lnTo>
                    <a:lnTo>
                      <a:pt x="2247900" y="1600200"/>
                    </a:lnTo>
                    <a:lnTo>
                      <a:pt x="24259" y="1600200"/>
                    </a:lnTo>
                    <a:cubicBezTo>
                      <a:pt x="10861" y="1600200"/>
                      <a:pt x="0" y="1589339"/>
                      <a:pt x="0" y="1575941"/>
                    </a:cubicBezTo>
                    <a:lnTo>
                      <a:pt x="0" y="24259"/>
                    </a:lnTo>
                    <a:cubicBezTo>
                      <a:pt x="0" y="10861"/>
                      <a:pt x="10861" y="0"/>
                      <a:pt x="242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5" name="Freeform 654"/>
              <p:cNvSpPr/>
              <p:nvPr/>
            </p:nvSpPr>
            <p:spPr>
              <a:xfrm rot="19086685">
                <a:off x="3622111" y="3019492"/>
                <a:ext cx="2154910" cy="936264"/>
              </a:xfrm>
              <a:custGeom>
                <a:avLst/>
                <a:gdLst>
                  <a:gd name="connsiteX0" fmla="*/ 228689 w 2154910"/>
                  <a:gd name="connsiteY0" fmla="*/ 107634 h 936264"/>
                  <a:gd name="connsiteX1" fmla="*/ 107634 w 2154910"/>
                  <a:gd name="connsiteY1" fmla="*/ 114214 h 936264"/>
                  <a:gd name="connsiteX2" fmla="*/ 114214 w 2154910"/>
                  <a:gd name="connsiteY2" fmla="*/ 235269 h 936264"/>
                  <a:gd name="connsiteX3" fmla="*/ 235269 w 2154910"/>
                  <a:gd name="connsiteY3" fmla="*/ 228688 h 936264"/>
                  <a:gd name="connsiteX4" fmla="*/ 228689 w 2154910"/>
                  <a:gd name="connsiteY4" fmla="*/ 107634 h 936264"/>
                  <a:gd name="connsiteX5" fmla="*/ 1117349 w 2154910"/>
                  <a:gd name="connsiteY5" fmla="*/ 676186 h 936264"/>
                  <a:gd name="connsiteX6" fmla="*/ 996295 w 2154910"/>
                  <a:gd name="connsiteY6" fmla="*/ 682766 h 936264"/>
                  <a:gd name="connsiteX7" fmla="*/ 1002875 w 2154910"/>
                  <a:gd name="connsiteY7" fmla="*/ 803821 h 936264"/>
                  <a:gd name="connsiteX8" fmla="*/ 1123930 w 2154910"/>
                  <a:gd name="connsiteY8" fmla="*/ 797241 h 936264"/>
                  <a:gd name="connsiteX9" fmla="*/ 1117349 w 2154910"/>
                  <a:gd name="connsiteY9" fmla="*/ 676186 h 936264"/>
                  <a:gd name="connsiteX10" fmla="*/ 932998 w 2154910"/>
                  <a:gd name="connsiteY10" fmla="*/ 144668 h 936264"/>
                  <a:gd name="connsiteX11" fmla="*/ 811943 w 2154910"/>
                  <a:gd name="connsiteY11" fmla="*/ 151248 h 936264"/>
                  <a:gd name="connsiteX12" fmla="*/ 818523 w 2154910"/>
                  <a:gd name="connsiteY12" fmla="*/ 272303 h 936264"/>
                  <a:gd name="connsiteX13" fmla="*/ 939578 w 2154910"/>
                  <a:gd name="connsiteY13" fmla="*/ 265722 h 936264"/>
                  <a:gd name="connsiteX14" fmla="*/ 932998 w 2154910"/>
                  <a:gd name="connsiteY14" fmla="*/ 144668 h 936264"/>
                  <a:gd name="connsiteX15" fmla="*/ 2040696 w 2154910"/>
                  <a:gd name="connsiteY15" fmla="*/ 700995 h 936264"/>
                  <a:gd name="connsiteX16" fmla="*/ 1919641 w 2154910"/>
                  <a:gd name="connsiteY16" fmla="*/ 707575 h 936264"/>
                  <a:gd name="connsiteX17" fmla="*/ 1926222 w 2154910"/>
                  <a:gd name="connsiteY17" fmla="*/ 828630 h 936264"/>
                  <a:gd name="connsiteX18" fmla="*/ 2047276 w 2154910"/>
                  <a:gd name="connsiteY18" fmla="*/ 822050 h 936264"/>
                  <a:gd name="connsiteX19" fmla="*/ 2040696 w 2154910"/>
                  <a:gd name="connsiteY19" fmla="*/ 700995 h 936264"/>
                  <a:gd name="connsiteX20" fmla="*/ 2097933 w 2154910"/>
                  <a:gd name="connsiteY20" fmla="*/ 637177 h 936264"/>
                  <a:gd name="connsiteX21" fmla="*/ 2111094 w 2154910"/>
                  <a:gd name="connsiteY21" fmla="*/ 879287 h 936264"/>
                  <a:gd name="connsiteX22" fmla="*/ 1868984 w 2154910"/>
                  <a:gd name="connsiteY22" fmla="*/ 892447 h 936264"/>
                  <a:gd name="connsiteX23" fmla="*/ 1828299 w 2154910"/>
                  <a:gd name="connsiteY23" fmla="*/ 837859 h 936264"/>
                  <a:gd name="connsiteX24" fmla="*/ 1824477 w 2154910"/>
                  <a:gd name="connsiteY24" fmla="*/ 822667 h 936264"/>
                  <a:gd name="connsiteX25" fmla="*/ 1210864 w 2154910"/>
                  <a:gd name="connsiteY25" fmla="*/ 822667 h 936264"/>
                  <a:gd name="connsiteX26" fmla="*/ 1208095 w 2154910"/>
                  <a:gd name="connsiteY26" fmla="*/ 819899 h 936264"/>
                  <a:gd name="connsiteX27" fmla="*/ 1187747 w 2154910"/>
                  <a:gd name="connsiteY27" fmla="*/ 854478 h 936264"/>
                  <a:gd name="connsiteX28" fmla="*/ 945638 w 2154910"/>
                  <a:gd name="connsiteY28" fmla="*/ 867638 h 936264"/>
                  <a:gd name="connsiteX29" fmla="*/ 932477 w 2154910"/>
                  <a:gd name="connsiteY29" fmla="*/ 625529 h 936264"/>
                  <a:gd name="connsiteX30" fmla="*/ 954396 w 2154910"/>
                  <a:gd name="connsiteY30" fmla="*/ 609192 h 936264"/>
                  <a:gd name="connsiteX31" fmla="*/ 921688 w 2154910"/>
                  <a:gd name="connsiteY31" fmla="*/ 370468 h 936264"/>
                  <a:gd name="connsiteX32" fmla="*/ 885066 w 2154910"/>
                  <a:gd name="connsiteY32" fmla="*/ 379683 h 936264"/>
                  <a:gd name="connsiteX33" fmla="*/ 761286 w 2154910"/>
                  <a:gd name="connsiteY33" fmla="*/ 336120 h 936264"/>
                  <a:gd name="connsiteX34" fmla="*/ 704563 w 2154910"/>
                  <a:gd name="connsiteY34" fmla="*/ 217791 h 936264"/>
                  <a:gd name="connsiteX35" fmla="*/ 704802 w 2154910"/>
                  <a:gd name="connsiteY35" fmla="*/ 216071 h 936264"/>
                  <a:gd name="connsiteX36" fmla="*/ 335958 w 2154910"/>
                  <a:gd name="connsiteY36" fmla="*/ 210363 h 936264"/>
                  <a:gd name="connsiteX37" fmla="*/ 333615 w 2154910"/>
                  <a:gd name="connsiteY37" fmla="*/ 227248 h 936264"/>
                  <a:gd name="connsiteX38" fmla="*/ 299087 w 2154910"/>
                  <a:gd name="connsiteY38" fmla="*/ 285926 h 936264"/>
                  <a:gd name="connsiteX39" fmla="*/ 56977 w 2154910"/>
                  <a:gd name="connsiteY39" fmla="*/ 299086 h 936264"/>
                  <a:gd name="connsiteX40" fmla="*/ 43817 w 2154910"/>
                  <a:gd name="connsiteY40" fmla="*/ 56977 h 936264"/>
                  <a:gd name="connsiteX41" fmla="*/ 285926 w 2154910"/>
                  <a:gd name="connsiteY41" fmla="*/ 43816 h 936264"/>
                  <a:gd name="connsiteX42" fmla="*/ 326611 w 2154910"/>
                  <a:gd name="connsiteY42" fmla="*/ 98405 h 936264"/>
                  <a:gd name="connsiteX43" fmla="*/ 339475 w 2154910"/>
                  <a:gd name="connsiteY43" fmla="*/ 149531 h 936264"/>
                  <a:gd name="connsiteX44" fmla="*/ 713232 w 2154910"/>
                  <a:gd name="connsiteY44" fmla="*/ 155316 h 936264"/>
                  <a:gd name="connsiteX45" fmla="*/ 713597 w 2154910"/>
                  <a:gd name="connsiteY45" fmla="*/ 152688 h 936264"/>
                  <a:gd name="connsiteX46" fmla="*/ 748125 w 2154910"/>
                  <a:gd name="connsiteY46" fmla="*/ 94011 h 936264"/>
                  <a:gd name="connsiteX47" fmla="*/ 990235 w 2154910"/>
                  <a:gd name="connsiteY47" fmla="*/ 80850 h 936264"/>
                  <a:gd name="connsiteX48" fmla="*/ 1003395 w 2154910"/>
                  <a:gd name="connsiteY48" fmla="*/ 322960 h 936264"/>
                  <a:gd name="connsiteX49" fmla="*/ 976708 w 2154910"/>
                  <a:gd name="connsiteY49" fmla="*/ 342850 h 936264"/>
                  <a:gd name="connsiteX50" fmla="*/ 1009105 w 2154910"/>
                  <a:gd name="connsiteY50" fmla="*/ 579298 h 936264"/>
                  <a:gd name="connsiteX51" fmla="*/ 1050806 w 2154910"/>
                  <a:gd name="connsiteY51" fmla="*/ 568806 h 936264"/>
                  <a:gd name="connsiteX52" fmla="*/ 1174587 w 2154910"/>
                  <a:gd name="connsiteY52" fmla="*/ 612368 h 936264"/>
                  <a:gd name="connsiteX53" fmla="*/ 1231309 w 2154910"/>
                  <a:gd name="connsiteY53" fmla="*/ 730698 h 936264"/>
                  <a:gd name="connsiteX54" fmla="*/ 1227840 w 2154910"/>
                  <a:gd name="connsiteY54" fmla="*/ 755700 h 936264"/>
                  <a:gd name="connsiteX55" fmla="*/ 1814817 w 2154910"/>
                  <a:gd name="connsiteY55" fmla="*/ 755700 h 936264"/>
                  <a:gd name="connsiteX56" fmla="*/ 1821296 w 2154910"/>
                  <a:gd name="connsiteY56" fmla="*/ 709015 h 936264"/>
                  <a:gd name="connsiteX57" fmla="*/ 1855824 w 2154910"/>
                  <a:gd name="connsiteY57" fmla="*/ 650338 h 936264"/>
                  <a:gd name="connsiteX58" fmla="*/ 2097933 w 2154910"/>
                  <a:gd name="connsiteY58" fmla="*/ 637177 h 93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154910" h="936264">
                    <a:moveTo>
                      <a:pt x="228689" y="107634"/>
                    </a:moveTo>
                    <a:cubicBezTo>
                      <a:pt x="193443" y="76022"/>
                      <a:pt x="139246" y="78968"/>
                      <a:pt x="107634" y="114214"/>
                    </a:cubicBezTo>
                    <a:cubicBezTo>
                      <a:pt x="76023" y="149460"/>
                      <a:pt x="78969" y="203657"/>
                      <a:pt x="114214" y="235269"/>
                    </a:cubicBezTo>
                    <a:cubicBezTo>
                      <a:pt x="149460" y="266880"/>
                      <a:pt x="203658" y="263934"/>
                      <a:pt x="235269" y="228688"/>
                    </a:cubicBezTo>
                    <a:cubicBezTo>
                      <a:pt x="266881" y="193443"/>
                      <a:pt x="263935" y="139245"/>
                      <a:pt x="228689" y="107634"/>
                    </a:cubicBezTo>
                    <a:close/>
                    <a:moveTo>
                      <a:pt x="1117349" y="676186"/>
                    </a:moveTo>
                    <a:cubicBezTo>
                      <a:pt x="1082104" y="644574"/>
                      <a:pt x="1027906" y="647520"/>
                      <a:pt x="996295" y="682766"/>
                    </a:cubicBezTo>
                    <a:cubicBezTo>
                      <a:pt x="964683" y="718012"/>
                      <a:pt x="967629" y="772209"/>
                      <a:pt x="1002875" y="803821"/>
                    </a:cubicBezTo>
                    <a:cubicBezTo>
                      <a:pt x="1038121" y="835432"/>
                      <a:pt x="1092318" y="832486"/>
                      <a:pt x="1123930" y="797241"/>
                    </a:cubicBezTo>
                    <a:cubicBezTo>
                      <a:pt x="1155541" y="761995"/>
                      <a:pt x="1152595" y="707797"/>
                      <a:pt x="1117349" y="676186"/>
                    </a:cubicBezTo>
                    <a:close/>
                    <a:moveTo>
                      <a:pt x="932998" y="144668"/>
                    </a:moveTo>
                    <a:cubicBezTo>
                      <a:pt x="897752" y="113056"/>
                      <a:pt x="843554" y="116002"/>
                      <a:pt x="811943" y="151248"/>
                    </a:cubicBezTo>
                    <a:cubicBezTo>
                      <a:pt x="780331" y="186494"/>
                      <a:pt x="783277" y="240691"/>
                      <a:pt x="818523" y="272303"/>
                    </a:cubicBezTo>
                    <a:cubicBezTo>
                      <a:pt x="853769" y="303914"/>
                      <a:pt x="907966" y="300968"/>
                      <a:pt x="939578" y="265722"/>
                    </a:cubicBezTo>
                    <a:cubicBezTo>
                      <a:pt x="971189" y="230477"/>
                      <a:pt x="968243" y="176279"/>
                      <a:pt x="932998" y="144668"/>
                    </a:cubicBezTo>
                    <a:close/>
                    <a:moveTo>
                      <a:pt x="2040696" y="700995"/>
                    </a:moveTo>
                    <a:cubicBezTo>
                      <a:pt x="2005450" y="669383"/>
                      <a:pt x="1951253" y="672329"/>
                      <a:pt x="1919641" y="707575"/>
                    </a:cubicBezTo>
                    <a:cubicBezTo>
                      <a:pt x="1888030" y="742821"/>
                      <a:pt x="1890976" y="797018"/>
                      <a:pt x="1926222" y="828630"/>
                    </a:cubicBezTo>
                    <a:cubicBezTo>
                      <a:pt x="1961467" y="860241"/>
                      <a:pt x="2015665" y="857295"/>
                      <a:pt x="2047276" y="822050"/>
                    </a:cubicBezTo>
                    <a:cubicBezTo>
                      <a:pt x="2078888" y="786804"/>
                      <a:pt x="2075942" y="732606"/>
                      <a:pt x="2040696" y="700995"/>
                    </a:cubicBezTo>
                    <a:close/>
                    <a:moveTo>
                      <a:pt x="2097933" y="637177"/>
                    </a:moveTo>
                    <a:cubicBezTo>
                      <a:pt x="2168424" y="700400"/>
                      <a:pt x="2174316" y="808796"/>
                      <a:pt x="2111094" y="879287"/>
                    </a:cubicBezTo>
                    <a:cubicBezTo>
                      <a:pt x="2047872" y="949778"/>
                      <a:pt x="1939475" y="955670"/>
                      <a:pt x="1868984" y="892447"/>
                    </a:cubicBezTo>
                    <a:cubicBezTo>
                      <a:pt x="1851362" y="876642"/>
                      <a:pt x="1837776" y="858013"/>
                      <a:pt x="1828299" y="837859"/>
                    </a:cubicBezTo>
                    <a:lnTo>
                      <a:pt x="1824477" y="822667"/>
                    </a:lnTo>
                    <a:lnTo>
                      <a:pt x="1210864" y="822667"/>
                    </a:lnTo>
                    <a:lnTo>
                      <a:pt x="1208095" y="819899"/>
                    </a:lnTo>
                    <a:lnTo>
                      <a:pt x="1187747" y="854478"/>
                    </a:lnTo>
                    <a:cubicBezTo>
                      <a:pt x="1124525" y="924969"/>
                      <a:pt x="1016129" y="930861"/>
                      <a:pt x="945638" y="867638"/>
                    </a:cubicBezTo>
                    <a:cubicBezTo>
                      <a:pt x="875147" y="804416"/>
                      <a:pt x="869255" y="696020"/>
                      <a:pt x="932477" y="625529"/>
                    </a:cubicBezTo>
                    <a:lnTo>
                      <a:pt x="954396" y="609192"/>
                    </a:lnTo>
                    <a:lnTo>
                      <a:pt x="921688" y="370468"/>
                    </a:lnTo>
                    <a:lnTo>
                      <a:pt x="885066" y="379683"/>
                    </a:lnTo>
                    <a:cubicBezTo>
                      <a:pt x="841253" y="382064"/>
                      <a:pt x="796531" y="367731"/>
                      <a:pt x="761286" y="336120"/>
                    </a:cubicBezTo>
                    <a:cubicBezTo>
                      <a:pt x="726041" y="304509"/>
                      <a:pt x="706945" y="261604"/>
                      <a:pt x="704563" y="217791"/>
                    </a:cubicBezTo>
                    <a:lnTo>
                      <a:pt x="704802" y="216071"/>
                    </a:lnTo>
                    <a:lnTo>
                      <a:pt x="335958" y="210363"/>
                    </a:lnTo>
                    <a:lnTo>
                      <a:pt x="333615" y="227248"/>
                    </a:lnTo>
                    <a:cubicBezTo>
                      <a:pt x="326378" y="248311"/>
                      <a:pt x="314892" y="268303"/>
                      <a:pt x="299087" y="285926"/>
                    </a:cubicBezTo>
                    <a:cubicBezTo>
                      <a:pt x="235864" y="356416"/>
                      <a:pt x="127468" y="362308"/>
                      <a:pt x="56977" y="299086"/>
                    </a:cubicBezTo>
                    <a:cubicBezTo>
                      <a:pt x="-13514" y="235864"/>
                      <a:pt x="-19406" y="127467"/>
                      <a:pt x="43817" y="56977"/>
                    </a:cubicBezTo>
                    <a:cubicBezTo>
                      <a:pt x="107039" y="-13514"/>
                      <a:pt x="215435" y="-19406"/>
                      <a:pt x="285926" y="43816"/>
                    </a:cubicBezTo>
                    <a:cubicBezTo>
                      <a:pt x="303549" y="59622"/>
                      <a:pt x="317134" y="78251"/>
                      <a:pt x="326611" y="98405"/>
                    </a:cubicBezTo>
                    <a:lnTo>
                      <a:pt x="339475" y="149531"/>
                    </a:lnTo>
                    <a:lnTo>
                      <a:pt x="713232" y="155316"/>
                    </a:lnTo>
                    <a:lnTo>
                      <a:pt x="713597" y="152688"/>
                    </a:lnTo>
                    <a:cubicBezTo>
                      <a:pt x="720834" y="131625"/>
                      <a:pt x="732320" y="111633"/>
                      <a:pt x="748125" y="94011"/>
                    </a:cubicBezTo>
                    <a:cubicBezTo>
                      <a:pt x="811348" y="23520"/>
                      <a:pt x="919744" y="17628"/>
                      <a:pt x="990235" y="80850"/>
                    </a:cubicBezTo>
                    <a:cubicBezTo>
                      <a:pt x="1060726" y="144073"/>
                      <a:pt x="1066618" y="252469"/>
                      <a:pt x="1003395" y="322960"/>
                    </a:cubicBezTo>
                    <a:lnTo>
                      <a:pt x="976708" y="342850"/>
                    </a:lnTo>
                    <a:lnTo>
                      <a:pt x="1009105" y="579298"/>
                    </a:lnTo>
                    <a:lnTo>
                      <a:pt x="1050806" y="568806"/>
                    </a:lnTo>
                    <a:cubicBezTo>
                      <a:pt x="1094620" y="566425"/>
                      <a:pt x="1139341" y="580757"/>
                      <a:pt x="1174587" y="612368"/>
                    </a:cubicBezTo>
                    <a:cubicBezTo>
                      <a:pt x="1209832" y="643979"/>
                      <a:pt x="1228928" y="686884"/>
                      <a:pt x="1231309" y="730698"/>
                    </a:cubicBezTo>
                    <a:lnTo>
                      <a:pt x="1227840" y="755700"/>
                    </a:lnTo>
                    <a:lnTo>
                      <a:pt x="1814817" y="755700"/>
                    </a:lnTo>
                    <a:lnTo>
                      <a:pt x="1821296" y="709015"/>
                    </a:lnTo>
                    <a:cubicBezTo>
                      <a:pt x="1828532" y="687952"/>
                      <a:pt x="1840018" y="667961"/>
                      <a:pt x="1855824" y="650338"/>
                    </a:cubicBezTo>
                    <a:cubicBezTo>
                      <a:pt x="1919046" y="579847"/>
                      <a:pt x="2027443" y="573955"/>
                      <a:pt x="2097933" y="6371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6" name="Rounded Rectangle 655"/>
              <p:cNvSpPr/>
              <p:nvPr/>
            </p:nvSpPr>
            <p:spPr>
              <a:xfrm>
                <a:off x="1914525" y="3952875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7" name="Rounded Rectangle 656"/>
              <p:cNvSpPr/>
              <p:nvPr/>
            </p:nvSpPr>
            <p:spPr>
              <a:xfrm>
                <a:off x="1914525" y="3784991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8" name="Rounded Rectangle 657"/>
              <p:cNvSpPr/>
              <p:nvPr/>
            </p:nvSpPr>
            <p:spPr>
              <a:xfrm>
                <a:off x="1914525" y="3617107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9" name="Rounded Rectangle 658"/>
              <p:cNvSpPr/>
              <p:nvPr/>
            </p:nvSpPr>
            <p:spPr>
              <a:xfrm>
                <a:off x="1914525" y="3449223"/>
                <a:ext cx="646086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968592" y="4757834"/>
              <a:ext cx="1629161" cy="585585"/>
              <a:chOff x="2976369" y="4757834"/>
              <a:chExt cx="1629161" cy="585585"/>
            </a:xfrm>
            <a:grpFill/>
          </p:grpSpPr>
          <p:sp>
            <p:nvSpPr>
              <p:cNvPr id="649" name="Rounded Rectangle 648"/>
              <p:cNvSpPr/>
              <p:nvPr/>
            </p:nvSpPr>
            <p:spPr>
              <a:xfrm>
                <a:off x="3302295" y="4757834"/>
                <a:ext cx="945855" cy="216161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0" name="Freeform 649"/>
              <p:cNvSpPr/>
              <p:nvPr/>
            </p:nvSpPr>
            <p:spPr>
              <a:xfrm>
                <a:off x="3005339" y="5019676"/>
                <a:ext cx="1571221" cy="74763"/>
              </a:xfrm>
              <a:custGeom>
                <a:avLst/>
                <a:gdLst>
                  <a:gd name="connsiteX0" fmla="*/ 132902 w 1571221"/>
                  <a:gd name="connsiteY0" fmla="*/ 0 h 74763"/>
                  <a:gd name="connsiteX1" fmla="*/ 1438319 w 1571221"/>
                  <a:gd name="connsiteY1" fmla="*/ 0 h 74763"/>
                  <a:gd name="connsiteX2" fmla="*/ 1552780 w 1571221"/>
                  <a:gd name="connsiteY2" fmla="*/ 47411 h 74763"/>
                  <a:gd name="connsiteX3" fmla="*/ 1571221 w 1571221"/>
                  <a:gd name="connsiteY3" fmla="*/ 74763 h 74763"/>
                  <a:gd name="connsiteX4" fmla="*/ 0 w 1571221"/>
                  <a:gd name="connsiteY4" fmla="*/ 74763 h 74763"/>
                  <a:gd name="connsiteX5" fmla="*/ 18441 w 1571221"/>
                  <a:gd name="connsiteY5" fmla="*/ 47411 h 74763"/>
                  <a:gd name="connsiteX6" fmla="*/ 132902 w 1571221"/>
                  <a:gd name="connsiteY6" fmla="*/ 0 h 7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221" h="74763">
                    <a:moveTo>
                      <a:pt x="132902" y="0"/>
                    </a:moveTo>
                    <a:lnTo>
                      <a:pt x="1438319" y="0"/>
                    </a:lnTo>
                    <a:cubicBezTo>
                      <a:pt x="1483019" y="0"/>
                      <a:pt x="1523487" y="18118"/>
                      <a:pt x="1552780" y="47411"/>
                    </a:cubicBezTo>
                    <a:lnTo>
                      <a:pt x="1571221" y="74763"/>
                    </a:lnTo>
                    <a:lnTo>
                      <a:pt x="0" y="74763"/>
                    </a:lnTo>
                    <a:lnTo>
                      <a:pt x="18441" y="47411"/>
                    </a:lnTo>
                    <a:cubicBezTo>
                      <a:pt x="47735" y="18118"/>
                      <a:pt x="88203" y="0"/>
                      <a:pt x="1329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1" name="Freeform 650"/>
              <p:cNvSpPr/>
              <p:nvPr/>
            </p:nvSpPr>
            <p:spPr>
              <a:xfrm>
                <a:off x="2976369" y="5161113"/>
                <a:ext cx="1629161" cy="182306"/>
              </a:xfrm>
              <a:custGeom>
                <a:avLst/>
                <a:gdLst>
                  <a:gd name="connsiteX0" fmla="*/ 4126 w 1629161"/>
                  <a:gd name="connsiteY0" fmla="*/ 0 h 182306"/>
                  <a:gd name="connsiteX1" fmla="*/ 1625036 w 1629161"/>
                  <a:gd name="connsiteY1" fmla="*/ 0 h 182306"/>
                  <a:gd name="connsiteX2" fmla="*/ 1629161 w 1629161"/>
                  <a:gd name="connsiteY2" fmla="*/ 20434 h 182306"/>
                  <a:gd name="connsiteX3" fmla="*/ 1467289 w 1629161"/>
                  <a:gd name="connsiteY3" fmla="*/ 182306 h 182306"/>
                  <a:gd name="connsiteX4" fmla="*/ 161872 w 1629161"/>
                  <a:gd name="connsiteY4" fmla="*/ 182306 h 182306"/>
                  <a:gd name="connsiteX5" fmla="*/ 0 w 1629161"/>
                  <a:gd name="connsiteY5" fmla="*/ 20434 h 182306"/>
                  <a:gd name="connsiteX6" fmla="*/ 4126 w 1629161"/>
                  <a:gd name="connsiteY6" fmla="*/ 0 h 18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9161" h="182306">
                    <a:moveTo>
                      <a:pt x="4126" y="0"/>
                    </a:moveTo>
                    <a:lnTo>
                      <a:pt x="1625036" y="0"/>
                    </a:lnTo>
                    <a:lnTo>
                      <a:pt x="1629161" y="20434"/>
                    </a:lnTo>
                    <a:cubicBezTo>
                      <a:pt x="1629161" y="109833"/>
                      <a:pt x="1556688" y="182306"/>
                      <a:pt x="1467289" y="182306"/>
                    </a:cubicBezTo>
                    <a:lnTo>
                      <a:pt x="161872" y="182306"/>
                    </a:lnTo>
                    <a:cubicBezTo>
                      <a:pt x="72473" y="182306"/>
                      <a:pt x="0" y="109833"/>
                      <a:pt x="0" y="20434"/>
                    </a:cubicBezTo>
                    <a:lnTo>
                      <a:pt x="412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936947" y="5429249"/>
              <a:ext cx="5692454" cy="828624"/>
              <a:chOff x="936947" y="5429249"/>
              <a:chExt cx="5692454" cy="828624"/>
            </a:xfrm>
            <a:grpFill/>
          </p:grpSpPr>
          <p:sp>
            <p:nvSpPr>
              <p:cNvPr id="600" name="Freeform 599"/>
              <p:cNvSpPr/>
              <p:nvPr/>
            </p:nvSpPr>
            <p:spPr>
              <a:xfrm rot="5400000">
                <a:off x="1730730" y="5247862"/>
                <a:ext cx="82531" cy="445306"/>
              </a:xfrm>
              <a:custGeom>
                <a:avLst/>
                <a:gdLst>
                  <a:gd name="connsiteX0" fmla="*/ 0 w 82531"/>
                  <a:gd name="connsiteY0" fmla="*/ 133779 h 445306"/>
                  <a:gd name="connsiteX1" fmla="*/ 0 w 82531"/>
                  <a:gd name="connsiteY1" fmla="*/ 0 h 445306"/>
                  <a:gd name="connsiteX2" fmla="*/ 82531 w 82531"/>
                  <a:gd name="connsiteY2" fmla="*/ 76436 h 445306"/>
                  <a:gd name="connsiteX3" fmla="*/ 82531 w 82531"/>
                  <a:gd name="connsiteY3" fmla="*/ 445306 h 445306"/>
                  <a:gd name="connsiteX4" fmla="*/ 58125 w 82531"/>
                  <a:gd name="connsiteY4" fmla="*/ 406469 h 445306"/>
                  <a:gd name="connsiteX5" fmla="*/ 0 w 82531"/>
                  <a:gd name="connsiteY5" fmla="*/ 133779 h 4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445306">
                    <a:moveTo>
                      <a:pt x="0" y="133779"/>
                    </a:moveTo>
                    <a:lnTo>
                      <a:pt x="0" y="0"/>
                    </a:lnTo>
                    <a:lnTo>
                      <a:pt x="82531" y="76436"/>
                    </a:lnTo>
                    <a:lnTo>
                      <a:pt x="82531" y="445306"/>
                    </a:lnTo>
                    <a:lnTo>
                      <a:pt x="58125" y="406469"/>
                    </a:lnTo>
                    <a:cubicBezTo>
                      <a:pt x="4718" y="316788"/>
                      <a:pt x="2359" y="272685"/>
                      <a:pt x="0" y="1337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1" name="Freeform 600"/>
              <p:cNvSpPr/>
              <p:nvPr/>
            </p:nvSpPr>
            <p:spPr>
              <a:xfrm rot="5400000">
                <a:off x="2122490" y="5284853"/>
                <a:ext cx="82531" cy="371324"/>
              </a:xfrm>
              <a:custGeom>
                <a:avLst/>
                <a:gdLst>
                  <a:gd name="connsiteX0" fmla="*/ 0 w 82531"/>
                  <a:gd name="connsiteY0" fmla="*/ 294888 h 371324"/>
                  <a:gd name="connsiteX1" fmla="*/ 0 w 82531"/>
                  <a:gd name="connsiteY1" fmla="*/ 0 h 371324"/>
                  <a:gd name="connsiteX2" fmla="*/ 82531 w 82531"/>
                  <a:gd name="connsiteY2" fmla="*/ 55907 h 371324"/>
                  <a:gd name="connsiteX3" fmla="*/ 82531 w 82531"/>
                  <a:gd name="connsiteY3" fmla="*/ 371324 h 371324"/>
                  <a:gd name="connsiteX4" fmla="*/ 0 w 82531"/>
                  <a:gd name="connsiteY4" fmla="*/ 294888 h 371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1324">
                    <a:moveTo>
                      <a:pt x="0" y="294888"/>
                    </a:moveTo>
                    <a:lnTo>
                      <a:pt x="0" y="0"/>
                    </a:lnTo>
                    <a:lnTo>
                      <a:pt x="82531" y="55907"/>
                    </a:lnTo>
                    <a:lnTo>
                      <a:pt x="82531" y="371324"/>
                    </a:lnTo>
                    <a:lnTo>
                      <a:pt x="0" y="2948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2" name="Freeform 601"/>
              <p:cNvSpPr/>
              <p:nvPr/>
            </p:nvSpPr>
            <p:spPr>
              <a:xfrm rot="5400000">
                <a:off x="2477276" y="5298549"/>
                <a:ext cx="82531" cy="343933"/>
              </a:xfrm>
              <a:custGeom>
                <a:avLst/>
                <a:gdLst>
                  <a:gd name="connsiteX0" fmla="*/ 0 w 82531"/>
                  <a:gd name="connsiteY0" fmla="*/ 288026 h 343933"/>
                  <a:gd name="connsiteX1" fmla="*/ 0 w 82531"/>
                  <a:gd name="connsiteY1" fmla="*/ 0 h 343933"/>
                  <a:gd name="connsiteX2" fmla="*/ 82531 w 82531"/>
                  <a:gd name="connsiteY2" fmla="*/ 32846 h 343933"/>
                  <a:gd name="connsiteX3" fmla="*/ 82531 w 82531"/>
                  <a:gd name="connsiteY3" fmla="*/ 343933 h 343933"/>
                  <a:gd name="connsiteX4" fmla="*/ 0 w 82531"/>
                  <a:gd name="connsiteY4" fmla="*/ 288026 h 3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3933">
                    <a:moveTo>
                      <a:pt x="0" y="288026"/>
                    </a:moveTo>
                    <a:lnTo>
                      <a:pt x="0" y="0"/>
                    </a:lnTo>
                    <a:lnTo>
                      <a:pt x="82531" y="32846"/>
                    </a:lnTo>
                    <a:lnTo>
                      <a:pt x="82531" y="343933"/>
                    </a:lnTo>
                    <a:lnTo>
                      <a:pt x="0" y="2880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3" name="Freeform 602"/>
              <p:cNvSpPr/>
              <p:nvPr/>
            </p:nvSpPr>
            <p:spPr>
              <a:xfrm rot="5400000">
                <a:off x="2845623" y="5288573"/>
                <a:ext cx="82531" cy="363884"/>
              </a:xfrm>
              <a:custGeom>
                <a:avLst/>
                <a:gdLst>
                  <a:gd name="connsiteX0" fmla="*/ 0 w 82531"/>
                  <a:gd name="connsiteY0" fmla="*/ 331038 h 363884"/>
                  <a:gd name="connsiteX1" fmla="*/ 0 w 82531"/>
                  <a:gd name="connsiteY1" fmla="*/ 0 h 363884"/>
                  <a:gd name="connsiteX2" fmla="*/ 82531 w 82531"/>
                  <a:gd name="connsiteY2" fmla="*/ 13966 h 363884"/>
                  <a:gd name="connsiteX3" fmla="*/ 82531 w 82531"/>
                  <a:gd name="connsiteY3" fmla="*/ 363884 h 363884"/>
                  <a:gd name="connsiteX4" fmla="*/ 0 w 82531"/>
                  <a:gd name="connsiteY4" fmla="*/ 331038 h 36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63884">
                    <a:moveTo>
                      <a:pt x="0" y="331038"/>
                    </a:moveTo>
                    <a:lnTo>
                      <a:pt x="0" y="0"/>
                    </a:lnTo>
                    <a:lnTo>
                      <a:pt x="82531" y="13966"/>
                    </a:lnTo>
                    <a:lnTo>
                      <a:pt x="82531" y="363884"/>
                    </a:lnTo>
                    <a:lnTo>
                      <a:pt x="0" y="3310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4" name="Freeform 603"/>
              <p:cNvSpPr/>
              <p:nvPr/>
            </p:nvSpPr>
            <p:spPr>
              <a:xfrm rot="5400000">
                <a:off x="3234196" y="5296889"/>
                <a:ext cx="82531" cy="347252"/>
              </a:xfrm>
              <a:custGeom>
                <a:avLst/>
                <a:gdLst>
                  <a:gd name="connsiteX0" fmla="*/ 0 w 82531"/>
                  <a:gd name="connsiteY0" fmla="*/ 333285 h 347252"/>
                  <a:gd name="connsiteX1" fmla="*/ 0 w 82531"/>
                  <a:gd name="connsiteY1" fmla="*/ 0 h 347252"/>
                  <a:gd name="connsiteX2" fmla="*/ 82531 w 82531"/>
                  <a:gd name="connsiteY2" fmla="*/ 4964 h 347252"/>
                  <a:gd name="connsiteX3" fmla="*/ 82531 w 82531"/>
                  <a:gd name="connsiteY3" fmla="*/ 347252 h 347252"/>
                  <a:gd name="connsiteX4" fmla="*/ 0 w 82531"/>
                  <a:gd name="connsiteY4" fmla="*/ 333285 h 34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7252">
                    <a:moveTo>
                      <a:pt x="0" y="333285"/>
                    </a:moveTo>
                    <a:lnTo>
                      <a:pt x="0" y="0"/>
                    </a:lnTo>
                    <a:lnTo>
                      <a:pt x="82531" y="4964"/>
                    </a:lnTo>
                    <a:lnTo>
                      <a:pt x="82531" y="347252"/>
                    </a:lnTo>
                    <a:lnTo>
                      <a:pt x="0" y="3332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5" name="Freeform 604"/>
              <p:cNvSpPr/>
              <p:nvPr/>
            </p:nvSpPr>
            <p:spPr>
              <a:xfrm rot="5400000">
                <a:off x="3607998" y="5311773"/>
                <a:ext cx="82531" cy="317485"/>
              </a:xfrm>
              <a:custGeom>
                <a:avLst/>
                <a:gdLst>
                  <a:gd name="connsiteX0" fmla="*/ 0 w 82531"/>
                  <a:gd name="connsiteY0" fmla="*/ 312521 h 317485"/>
                  <a:gd name="connsiteX1" fmla="*/ 0 w 82531"/>
                  <a:gd name="connsiteY1" fmla="*/ 0 h 317485"/>
                  <a:gd name="connsiteX2" fmla="*/ 82531 w 82531"/>
                  <a:gd name="connsiteY2" fmla="*/ 0 h 317485"/>
                  <a:gd name="connsiteX3" fmla="*/ 82531 w 82531"/>
                  <a:gd name="connsiteY3" fmla="*/ 317485 h 317485"/>
                  <a:gd name="connsiteX4" fmla="*/ 0 w 82531"/>
                  <a:gd name="connsiteY4" fmla="*/ 312521 h 31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17485">
                    <a:moveTo>
                      <a:pt x="0" y="312521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317485"/>
                    </a:lnTo>
                    <a:lnTo>
                      <a:pt x="0" y="3125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6" name="Freeform 605"/>
              <p:cNvSpPr/>
              <p:nvPr/>
            </p:nvSpPr>
            <p:spPr>
              <a:xfrm rot="5400000">
                <a:off x="3949311" y="5334258"/>
                <a:ext cx="82531" cy="272514"/>
              </a:xfrm>
              <a:custGeom>
                <a:avLst/>
                <a:gdLst>
                  <a:gd name="connsiteX0" fmla="*/ 0 w 82531"/>
                  <a:gd name="connsiteY0" fmla="*/ 272514 h 272514"/>
                  <a:gd name="connsiteX1" fmla="*/ 0 w 82531"/>
                  <a:gd name="connsiteY1" fmla="*/ 0 h 272514"/>
                  <a:gd name="connsiteX2" fmla="*/ 82531 w 82531"/>
                  <a:gd name="connsiteY2" fmla="*/ 0 h 272514"/>
                  <a:gd name="connsiteX3" fmla="*/ 82531 w 82531"/>
                  <a:gd name="connsiteY3" fmla="*/ 272514 h 272514"/>
                  <a:gd name="connsiteX4" fmla="*/ 0 w 8253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7" name="Freeform 606"/>
              <p:cNvSpPr/>
              <p:nvPr/>
            </p:nvSpPr>
            <p:spPr>
              <a:xfrm rot="5400000">
                <a:off x="4302997" y="5299401"/>
                <a:ext cx="82531" cy="342229"/>
              </a:xfrm>
              <a:custGeom>
                <a:avLst/>
                <a:gdLst>
                  <a:gd name="connsiteX0" fmla="*/ 0 w 82531"/>
                  <a:gd name="connsiteY0" fmla="*/ 342229 h 342229"/>
                  <a:gd name="connsiteX1" fmla="*/ 0 w 82531"/>
                  <a:gd name="connsiteY1" fmla="*/ 17831 h 342229"/>
                  <a:gd name="connsiteX2" fmla="*/ 82531 w 82531"/>
                  <a:gd name="connsiteY2" fmla="*/ 0 h 342229"/>
                  <a:gd name="connsiteX3" fmla="*/ 82531 w 82531"/>
                  <a:gd name="connsiteY3" fmla="*/ 342229 h 342229"/>
                  <a:gd name="connsiteX4" fmla="*/ 0 w 82531"/>
                  <a:gd name="connsiteY4" fmla="*/ 342229 h 34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2229">
                    <a:moveTo>
                      <a:pt x="0" y="342229"/>
                    </a:moveTo>
                    <a:lnTo>
                      <a:pt x="0" y="17831"/>
                    </a:lnTo>
                    <a:lnTo>
                      <a:pt x="82531" y="0"/>
                    </a:lnTo>
                    <a:lnTo>
                      <a:pt x="82531" y="342229"/>
                    </a:lnTo>
                    <a:lnTo>
                      <a:pt x="0" y="342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8" name="Freeform 607"/>
              <p:cNvSpPr/>
              <p:nvPr/>
            </p:nvSpPr>
            <p:spPr>
              <a:xfrm rot="5400000">
                <a:off x="4682571" y="5291607"/>
                <a:ext cx="82531" cy="357817"/>
              </a:xfrm>
              <a:custGeom>
                <a:avLst/>
                <a:gdLst>
                  <a:gd name="connsiteX0" fmla="*/ 0 w 82531"/>
                  <a:gd name="connsiteY0" fmla="*/ 357817 h 357817"/>
                  <a:gd name="connsiteX1" fmla="*/ 0 w 82531"/>
                  <a:gd name="connsiteY1" fmla="*/ 32089 h 357817"/>
                  <a:gd name="connsiteX2" fmla="*/ 82531 w 82531"/>
                  <a:gd name="connsiteY2" fmla="*/ 0 h 357817"/>
                  <a:gd name="connsiteX3" fmla="*/ 82531 w 82531"/>
                  <a:gd name="connsiteY3" fmla="*/ 339986 h 357817"/>
                  <a:gd name="connsiteX4" fmla="*/ 0 w 82531"/>
                  <a:gd name="connsiteY4" fmla="*/ 357817 h 35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57817">
                    <a:moveTo>
                      <a:pt x="0" y="357817"/>
                    </a:moveTo>
                    <a:lnTo>
                      <a:pt x="0" y="32089"/>
                    </a:lnTo>
                    <a:lnTo>
                      <a:pt x="82531" y="0"/>
                    </a:lnTo>
                    <a:lnTo>
                      <a:pt x="82531" y="339986"/>
                    </a:lnTo>
                    <a:lnTo>
                      <a:pt x="0" y="3578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9" name="Freeform 608"/>
              <p:cNvSpPr/>
              <p:nvPr/>
            </p:nvSpPr>
            <p:spPr>
              <a:xfrm rot="5400000">
                <a:off x="5067661" y="5281937"/>
                <a:ext cx="82531" cy="377157"/>
              </a:xfrm>
              <a:custGeom>
                <a:avLst/>
                <a:gdLst>
                  <a:gd name="connsiteX0" fmla="*/ 0 w 82531"/>
                  <a:gd name="connsiteY0" fmla="*/ 377157 h 377157"/>
                  <a:gd name="connsiteX1" fmla="*/ 0 w 82531"/>
                  <a:gd name="connsiteY1" fmla="*/ 45458 h 377157"/>
                  <a:gd name="connsiteX2" fmla="*/ 82531 w 82531"/>
                  <a:gd name="connsiteY2" fmla="*/ 0 h 377157"/>
                  <a:gd name="connsiteX3" fmla="*/ 82531 w 82531"/>
                  <a:gd name="connsiteY3" fmla="*/ 345068 h 377157"/>
                  <a:gd name="connsiteX4" fmla="*/ 0 w 82531"/>
                  <a:gd name="connsiteY4" fmla="*/ 377157 h 37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7157">
                    <a:moveTo>
                      <a:pt x="0" y="377157"/>
                    </a:moveTo>
                    <a:lnTo>
                      <a:pt x="0" y="45458"/>
                    </a:lnTo>
                    <a:lnTo>
                      <a:pt x="82531" y="0"/>
                    </a:lnTo>
                    <a:lnTo>
                      <a:pt x="82531" y="345068"/>
                    </a:lnTo>
                    <a:lnTo>
                      <a:pt x="0" y="3771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0" name="Freeform 609"/>
              <p:cNvSpPr/>
              <p:nvPr/>
            </p:nvSpPr>
            <p:spPr>
              <a:xfrm rot="5400000">
                <a:off x="5450803" y="5283368"/>
                <a:ext cx="82531" cy="374294"/>
              </a:xfrm>
              <a:custGeom>
                <a:avLst/>
                <a:gdLst>
                  <a:gd name="connsiteX0" fmla="*/ 0 w 82531"/>
                  <a:gd name="connsiteY0" fmla="*/ 374294 h 374294"/>
                  <a:gd name="connsiteX1" fmla="*/ 0 w 82531"/>
                  <a:gd name="connsiteY1" fmla="*/ 64484 h 374294"/>
                  <a:gd name="connsiteX2" fmla="*/ 82531 w 82531"/>
                  <a:gd name="connsiteY2" fmla="*/ 0 h 374294"/>
                  <a:gd name="connsiteX3" fmla="*/ 82531 w 82531"/>
                  <a:gd name="connsiteY3" fmla="*/ 328836 h 374294"/>
                  <a:gd name="connsiteX4" fmla="*/ 0 w 82531"/>
                  <a:gd name="connsiteY4" fmla="*/ 374294 h 3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4294">
                    <a:moveTo>
                      <a:pt x="0" y="374294"/>
                    </a:moveTo>
                    <a:lnTo>
                      <a:pt x="0" y="64484"/>
                    </a:lnTo>
                    <a:lnTo>
                      <a:pt x="82531" y="0"/>
                    </a:lnTo>
                    <a:lnTo>
                      <a:pt x="82531" y="328836"/>
                    </a:lnTo>
                    <a:lnTo>
                      <a:pt x="0" y="3742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1" name="Freeform 610"/>
              <p:cNvSpPr/>
              <p:nvPr/>
            </p:nvSpPr>
            <p:spPr>
              <a:xfrm rot="5400000">
                <a:off x="5803989" y="5298768"/>
                <a:ext cx="82531" cy="343495"/>
              </a:xfrm>
              <a:custGeom>
                <a:avLst/>
                <a:gdLst>
                  <a:gd name="connsiteX0" fmla="*/ 0 w 82531"/>
                  <a:gd name="connsiteY0" fmla="*/ 343495 h 343495"/>
                  <a:gd name="connsiteX1" fmla="*/ 0 w 82531"/>
                  <a:gd name="connsiteY1" fmla="*/ 311528 h 343495"/>
                  <a:gd name="connsiteX2" fmla="*/ 58125 w 82531"/>
                  <a:gd name="connsiteY2" fmla="*/ 38838 h 343495"/>
                  <a:gd name="connsiteX3" fmla="*/ 82531 w 82531"/>
                  <a:gd name="connsiteY3" fmla="*/ 0 h 343495"/>
                  <a:gd name="connsiteX4" fmla="*/ 82531 w 82531"/>
                  <a:gd name="connsiteY4" fmla="*/ 279011 h 343495"/>
                  <a:gd name="connsiteX5" fmla="*/ 0 w 82531"/>
                  <a:gd name="connsiteY5" fmla="*/ 343495 h 34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343495">
                    <a:moveTo>
                      <a:pt x="0" y="343495"/>
                    </a:moveTo>
                    <a:lnTo>
                      <a:pt x="0" y="311528"/>
                    </a:lnTo>
                    <a:cubicBezTo>
                      <a:pt x="2359" y="172622"/>
                      <a:pt x="4718" y="128519"/>
                      <a:pt x="58125" y="38838"/>
                    </a:cubicBezTo>
                    <a:lnTo>
                      <a:pt x="82531" y="0"/>
                    </a:lnTo>
                    <a:lnTo>
                      <a:pt x="82531" y="279011"/>
                    </a:lnTo>
                    <a:lnTo>
                      <a:pt x="0" y="3434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2" name="Freeform 611"/>
              <p:cNvSpPr/>
              <p:nvPr/>
            </p:nvSpPr>
            <p:spPr>
              <a:xfrm rot="5400000">
                <a:off x="1549014" y="5335399"/>
                <a:ext cx="117456" cy="548468"/>
              </a:xfrm>
              <a:custGeom>
                <a:avLst/>
                <a:gdLst>
                  <a:gd name="connsiteX0" fmla="*/ 0 w 117456"/>
                  <a:gd name="connsiteY0" fmla="*/ 386848 h 548468"/>
                  <a:gd name="connsiteX1" fmla="*/ 0 w 117456"/>
                  <a:gd name="connsiteY1" fmla="*/ 0 h 548468"/>
                  <a:gd name="connsiteX2" fmla="*/ 117456 w 117456"/>
                  <a:gd name="connsiteY2" fmla="*/ 108784 h 548468"/>
                  <a:gd name="connsiteX3" fmla="*/ 117456 w 117456"/>
                  <a:gd name="connsiteY3" fmla="*/ 548468 h 548468"/>
                  <a:gd name="connsiteX4" fmla="*/ 0 w 117456"/>
                  <a:gd name="connsiteY4" fmla="*/ 386848 h 54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548468">
                    <a:moveTo>
                      <a:pt x="0" y="386848"/>
                    </a:moveTo>
                    <a:lnTo>
                      <a:pt x="0" y="0"/>
                    </a:lnTo>
                    <a:lnTo>
                      <a:pt x="117456" y="108784"/>
                    </a:lnTo>
                    <a:lnTo>
                      <a:pt x="117456" y="548468"/>
                    </a:lnTo>
                    <a:lnTo>
                      <a:pt x="0" y="3868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3" name="Freeform 612"/>
              <p:cNvSpPr/>
              <p:nvPr/>
            </p:nvSpPr>
            <p:spPr>
              <a:xfrm rot="5400000">
                <a:off x="1991312" y="5392666"/>
                <a:ext cx="117456" cy="433934"/>
              </a:xfrm>
              <a:custGeom>
                <a:avLst/>
                <a:gdLst>
                  <a:gd name="connsiteX0" fmla="*/ 0 w 117456"/>
                  <a:gd name="connsiteY0" fmla="*/ 325150 h 433934"/>
                  <a:gd name="connsiteX1" fmla="*/ 0 w 117456"/>
                  <a:gd name="connsiteY1" fmla="*/ 0 h 433934"/>
                  <a:gd name="connsiteX2" fmla="*/ 117456 w 117456"/>
                  <a:gd name="connsiteY2" fmla="*/ 79568 h 433934"/>
                  <a:gd name="connsiteX3" fmla="*/ 117456 w 117456"/>
                  <a:gd name="connsiteY3" fmla="*/ 433934 h 433934"/>
                  <a:gd name="connsiteX4" fmla="*/ 0 w 117456"/>
                  <a:gd name="connsiteY4" fmla="*/ 325150 h 43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33934">
                    <a:moveTo>
                      <a:pt x="0" y="325150"/>
                    </a:moveTo>
                    <a:lnTo>
                      <a:pt x="0" y="0"/>
                    </a:lnTo>
                    <a:lnTo>
                      <a:pt x="117456" y="79568"/>
                    </a:lnTo>
                    <a:lnTo>
                      <a:pt x="117456" y="433934"/>
                    </a:lnTo>
                    <a:lnTo>
                      <a:pt x="0" y="325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4" name="Freeform 613"/>
              <p:cNvSpPr/>
              <p:nvPr/>
            </p:nvSpPr>
            <p:spPr>
              <a:xfrm rot="5400000">
                <a:off x="2382569" y="5408840"/>
                <a:ext cx="117456" cy="401587"/>
              </a:xfrm>
              <a:custGeom>
                <a:avLst/>
                <a:gdLst>
                  <a:gd name="connsiteX0" fmla="*/ 0 w 117456"/>
                  <a:gd name="connsiteY0" fmla="*/ 322019 h 401587"/>
                  <a:gd name="connsiteX1" fmla="*/ 0 w 117456"/>
                  <a:gd name="connsiteY1" fmla="*/ 0 h 401587"/>
                  <a:gd name="connsiteX2" fmla="*/ 117456 w 117456"/>
                  <a:gd name="connsiteY2" fmla="*/ 46748 h 401587"/>
                  <a:gd name="connsiteX3" fmla="*/ 117456 w 117456"/>
                  <a:gd name="connsiteY3" fmla="*/ 401587 h 401587"/>
                  <a:gd name="connsiteX4" fmla="*/ 0 w 117456"/>
                  <a:gd name="connsiteY4" fmla="*/ 322019 h 4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1587">
                    <a:moveTo>
                      <a:pt x="0" y="322019"/>
                    </a:moveTo>
                    <a:lnTo>
                      <a:pt x="0" y="0"/>
                    </a:lnTo>
                    <a:lnTo>
                      <a:pt x="117456" y="46748"/>
                    </a:lnTo>
                    <a:lnTo>
                      <a:pt x="117456" y="401587"/>
                    </a:lnTo>
                    <a:lnTo>
                      <a:pt x="0" y="322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5" name="Freeform 614"/>
              <p:cNvSpPr/>
              <p:nvPr/>
            </p:nvSpPr>
            <p:spPr>
              <a:xfrm rot="5400000">
                <a:off x="2786707" y="5406826"/>
                <a:ext cx="117456" cy="405615"/>
              </a:xfrm>
              <a:custGeom>
                <a:avLst/>
                <a:gdLst>
                  <a:gd name="connsiteX0" fmla="*/ 0 w 117456"/>
                  <a:gd name="connsiteY0" fmla="*/ 358868 h 405615"/>
                  <a:gd name="connsiteX1" fmla="*/ 0 w 117456"/>
                  <a:gd name="connsiteY1" fmla="*/ 0 h 405615"/>
                  <a:gd name="connsiteX2" fmla="*/ 117456 w 117456"/>
                  <a:gd name="connsiteY2" fmla="*/ 19877 h 405615"/>
                  <a:gd name="connsiteX3" fmla="*/ 117456 w 117456"/>
                  <a:gd name="connsiteY3" fmla="*/ 405615 h 405615"/>
                  <a:gd name="connsiteX4" fmla="*/ 0 w 117456"/>
                  <a:gd name="connsiteY4" fmla="*/ 358868 h 405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5615">
                    <a:moveTo>
                      <a:pt x="0" y="358868"/>
                    </a:moveTo>
                    <a:lnTo>
                      <a:pt x="0" y="0"/>
                    </a:lnTo>
                    <a:lnTo>
                      <a:pt x="117456" y="19877"/>
                    </a:lnTo>
                    <a:lnTo>
                      <a:pt x="117456" y="405615"/>
                    </a:lnTo>
                    <a:lnTo>
                      <a:pt x="0" y="3588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6" name="Freeform 615"/>
              <p:cNvSpPr/>
              <p:nvPr/>
            </p:nvSpPr>
            <p:spPr>
              <a:xfrm rot="5400000">
                <a:off x="3199826" y="5426417"/>
                <a:ext cx="117456" cy="366433"/>
              </a:xfrm>
              <a:custGeom>
                <a:avLst/>
                <a:gdLst>
                  <a:gd name="connsiteX0" fmla="*/ 0 w 117456"/>
                  <a:gd name="connsiteY0" fmla="*/ 346556 h 366433"/>
                  <a:gd name="connsiteX1" fmla="*/ 0 w 117456"/>
                  <a:gd name="connsiteY1" fmla="*/ 0 h 366433"/>
                  <a:gd name="connsiteX2" fmla="*/ 117456 w 117456"/>
                  <a:gd name="connsiteY2" fmla="*/ 7065 h 366433"/>
                  <a:gd name="connsiteX3" fmla="*/ 117456 w 117456"/>
                  <a:gd name="connsiteY3" fmla="*/ 366433 h 366433"/>
                  <a:gd name="connsiteX4" fmla="*/ 0 w 117456"/>
                  <a:gd name="connsiteY4" fmla="*/ 346556 h 36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66433">
                    <a:moveTo>
                      <a:pt x="0" y="346556"/>
                    </a:moveTo>
                    <a:lnTo>
                      <a:pt x="0" y="0"/>
                    </a:lnTo>
                    <a:lnTo>
                      <a:pt x="117456" y="7065"/>
                    </a:lnTo>
                    <a:lnTo>
                      <a:pt x="117456" y="366433"/>
                    </a:lnTo>
                    <a:lnTo>
                      <a:pt x="0" y="3465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7" name="Freeform 616"/>
              <p:cNvSpPr/>
              <p:nvPr/>
            </p:nvSpPr>
            <p:spPr>
              <a:xfrm rot="5400000">
                <a:off x="3585826" y="5446182"/>
                <a:ext cx="117456" cy="326903"/>
              </a:xfrm>
              <a:custGeom>
                <a:avLst/>
                <a:gdLst>
                  <a:gd name="connsiteX0" fmla="*/ 0 w 117456"/>
                  <a:gd name="connsiteY0" fmla="*/ 319838 h 326903"/>
                  <a:gd name="connsiteX1" fmla="*/ 0 w 117456"/>
                  <a:gd name="connsiteY1" fmla="*/ 0 h 326903"/>
                  <a:gd name="connsiteX2" fmla="*/ 117456 w 117456"/>
                  <a:gd name="connsiteY2" fmla="*/ 0 h 326903"/>
                  <a:gd name="connsiteX3" fmla="*/ 117456 w 117456"/>
                  <a:gd name="connsiteY3" fmla="*/ 326903 h 326903"/>
                  <a:gd name="connsiteX4" fmla="*/ 0 w 117456"/>
                  <a:gd name="connsiteY4" fmla="*/ 319838 h 32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26903">
                    <a:moveTo>
                      <a:pt x="0" y="319838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326903"/>
                    </a:lnTo>
                    <a:lnTo>
                      <a:pt x="0" y="3198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8" name="Freeform 617"/>
              <p:cNvSpPr/>
              <p:nvPr/>
            </p:nvSpPr>
            <p:spPr>
              <a:xfrm rot="5400000">
                <a:off x="3931848" y="5473376"/>
                <a:ext cx="117456" cy="272514"/>
              </a:xfrm>
              <a:custGeom>
                <a:avLst/>
                <a:gdLst>
                  <a:gd name="connsiteX0" fmla="*/ 0 w 117456"/>
                  <a:gd name="connsiteY0" fmla="*/ 272514 h 272514"/>
                  <a:gd name="connsiteX1" fmla="*/ 0 w 117456"/>
                  <a:gd name="connsiteY1" fmla="*/ 0 h 272514"/>
                  <a:gd name="connsiteX2" fmla="*/ 117456 w 117456"/>
                  <a:gd name="connsiteY2" fmla="*/ 0 h 272514"/>
                  <a:gd name="connsiteX3" fmla="*/ 117456 w 117456"/>
                  <a:gd name="connsiteY3" fmla="*/ 272514 h 272514"/>
                  <a:gd name="connsiteX4" fmla="*/ 0 w 117456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9" name="Freeform 618"/>
              <p:cNvSpPr/>
              <p:nvPr/>
            </p:nvSpPr>
            <p:spPr>
              <a:xfrm rot="5400000">
                <a:off x="4302449" y="5421604"/>
                <a:ext cx="117456" cy="376059"/>
              </a:xfrm>
              <a:custGeom>
                <a:avLst/>
                <a:gdLst>
                  <a:gd name="connsiteX0" fmla="*/ 0 w 117456"/>
                  <a:gd name="connsiteY0" fmla="*/ 376059 h 376059"/>
                  <a:gd name="connsiteX1" fmla="*/ 0 w 117456"/>
                  <a:gd name="connsiteY1" fmla="*/ 25377 h 376059"/>
                  <a:gd name="connsiteX2" fmla="*/ 117456 w 117456"/>
                  <a:gd name="connsiteY2" fmla="*/ 0 h 376059"/>
                  <a:gd name="connsiteX3" fmla="*/ 117456 w 117456"/>
                  <a:gd name="connsiteY3" fmla="*/ 376059 h 376059"/>
                  <a:gd name="connsiteX4" fmla="*/ 0 w 117456"/>
                  <a:gd name="connsiteY4" fmla="*/ 376059 h 3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76059">
                    <a:moveTo>
                      <a:pt x="0" y="376059"/>
                    </a:moveTo>
                    <a:lnTo>
                      <a:pt x="0" y="25377"/>
                    </a:lnTo>
                    <a:lnTo>
                      <a:pt x="117456" y="0"/>
                    </a:lnTo>
                    <a:lnTo>
                      <a:pt x="117456" y="376059"/>
                    </a:lnTo>
                    <a:lnTo>
                      <a:pt x="0" y="3760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0" name="Freeform 619"/>
              <p:cNvSpPr/>
              <p:nvPr/>
            </p:nvSpPr>
            <p:spPr>
              <a:xfrm rot="5400000">
                <a:off x="4708690" y="5413426"/>
                <a:ext cx="117456" cy="392414"/>
              </a:xfrm>
              <a:custGeom>
                <a:avLst/>
                <a:gdLst>
                  <a:gd name="connsiteX0" fmla="*/ 0 w 117456"/>
                  <a:gd name="connsiteY0" fmla="*/ 392414 h 392414"/>
                  <a:gd name="connsiteX1" fmla="*/ 0 w 117456"/>
                  <a:gd name="connsiteY1" fmla="*/ 45669 h 392414"/>
                  <a:gd name="connsiteX2" fmla="*/ 117456 w 117456"/>
                  <a:gd name="connsiteY2" fmla="*/ 0 h 392414"/>
                  <a:gd name="connsiteX3" fmla="*/ 117456 w 117456"/>
                  <a:gd name="connsiteY3" fmla="*/ 367037 h 392414"/>
                  <a:gd name="connsiteX4" fmla="*/ 0 w 117456"/>
                  <a:gd name="connsiteY4" fmla="*/ 392414 h 39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92414">
                    <a:moveTo>
                      <a:pt x="0" y="392414"/>
                    </a:moveTo>
                    <a:lnTo>
                      <a:pt x="0" y="45669"/>
                    </a:lnTo>
                    <a:lnTo>
                      <a:pt x="117456" y="0"/>
                    </a:lnTo>
                    <a:lnTo>
                      <a:pt x="117456" y="367037"/>
                    </a:lnTo>
                    <a:lnTo>
                      <a:pt x="0" y="392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1" name="Freeform 620"/>
              <p:cNvSpPr/>
              <p:nvPr/>
            </p:nvSpPr>
            <p:spPr>
              <a:xfrm rot="5400000">
                <a:off x="5116971" y="5401583"/>
                <a:ext cx="117456" cy="416101"/>
              </a:xfrm>
              <a:custGeom>
                <a:avLst/>
                <a:gdLst>
                  <a:gd name="connsiteX0" fmla="*/ 0 w 117456"/>
                  <a:gd name="connsiteY0" fmla="*/ 416101 h 416101"/>
                  <a:gd name="connsiteX1" fmla="*/ 0 w 117456"/>
                  <a:gd name="connsiteY1" fmla="*/ 64695 h 416101"/>
                  <a:gd name="connsiteX2" fmla="*/ 117456 w 117456"/>
                  <a:gd name="connsiteY2" fmla="*/ 0 h 416101"/>
                  <a:gd name="connsiteX3" fmla="*/ 117456 w 117456"/>
                  <a:gd name="connsiteY3" fmla="*/ 370432 h 416101"/>
                  <a:gd name="connsiteX4" fmla="*/ 0 w 117456"/>
                  <a:gd name="connsiteY4" fmla="*/ 416101 h 41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16101">
                    <a:moveTo>
                      <a:pt x="0" y="416101"/>
                    </a:moveTo>
                    <a:lnTo>
                      <a:pt x="0" y="64695"/>
                    </a:lnTo>
                    <a:lnTo>
                      <a:pt x="117456" y="0"/>
                    </a:lnTo>
                    <a:lnTo>
                      <a:pt x="117456" y="370432"/>
                    </a:lnTo>
                    <a:lnTo>
                      <a:pt x="0" y="4161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2" name="Freeform 621"/>
              <p:cNvSpPr/>
              <p:nvPr/>
            </p:nvSpPr>
            <p:spPr>
              <a:xfrm rot="5400000">
                <a:off x="5528015" y="5394820"/>
                <a:ext cx="117456" cy="429627"/>
              </a:xfrm>
              <a:custGeom>
                <a:avLst/>
                <a:gdLst>
                  <a:gd name="connsiteX0" fmla="*/ 0 w 117456"/>
                  <a:gd name="connsiteY0" fmla="*/ 429627 h 429627"/>
                  <a:gd name="connsiteX1" fmla="*/ 0 w 117456"/>
                  <a:gd name="connsiteY1" fmla="*/ 91772 h 429627"/>
                  <a:gd name="connsiteX2" fmla="*/ 117456 w 117456"/>
                  <a:gd name="connsiteY2" fmla="*/ 0 h 429627"/>
                  <a:gd name="connsiteX3" fmla="*/ 117456 w 117456"/>
                  <a:gd name="connsiteY3" fmla="*/ 364932 h 429627"/>
                  <a:gd name="connsiteX4" fmla="*/ 0 w 117456"/>
                  <a:gd name="connsiteY4" fmla="*/ 429627 h 42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29627">
                    <a:moveTo>
                      <a:pt x="0" y="429627"/>
                    </a:moveTo>
                    <a:lnTo>
                      <a:pt x="0" y="91772"/>
                    </a:lnTo>
                    <a:lnTo>
                      <a:pt x="117456" y="0"/>
                    </a:lnTo>
                    <a:lnTo>
                      <a:pt x="117456" y="364932"/>
                    </a:lnTo>
                    <a:lnTo>
                      <a:pt x="0" y="4296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3" name="Freeform 622"/>
              <p:cNvSpPr/>
              <p:nvPr/>
            </p:nvSpPr>
            <p:spPr>
              <a:xfrm rot="5400000">
                <a:off x="5941969" y="5377495"/>
                <a:ext cx="117456" cy="464276"/>
              </a:xfrm>
              <a:custGeom>
                <a:avLst/>
                <a:gdLst>
                  <a:gd name="connsiteX0" fmla="*/ 0 w 117456"/>
                  <a:gd name="connsiteY0" fmla="*/ 464276 h 464276"/>
                  <a:gd name="connsiteX1" fmla="*/ 0 w 117456"/>
                  <a:gd name="connsiteY1" fmla="*/ 161621 h 464276"/>
                  <a:gd name="connsiteX2" fmla="*/ 117456 w 117456"/>
                  <a:gd name="connsiteY2" fmla="*/ 0 h 464276"/>
                  <a:gd name="connsiteX3" fmla="*/ 117456 w 117456"/>
                  <a:gd name="connsiteY3" fmla="*/ 372504 h 464276"/>
                  <a:gd name="connsiteX4" fmla="*/ 0 w 117456"/>
                  <a:gd name="connsiteY4" fmla="*/ 464276 h 46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64276">
                    <a:moveTo>
                      <a:pt x="0" y="464276"/>
                    </a:moveTo>
                    <a:lnTo>
                      <a:pt x="0" y="161621"/>
                    </a:lnTo>
                    <a:lnTo>
                      <a:pt x="117456" y="0"/>
                    </a:lnTo>
                    <a:lnTo>
                      <a:pt x="117456" y="372504"/>
                    </a:lnTo>
                    <a:lnTo>
                      <a:pt x="0" y="4642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4" name="Freeform 623"/>
              <p:cNvSpPr/>
              <p:nvPr/>
            </p:nvSpPr>
            <p:spPr>
              <a:xfrm rot="5400000">
                <a:off x="1385437" y="5459397"/>
                <a:ext cx="103433" cy="599609"/>
              </a:xfrm>
              <a:custGeom>
                <a:avLst/>
                <a:gdLst>
                  <a:gd name="connsiteX0" fmla="*/ 0 w 103433"/>
                  <a:gd name="connsiteY0" fmla="*/ 457284 h 599609"/>
                  <a:gd name="connsiteX1" fmla="*/ 0 w 103433"/>
                  <a:gd name="connsiteY1" fmla="*/ 0 h 599609"/>
                  <a:gd name="connsiteX2" fmla="*/ 103433 w 103433"/>
                  <a:gd name="connsiteY2" fmla="*/ 95796 h 599609"/>
                  <a:gd name="connsiteX3" fmla="*/ 103433 w 103433"/>
                  <a:gd name="connsiteY3" fmla="*/ 599609 h 599609"/>
                  <a:gd name="connsiteX4" fmla="*/ 0 w 103433"/>
                  <a:gd name="connsiteY4" fmla="*/ 457284 h 59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99609">
                    <a:moveTo>
                      <a:pt x="0" y="457284"/>
                    </a:moveTo>
                    <a:lnTo>
                      <a:pt x="0" y="0"/>
                    </a:lnTo>
                    <a:lnTo>
                      <a:pt x="103433" y="95796"/>
                    </a:lnTo>
                    <a:lnTo>
                      <a:pt x="103433" y="599609"/>
                    </a:lnTo>
                    <a:lnTo>
                      <a:pt x="0" y="457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5" name="Freeform 624"/>
              <p:cNvSpPr/>
              <p:nvPr/>
            </p:nvSpPr>
            <p:spPr>
              <a:xfrm rot="5400000">
                <a:off x="1879273" y="5529254"/>
                <a:ext cx="103433" cy="459894"/>
              </a:xfrm>
              <a:custGeom>
                <a:avLst/>
                <a:gdLst>
                  <a:gd name="connsiteX0" fmla="*/ 0 w 103433"/>
                  <a:gd name="connsiteY0" fmla="*/ 364098 h 459894"/>
                  <a:gd name="connsiteX1" fmla="*/ 0 w 103433"/>
                  <a:gd name="connsiteY1" fmla="*/ 0 h 459894"/>
                  <a:gd name="connsiteX2" fmla="*/ 103433 w 103433"/>
                  <a:gd name="connsiteY2" fmla="*/ 70068 h 459894"/>
                  <a:gd name="connsiteX3" fmla="*/ 103433 w 103433"/>
                  <a:gd name="connsiteY3" fmla="*/ 459894 h 459894"/>
                  <a:gd name="connsiteX4" fmla="*/ 0 w 103433"/>
                  <a:gd name="connsiteY4" fmla="*/ 364098 h 45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9894">
                    <a:moveTo>
                      <a:pt x="0" y="364098"/>
                    </a:moveTo>
                    <a:lnTo>
                      <a:pt x="0" y="0"/>
                    </a:lnTo>
                    <a:lnTo>
                      <a:pt x="103433" y="70068"/>
                    </a:lnTo>
                    <a:lnTo>
                      <a:pt x="103433" y="459894"/>
                    </a:lnTo>
                    <a:lnTo>
                      <a:pt x="0" y="3640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6" name="Freeform 625"/>
              <p:cNvSpPr/>
              <p:nvPr/>
            </p:nvSpPr>
            <p:spPr>
              <a:xfrm rot="5400000">
                <a:off x="2310136" y="5541282"/>
                <a:ext cx="103433" cy="435838"/>
              </a:xfrm>
              <a:custGeom>
                <a:avLst/>
                <a:gdLst>
                  <a:gd name="connsiteX0" fmla="*/ 0 w 103433"/>
                  <a:gd name="connsiteY0" fmla="*/ 365771 h 435838"/>
                  <a:gd name="connsiteX1" fmla="*/ 0 w 103433"/>
                  <a:gd name="connsiteY1" fmla="*/ 0 h 435838"/>
                  <a:gd name="connsiteX2" fmla="*/ 103433 w 103433"/>
                  <a:gd name="connsiteY2" fmla="*/ 41166 h 435838"/>
                  <a:gd name="connsiteX3" fmla="*/ 103433 w 103433"/>
                  <a:gd name="connsiteY3" fmla="*/ 435838 h 435838"/>
                  <a:gd name="connsiteX4" fmla="*/ 0 w 103433"/>
                  <a:gd name="connsiteY4" fmla="*/ 365771 h 4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38">
                    <a:moveTo>
                      <a:pt x="0" y="365771"/>
                    </a:moveTo>
                    <a:lnTo>
                      <a:pt x="0" y="0"/>
                    </a:lnTo>
                    <a:lnTo>
                      <a:pt x="103433" y="41166"/>
                    </a:lnTo>
                    <a:lnTo>
                      <a:pt x="103433" y="435838"/>
                    </a:lnTo>
                    <a:lnTo>
                      <a:pt x="0" y="365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7" name="Freeform 626"/>
              <p:cNvSpPr/>
              <p:nvPr/>
            </p:nvSpPr>
            <p:spPr>
              <a:xfrm rot="5400000">
                <a:off x="2752101" y="5541274"/>
                <a:ext cx="103433" cy="435854"/>
              </a:xfrm>
              <a:custGeom>
                <a:avLst/>
                <a:gdLst>
                  <a:gd name="connsiteX0" fmla="*/ 0 w 103433"/>
                  <a:gd name="connsiteY0" fmla="*/ 394688 h 435854"/>
                  <a:gd name="connsiteX1" fmla="*/ 0 w 103433"/>
                  <a:gd name="connsiteY1" fmla="*/ 0 h 435854"/>
                  <a:gd name="connsiteX2" fmla="*/ 103433 w 103433"/>
                  <a:gd name="connsiteY2" fmla="*/ 17505 h 435854"/>
                  <a:gd name="connsiteX3" fmla="*/ 103433 w 103433"/>
                  <a:gd name="connsiteY3" fmla="*/ 435854 h 435854"/>
                  <a:gd name="connsiteX4" fmla="*/ 0 w 103433"/>
                  <a:gd name="connsiteY4" fmla="*/ 394688 h 43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54">
                    <a:moveTo>
                      <a:pt x="0" y="394688"/>
                    </a:moveTo>
                    <a:lnTo>
                      <a:pt x="0" y="0"/>
                    </a:lnTo>
                    <a:lnTo>
                      <a:pt x="103433" y="17505"/>
                    </a:lnTo>
                    <a:lnTo>
                      <a:pt x="103433" y="435854"/>
                    </a:lnTo>
                    <a:lnTo>
                      <a:pt x="0" y="3946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8" name="Freeform 627"/>
              <p:cNvSpPr/>
              <p:nvPr/>
            </p:nvSpPr>
            <p:spPr>
              <a:xfrm rot="5400000">
                <a:off x="3190065" y="5568631"/>
                <a:ext cx="103433" cy="381140"/>
              </a:xfrm>
              <a:custGeom>
                <a:avLst/>
                <a:gdLst>
                  <a:gd name="connsiteX0" fmla="*/ 0 w 103433"/>
                  <a:gd name="connsiteY0" fmla="*/ 363635 h 381140"/>
                  <a:gd name="connsiteX1" fmla="*/ 0 w 103433"/>
                  <a:gd name="connsiteY1" fmla="*/ 0 h 381140"/>
                  <a:gd name="connsiteX2" fmla="*/ 103433 w 103433"/>
                  <a:gd name="connsiteY2" fmla="*/ 6221 h 381140"/>
                  <a:gd name="connsiteX3" fmla="*/ 103433 w 103433"/>
                  <a:gd name="connsiteY3" fmla="*/ 381140 h 381140"/>
                  <a:gd name="connsiteX4" fmla="*/ 0 w 103433"/>
                  <a:gd name="connsiteY4" fmla="*/ 363635 h 38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81140">
                    <a:moveTo>
                      <a:pt x="0" y="363635"/>
                    </a:moveTo>
                    <a:lnTo>
                      <a:pt x="0" y="0"/>
                    </a:lnTo>
                    <a:lnTo>
                      <a:pt x="103433" y="6221"/>
                    </a:lnTo>
                    <a:lnTo>
                      <a:pt x="103433" y="381140"/>
                    </a:lnTo>
                    <a:lnTo>
                      <a:pt x="0" y="3636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9" name="Freeform 628"/>
              <p:cNvSpPr/>
              <p:nvPr/>
            </p:nvSpPr>
            <p:spPr>
              <a:xfrm rot="5400000">
                <a:off x="3588550" y="5591462"/>
                <a:ext cx="103433" cy="335478"/>
              </a:xfrm>
              <a:custGeom>
                <a:avLst/>
                <a:gdLst>
                  <a:gd name="connsiteX0" fmla="*/ 0 w 103433"/>
                  <a:gd name="connsiteY0" fmla="*/ 329257 h 335478"/>
                  <a:gd name="connsiteX1" fmla="*/ 0 w 103433"/>
                  <a:gd name="connsiteY1" fmla="*/ 0 h 335478"/>
                  <a:gd name="connsiteX2" fmla="*/ 103433 w 103433"/>
                  <a:gd name="connsiteY2" fmla="*/ 0 h 335478"/>
                  <a:gd name="connsiteX3" fmla="*/ 103433 w 103433"/>
                  <a:gd name="connsiteY3" fmla="*/ 335478 h 335478"/>
                  <a:gd name="connsiteX4" fmla="*/ 0 w 103433"/>
                  <a:gd name="connsiteY4" fmla="*/ 329257 h 3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35478">
                    <a:moveTo>
                      <a:pt x="0" y="329257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335478"/>
                    </a:lnTo>
                    <a:lnTo>
                      <a:pt x="0" y="3292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0" name="Freeform 629"/>
              <p:cNvSpPr/>
              <p:nvPr/>
            </p:nvSpPr>
            <p:spPr>
              <a:xfrm rot="5400000">
                <a:off x="3938860" y="5622944"/>
                <a:ext cx="103433" cy="272514"/>
              </a:xfrm>
              <a:custGeom>
                <a:avLst/>
                <a:gdLst>
                  <a:gd name="connsiteX0" fmla="*/ 0 w 103433"/>
                  <a:gd name="connsiteY0" fmla="*/ 272514 h 272514"/>
                  <a:gd name="connsiteX1" fmla="*/ 0 w 103433"/>
                  <a:gd name="connsiteY1" fmla="*/ 0 h 272514"/>
                  <a:gd name="connsiteX2" fmla="*/ 103433 w 103433"/>
                  <a:gd name="connsiteY2" fmla="*/ 0 h 272514"/>
                  <a:gd name="connsiteX3" fmla="*/ 103433 w 103433"/>
                  <a:gd name="connsiteY3" fmla="*/ 272514 h 272514"/>
                  <a:gd name="connsiteX4" fmla="*/ 0 w 103433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1" name="Freeform 630"/>
              <p:cNvSpPr/>
              <p:nvPr/>
            </p:nvSpPr>
            <p:spPr>
              <a:xfrm rot="5400000">
                <a:off x="4324860" y="5555772"/>
                <a:ext cx="103433" cy="406858"/>
              </a:xfrm>
              <a:custGeom>
                <a:avLst/>
                <a:gdLst>
                  <a:gd name="connsiteX0" fmla="*/ 0 w 103433"/>
                  <a:gd name="connsiteY0" fmla="*/ 406858 h 406858"/>
                  <a:gd name="connsiteX1" fmla="*/ 0 w 103433"/>
                  <a:gd name="connsiteY1" fmla="*/ 22347 h 406858"/>
                  <a:gd name="connsiteX2" fmla="*/ 103433 w 103433"/>
                  <a:gd name="connsiteY2" fmla="*/ 0 h 406858"/>
                  <a:gd name="connsiteX3" fmla="*/ 103433 w 103433"/>
                  <a:gd name="connsiteY3" fmla="*/ 406858 h 406858"/>
                  <a:gd name="connsiteX4" fmla="*/ 0 w 103433"/>
                  <a:gd name="connsiteY4" fmla="*/ 406858 h 40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06858">
                    <a:moveTo>
                      <a:pt x="0" y="406858"/>
                    </a:moveTo>
                    <a:lnTo>
                      <a:pt x="0" y="22347"/>
                    </a:lnTo>
                    <a:lnTo>
                      <a:pt x="103433" y="0"/>
                    </a:lnTo>
                    <a:lnTo>
                      <a:pt x="103433" y="406858"/>
                    </a:lnTo>
                    <a:lnTo>
                      <a:pt x="0" y="4068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2" name="Freeform 631"/>
              <p:cNvSpPr/>
              <p:nvPr/>
            </p:nvSpPr>
            <p:spPr>
              <a:xfrm rot="5400000">
                <a:off x="4760331" y="5552195"/>
                <a:ext cx="103433" cy="414012"/>
              </a:xfrm>
              <a:custGeom>
                <a:avLst/>
                <a:gdLst>
                  <a:gd name="connsiteX0" fmla="*/ 0 w 103433"/>
                  <a:gd name="connsiteY0" fmla="*/ 414012 h 414012"/>
                  <a:gd name="connsiteX1" fmla="*/ 0 w 103433"/>
                  <a:gd name="connsiteY1" fmla="*/ 40216 h 414012"/>
                  <a:gd name="connsiteX2" fmla="*/ 103433 w 103433"/>
                  <a:gd name="connsiteY2" fmla="*/ 0 h 414012"/>
                  <a:gd name="connsiteX3" fmla="*/ 103433 w 103433"/>
                  <a:gd name="connsiteY3" fmla="*/ 391665 h 414012"/>
                  <a:gd name="connsiteX4" fmla="*/ 0 w 103433"/>
                  <a:gd name="connsiteY4" fmla="*/ 414012 h 41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14012">
                    <a:moveTo>
                      <a:pt x="0" y="414012"/>
                    </a:moveTo>
                    <a:lnTo>
                      <a:pt x="0" y="40216"/>
                    </a:lnTo>
                    <a:lnTo>
                      <a:pt x="103433" y="0"/>
                    </a:lnTo>
                    <a:lnTo>
                      <a:pt x="103433" y="391665"/>
                    </a:lnTo>
                    <a:lnTo>
                      <a:pt x="0" y="4140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3" name="Freeform 632"/>
              <p:cNvSpPr/>
              <p:nvPr/>
            </p:nvSpPr>
            <p:spPr>
              <a:xfrm rot="5400000">
                <a:off x="5193683" y="5542330"/>
                <a:ext cx="103433" cy="433742"/>
              </a:xfrm>
              <a:custGeom>
                <a:avLst/>
                <a:gdLst>
                  <a:gd name="connsiteX0" fmla="*/ 0 w 103433"/>
                  <a:gd name="connsiteY0" fmla="*/ 433742 h 433742"/>
                  <a:gd name="connsiteX1" fmla="*/ 0 w 103433"/>
                  <a:gd name="connsiteY1" fmla="*/ 56971 h 433742"/>
                  <a:gd name="connsiteX2" fmla="*/ 103433 w 103433"/>
                  <a:gd name="connsiteY2" fmla="*/ 0 h 433742"/>
                  <a:gd name="connsiteX3" fmla="*/ 103433 w 103433"/>
                  <a:gd name="connsiteY3" fmla="*/ 393525 h 433742"/>
                  <a:gd name="connsiteX4" fmla="*/ 0 w 103433"/>
                  <a:gd name="connsiteY4" fmla="*/ 433742 h 43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3742">
                    <a:moveTo>
                      <a:pt x="0" y="433742"/>
                    </a:moveTo>
                    <a:lnTo>
                      <a:pt x="0" y="56971"/>
                    </a:lnTo>
                    <a:lnTo>
                      <a:pt x="103433" y="0"/>
                    </a:lnTo>
                    <a:lnTo>
                      <a:pt x="103433" y="393525"/>
                    </a:lnTo>
                    <a:lnTo>
                      <a:pt x="0" y="4337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4" name="Freeform 633"/>
              <p:cNvSpPr/>
              <p:nvPr/>
            </p:nvSpPr>
            <p:spPr>
              <a:xfrm rot="5400000">
                <a:off x="5633841" y="5531817"/>
                <a:ext cx="103433" cy="454768"/>
              </a:xfrm>
              <a:custGeom>
                <a:avLst/>
                <a:gdLst>
                  <a:gd name="connsiteX0" fmla="*/ 0 w 103433"/>
                  <a:gd name="connsiteY0" fmla="*/ 454768 h 454768"/>
                  <a:gd name="connsiteX1" fmla="*/ 0 w 103433"/>
                  <a:gd name="connsiteY1" fmla="*/ 80816 h 454768"/>
                  <a:gd name="connsiteX2" fmla="*/ 103433 w 103433"/>
                  <a:gd name="connsiteY2" fmla="*/ 0 h 454768"/>
                  <a:gd name="connsiteX3" fmla="*/ 103433 w 103433"/>
                  <a:gd name="connsiteY3" fmla="*/ 397796 h 454768"/>
                  <a:gd name="connsiteX4" fmla="*/ 0 w 103433"/>
                  <a:gd name="connsiteY4" fmla="*/ 454768 h 4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4768">
                    <a:moveTo>
                      <a:pt x="0" y="454768"/>
                    </a:moveTo>
                    <a:lnTo>
                      <a:pt x="0" y="80816"/>
                    </a:lnTo>
                    <a:lnTo>
                      <a:pt x="103433" y="0"/>
                    </a:lnTo>
                    <a:lnTo>
                      <a:pt x="103433" y="397796"/>
                    </a:lnTo>
                    <a:lnTo>
                      <a:pt x="0" y="4547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5" name="Freeform 634"/>
              <p:cNvSpPr/>
              <p:nvPr/>
            </p:nvSpPr>
            <p:spPr>
              <a:xfrm rot="5400000">
                <a:off x="6108232" y="5490154"/>
                <a:ext cx="103433" cy="538095"/>
              </a:xfrm>
              <a:custGeom>
                <a:avLst/>
                <a:gdLst>
                  <a:gd name="connsiteX0" fmla="*/ 0 w 103433"/>
                  <a:gd name="connsiteY0" fmla="*/ 538095 h 538095"/>
                  <a:gd name="connsiteX1" fmla="*/ 0 w 103433"/>
                  <a:gd name="connsiteY1" fmla="*/ 142325 h 538095"/>
                  <a:gd name="connsiteX2" fmla="*/ 103433 w 103433"/>
                  <a:gd name="connsiteY2" fmla="*/ 0 h 538095"/>
                  <a:gd name="connsiteX3" fmla="*/ 103433 w 103433"/>
                  <a:gd name="connsiteY3" fmla="*/ 457279 h 538095"/>
                  <a:gd name="connsiteX4" fmla="*/ 0 w 103433"/>
                  <a:gd name="connsiteY4" fmla="*/ 538095 h 53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38095">
                    <a:moveTo>
                      <a:pt x="0" y="538095"/>
                    </a:moveTo>
                    <a:lnTo>
                      <a:pt x="0" y="142325"/>
                    </a:lnTo>
                    <a:lnTo>
                      <a:pt x="103433" y="0"/>
                    </a:lnTo>
                    <a:lnTo>
                      <a:pt x="103433" y="457279"/>
                    </a:lnTo>
                    <a:lnTo>
                      <a:pt x="0" y="5380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6" name="Freeform 635"/>
              <p:cNvSpPr/>
              <p:nvPr/>
            </p:nvSpPr>
            <p:spPr>
              <a:xfrm rot="5400000">
                <a:off x="1207905" y="5589622"/>
                <a:ext cx="136601" cy="657441"/>
              </a:xfrm>
              <a:custGeom>
                <a:avLst/>
                <a:gdLst>
                  <a:gd name="connsiteX0" fmla="*/ 0 w 136601"/>
                  <a:gd name="connsiteY0" fmla="*/ 521412 h 657441"/>
                  <a:gd name="connsiteX1" fmla="*/ 0 w 136601"/>
                  <a:gd name="connsiteY1" fmla="*/ 0 h 657441"/>
                  <a:gd name="connsiteX2" fmla="*/ 136601 w 136601"/>
                  <a:gd name="connsiteY2" fmla="*/ 126515 h 657441"/>
                  <a:gd name="connsiteX3" fmla="*/ 136601 w 136601"/>
                  <a:gd name="connsiteY3" fmla="*/ 657441 h 657441"/>
                  <a:gd name="connsiteX4" fmla="*/ 122072 w 136601"/>
                  <a:gd name="connsiteY4" fmla="*/ 654508 h 657441"/>
                  <a:gd name="connsiteX5" fmla="*/ 67575 w 136601"/>
                  <a:gd name="connsiteY5" fmla="*/ 617765 h 657441"/>
                  <a:gd name="connsiteX6" fmla="*/ 36146 w 136601"/>
                  <a:gd name="connsiteY6" fmla="*/ 571150 h 657441"/>
                  <a:gd name="connsiteX7" fmla="*/ 0 w 136601"/>
                  <a:gd name="connsiteY7" fmla="*/ 521412 h 65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57441">
                    <a:moveTo>
                      <a:pt x="0" y="521412"/>
                    </a:moveTo>
                    <a:lnTo>
                      <a:pt x="0" y="0"/>
                    </a:lnTo>
                    <a:lnTo>
                      <a:pt x="136601" y="126515"/>
                    </a:lnTo>
                    <a:lnTo>
                      <a:pt x="136601" y="657441"/>
                    </a:lnTo>
                    <a:lnTo>
                      <a:pt x="122072" y="654508"/>
                    </a:lnTo>
                    <a:cubicBezTo>
                      <a:pt x="101560" y="645832"/>
                      <a:pt x="83088" y="633278"/>
                      <a:pt x="67575" y="617765"/>
                    </a:cubicBezTo>
                    <a:lnTo>
                      <a:pt x="36146" y="571150"/>
                    </a:lnTo>
                    <a:lnTo>
                      <a:pt x="0" y="5214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7" name="Freeform 636"/>
              <p:cNvSpPr/>
              <p:nvPr/>
            </p:nvSpPr>
            <p:spPr>
              <a:xfrm rot="5400000">
                <a:off x="1733028" y="5655305"/>
                <a:ext cx="136601" cy="526074"/>
              </a:xfrm>
              <a:custGeom>
                <a:avLst/>
                <a:gdLst>
                  <a:gd name="connsiteX0" fmla="*/ 0 w 136601"/>
                  <a:gd name="connsiteY0" fmla="*/ 399559 h 526074"/>
                  <a:gd name="connsiteX1" fmla="*/ 0 w 136601"/>
                  <a:gd name="connsiteY1" fmla="*/ 0 h 526074"/>
                  <a:gd name="connsiteX2" fmla="*/ 136601 w 136601"/>
                  <a:gd name="connsiteY2" fmla="*/ 92536 h 526074"/>
                  <a:gd name="connsiteX3" fmla="*/ 136601 w 136601"/>
                  <a:gd name="connsiteY3" fmla="*/ 526074 h 526074"/>
                  <a:gd name="connsiteX4" fmla="*/ 0 w 136601"/>
                  <a:gd name="connsiteY4" fmla="*/ 399559 h 52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26074">
                    <a:moveTo>
                      <a:pt x="0" y="399559"/>
                    </a:moveTo>
                    <a:lnTo>
                      <a:pt x="0" y="0"/>
                    </a:lnTo>
                    <a:lnTo>
                      <a:pt x="136601" y="92536"/>
                    </a:lnTo>
                    <a:lnTo>
                      <a:pt x="136601" y="526074"/>
                    </a:lnTo>
                    <a:lnTo>
                      <a:pt x="0" y="3995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8" name="Freeform 637"/>
              <p:cNvSpPr/>
              <p:nvPr/>
            </p:nvSpPr>
            <p:spPr>
              <a:xfrm rot="5400000">
                <a:off x="2205664" y="5669272"/>
                <a:ext cx="136601" cy="498141"/>
              </a:xfrm>
              <a:custGeom>
                <a:avLst/>
                <a:gdLst>
                  <a:gd name="connsiteX0" fmla="*/ 0 w 136601"/>
                  <a:gd name="connsiteY0" fmla="*/ 405605 h 498141"/>
                  <a:gd name="connsiteX1" fmla="*/ 0 w 136601"/>
                  <a:gd name="connsiteY1" fmla="*/ 0 h 498141"/>
                  <a:gd name="connsiteX2" fmla="*/ 136601 w 136601"/>
                  <a:gd name="connsiteY2" fmla="*/ 54367 h 498141"/>
                  <a:gd name="connsiteX3" fmla="*/ 136601 w 136601"/>
                  <a:gd name="connsiteY3" fmla="*/ 498141 h 498141"/>
                  <a:gd name="connsiteX4" fmla="*/ 0 w 136601"/>
                  <a:gd name="connsiteY4" fmla="*/ 405605 h 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98141">
                    <a:moveTo>
                      <a:pt x="0" y="405605"/>
                    </a:moveTo>
                    <a:lnTo>
                      <a:pt x="0" y="0"/>
                    </a:lnTo>
                    <a:lnTo>
                      <a:pt x="136601" y="54367"/>
                    </a:lnTo>
                    <a:lnTo>
                      <a:pt x="136601" y="498141"/>
                    </a:lnTo>
                    <a:lnTo>
                      <a:pt x="0" y="4056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9" name="Freeform 638"/>
              <p:cNvSpPr/>
              <p:nvPr/>
            </p:nvSpPr>
            <p:spPr>
              <a:xfrm rot="5400000">
                <a:off x="2688485" y="5677509"/>
                <a:ext cx="136601" cy="481666"/>
              </a:xfrm>
              <a:custGeom>
                <a:avLst/>
                <a:gdLst>
                  <a:gd name="connsiteX0" fmla="*/ 0 w 136601"/>
                  <a:gd name="connsiteY0" fmla="*/ 427299 h 481666"/>
                  <a:gd name="connsiteX1" fmla="*/ 0 w 136601"/>
                  <a:gd name="connsiteY1" fmla="*/ 0 h 481666"/>
                  <a:gd name="connsiteX2" fmla="*/ 136601 w 136601"/>
                  <a:gd name="connsiteY2" fmla="*/ 23117 h 481666"/>
                  <a:gd name="connsiteX3" fmla="*/ 136601 w 136601"/>
                  <a:gd name="connsiteY3" fmla="*/ 481666 h 481666"/>
                  <a:gd name="connsiteX4" fmla="*/ 0 w 136601"/>
                  <a:gd name="connsiteY4" fmla="*/ 427299 h 481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81666">
                    <a:moveTo>
                      <a:pt x="0" y="427299"/>
                    </a:moveTo>
                    <a:lnTo>
                      <a:pt x="0" y="0"/>
                    </a:lnTo>
                    <a:lnTo>
                      <a:pt x="136601" y="23117"/>
                    </a:lnTo>
                    <a:lnTo>
                      <a:pt x="136601" y="481666"/>
                    </a:lnTo>
                    <a:lnTo>
                      <a:pt x="0" y="4272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0" name="Freeform 639"/>
              <p:cNvSpPr/>
              <p:nvPr/>
            </p:nvSpPr>
            <p:spPr>
              <a:xfrm rot="5400000">
                <a:off x="3154325" y="5717191"/>
                <a:ext cx="136601" cy="402303"/>
              </a:xfrm>
              <a:custGeom>
                <a:avLst/>
                <a:gdLst>
                  <a:gd name="connsiteX0" fmla="*/ 0 w 136601"/>
                  <a:gd name="connsiteY0" fmla="*/ 379186 h 402303"/>
                  <a:gd name="connsiteX1" fmla="*/ 0 w 136601"/>
                  <a:gd name="connsiteY1" fmla="*/ 0 h 402303"/>
                  <a:gd name="connsiteX2" fmla="*/ 136601 w 136601"/>
                  <a:gd name="connsiteY2" fmla="*/ 8216 h 402303"/>
                  <a:gd name="connsiteX3" fmla="*/ 136601 w 136601"/>
                  <a:gd name="connsiteY3" fmla="*/ 402303 h 402303"/>
                  <a:gd name="connsiteX4" fmla="*/ 0 w 136601"/>
                  <a:gd name="connsiteY4" fmla="*/ 379186 h 40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02303">
                    <a:moveTo>
                      <a:pt x="0" y="379186"/>
                    </a:moveTo>
                    <a:lnTo>
                      <a:pt x="0" y="0"/>
                    </a:lnTo>
                    <a:lnTo>
                      <a:pt x="136601" y="8216"/>
                    </a:lnTo>
                    <a:lnTo>
                      <a:pt x="136601" y="402303"/>
                    </a:lnTo>
                    <a:lnTo>
                      <a:pt x="0" y="3791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1" name="Freeform 640"/>
              <p:cNvSpPr/>
              <p:nvPr/>
            </p:nvSpPr>
            <p:spPr>
              <a:xfrm rot="5400000">
                <a:off x="3566681" y="5745318"/>
                <a:ext cx="136601" cy="346048"/>
              </a:xfrm>
              <a:custGeom>
                <a:avLst/>
                <a:gdLst>
                  <a:gd name="connsiteX0" fmla="*/ 0 w 136601"/>
                  <a:gd name="connsiteY0" fmla="*/ 337831 h 346048"/>
                  <a:gd name="connsiteX1" fmla="*/ 0 w 136601"/>
                  <a:gd name="connsiteY1" fmla="*/ 0 h 346048"/>
                  <a:gd name="connsiteX2" fmla="*/ 136601 w 136601"/>
                  <a:gd name="connsiteY2" fmla="*/ 0 h 346048"/>
                  <a:gd name="connsiteX3" fmla="*/ 136601 w 136601"/>
                  <a:gd name="connsiteY3" fmla="*/ 346048 h 346048"/>
                  <a:gd name="connsiteX4" fmla="*/ 0 w 136601"/>
                  <a:gd name="connsiteY4" fmla="*/ 337831 h 34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346048">
                    <a:moveTo>
                      <a:pt x="0" y="337831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346048"/>
                    </a:lnTo>
                    <a:lnTo>
                      <a:pt x="0" y="33783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2" name="Freeform 641"/>
              <p:cNvSpPr/>
              <p:nvPr/>
            </p:nvSpPr>
            <p:spPr>
              <a:xfrm rot="5400000">
                <a:off x="3922276" y="5782085"/>
                <a:ext cx="136601" cy="272514"/>
              </a:xfrm>
              <a:custGeom>
                <a:avLst/>
                <a:gdLst>
                  <a:gd name="connsiteX0" fmla="*/ 0 w 136601"/>
                  <a:gd name="connsiteY0" fmla="*/ 272514 h 272514"/>
                  <a:gd name="connsiteX1" fmla="*/ 0 w 136601"/>
                  <a:gd name="connsiteY1" fmla="*/ 0 h 272514"/>
                  <a:gd name="connsiteX2" fmla="*/ 136601 w 136601"/>
                  <a:gd name="connsiteY2" fmla="*/ 0 h 272514"/>
                  <a:gd name="connsiteX3" fmla="*/ 136601 w 136601"/>
                  <a:gd name="connsiteY3" fmla="*/ 272514 h 272514"/>
                  <a:gd name="connsiteX4" fmla="*/ 0 w 13660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3" name="Freeform 642"/>
              <p:cNvSpPr/>
              <p:nvPr/>
            </p:nvSpPr>
            <p:spPr>
              <a:xfrm rot="5400000">
                <a:off x="4327259" y="5695930"/>
                <a:ext cx="136601" cy="444824"/>
              </a:xfrm>
              <a:custGeom>
                <a:avLst/>
                <a:gdLst>
                  <a:gd name="connsiteX0" fmla="*/ 0 w 136601"/>
                  <a:gd name="connsiteY0" fmla="*/ 444824 h 444824"/>
                  <a:gd name="connsiteX1" fmla="*/ 0 w 136601"/>
                  <a:gd name="connsiteY1" fmla="*/ 29513 h 444824"/>
                  <a:gd name="connsiteX2" fmla="*/ 136601 w 136601"/>
                  <a:gd name="connsiteY2" fmla="*/ 0 h 444824"/>
                  <a:gd name="connsiteX3" fmla="*/ 136601 w 136601"/>
                  <a:gd name="connsiteY3" fmla="*/ 444824 h 444824"/>
                  <a:gd name="connsiteX4" fmla="*/ 0 w 136601"/>
                  <a:gd name="connsiteY4" fmla="*/ 444824 h 44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44824">
                    <a:moveTo>
                      <a:pt x="0" y="444824"/>
                    </a:moveTo>
                    <a:lnTo>
                      <a:pt x="0" y="29513"/>
                    </a:lnTo>
                    <a:lnTo>
                      <a:pt x="136601" y="0"/>
                    </a:lnTo>
                    <a:lnTo>
                      <a:pt x="136601" y="444824"/>
                    </a:lnTo>
                    <a:lnTo>
                      <a:pt x="0" y="4448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4" name="Freeform 643"/>
              <p:cNvSpPr/>
              <p:nvPr/>
            </p:nvSpPr>
            <p:spPr>
              <a:xfrm rot="5400000">
                <a:off x="4793309" y="5692574"/>
                <a:ext cx="136601" cy="451536"/>
              </a:xfrm>
              <a:custGeom>
                <a:avLst/>
                <a:gdLst>
                  <a:gd name="connsiteX0" fmla="*/ 0 w 136601"/>
                  <a:gd name="connsiteY0" fmla="*/ 451536 h 451536"/>
                  <a:gd name="connsiteX1" fmla="*/ 0 w 136601"/>
                  <a:gd name="connsiteY1" fmla="*/ 53112 h 451536"/>
                  <a:gd name="connsiteX2" fmla="*/ 136601 w 136601"/>
                  <a:gd name="connsiteY2" fmla="*/ 0 h 451536"/>
                  <a:gd name="connsiteX3" fmla="*/ 136601 w 136601"/>
                  <a:gd name="connsiteY3" fmla="*/ 422023 h 451536"/>
                  <a:gd name="connsiteX4" fmla="*/ 0 w 136601"/>
                  <a:gd name="connsiteY4" fmla="*/ 451536 h 45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51536">
                    <a:moveTo>
                      <a:pt x="0" y="451536"/>
                    </a:moveTo>
                    <a:lnTo>
                      <a:pt x="0" y="53112"/>
                    </a:lnTo>
                    <a:lnTo>
                      <a:pt x="136601" y="0"/>
                    </a:lnTo>
                    <a:lnTo>
                      <a:pt x="136601" y="422023"/>
                    </a:lnTo>
                    <a:lnTo>
                      <a:pt x="0" y="4515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5" name="Freeform 644"/>
              <p:cNvSpPr/>
              <p:nvPr/>
            </p:nvSpPr>
            <p:spPr>
              <a:xfrm rot="5400000">
                <a:off x="5253209" y="5680791"/>
                <a:ext cx="136601" cy="475103"/>
              </a:xfrm>
              <a:custGeom>
                <a:avLst/>
                <a:gdLst>
                  <a:gd name="connsiteX0" fmla="*/ 0 w 136601"/>
                  <a:gd name="connsiteY0" fmla="*/ 475103 h 475103"/>
                  <a:gd name="connsiteX1" fmla="*/ 0 w 136601"/>
                  <a:gd name="connsiteY1" fmla="*/ 75240 h 475103"/>
                  <a:gd name="connsiteX2" fmla="*/ 136601 w 136601"/>
                  <a:gd name="connsiteY2" fmla="*/ 0 h 475103"/>
                  <a:gd name="connsiteX3" fmla="*/ 136601 w 136601"/>
                  <a:gd name="connsiteY3" fmla="*/ 421991 h 475103"/>
                  <a:gd name="connsiteX4" fmla="*/ 0 w 136601"/>
                  <a:gd name="connsiteY4" fmla="*/ 475103 h 47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75103">
                    <a:moveTo>
                      <a:pt x="0" y="475103"/>
                    </a:moveTo>
                    <a:lnTo>
                      <a:pt x="0" y="75240"/>
                    </a:lnTo>
                    <a:lnTo>
                      <a:pt x="136601" y="0"/>
                    </a:lnTo>
                    <a:lnTo>
                      <a:pt x="136601" y="421991"/>
                    </a:lnTo>
                    <a:lnTo>
                      <a:pt x="0" y="4751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6" name="Freeform 645"/>
              <p:cNvSpPr/>
              <p:nvPr/>
            </p:nvSpPr>
            <p:spPr>
              <a:xfrm rot="5400000">
                <a:off x="5725168" y="5661569"/>
                <a:ext cx="136601" cy="513547"/>
              </a:xfrm>
              <a:custGeom>
                <a:avLst/>
                <a:gdLst>
                  <a:gd name="connsiteX0" fmla="*/ 0 w 136601"/>
                  <a:gd name="connsiteY0" fmla="*/ 513547 h 513547"/>
                  <a:gd name="connsiteX1" fmla="*/ 0 w 136601"/>
                  <a:gd name="connsiteY1" fmla="*/ 106731 h 513547"/>
                  <a:gd name="connsiteX2" fmla="*/ 136601 w 136601"/>
                  <a:gd name="connsiteY2" fmla="*/ 0 h 513547"/>
                  <a:gd name="connsiteX3" fmla="*/ 136601 w 136601"/>
                  <a:gd name="connsiteY3" fmla="*/ 438306 h 513547"/>
                  <a:gd name="connsiteX4" fmla="*/ 0 w 136601"/>
                  <a:gd name="connsiteY4" fmla="*/ 513547 h 51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13547">
                    <a:moveTo>
                      <a:pt x="0" y="513547"/>
                    </a:moveTo>
                    <a:lnTo>
                      <a:pt x="0" y="106731"/>
                    </a:lnTo>
                    <a:lnTo>
                      <a:pt x="136601" y="0"/>
                    </a:lnTo>
                    <a:lnTo>
                      <a:pt x="136601" y="438306"/>
                    </a:lnTo>
                    <a:lnTo>
                      <a:pt x="0" y="51354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7" name="Freeform 646"/>
              <p:cNvSpPr/>
              <p:nvPr/>
            </p:nvSpPr>
            <p:spPr>
              <a:xfrm rot="5400000">
                <a:off x="6242272" y="5610056"/>
                <a:ext cx="136601" cy="616573"/>
              </a:xfrm>
              <a:custGeom>
                <a:avLst/>
                <a:gdLst>
                  <a:gd name="connsiteX0" fmla="*/ 0 w 136601"/>
                  <a:gd name="connsiteY0" fmla="*/ 616573 h 616573"/>
                  <a:gd name="connsiteX1" fmla="*/ 0 w 136601"/>
                  <a:gd name="connsiteY1" fmla="*/ 136028 h 616573"/>
                  <a:gd name="connsiteX2" fmla="*/ 36146 w 136601"/>
                  <a:gd name="connsiteY2" fmla="*/ 86291 h 616573"/>
                  <a:gd name="connsiteX3" fmla="*/ 67575 w 136601"/>
                  <a:gd name="connsiteY3" fmla="*/ 39676 h 616573"/>
                  <a:gd name="connsiteX4" fmla="*/ 122072 w 136601"/>
                  <a:gd name="connsiteY4" fmla="*/ 2933 h 616573"/>
                  <a:gd name="connsiteX5" fmla="*/ 136601 w 136601"/>
                  <a:gd name="connsiteY5" fmla="*/ 0 h 616573"/>
                  <a:gd name="connsiteX6" fmla="*/ 136601 w 136601"/>
                  <a:gd name="connsiteY6" fmla="*/ 509842 h 616573"/>
                  <a:gd name="connsiteX7" fmla="*/ 0 w 136601"/>
                  <a:gd name="connsiteY7" fmla="*/ 616573 h 6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16573">
                    <a:moveTo>
                      <a:pt x="0" y="616573"/>
                    </a:moveTo>
                    <a:lnTo>
                      <a:pt x="0" y="136028"/>
                    </a:lnTo>
                    <a:lnTo>
                      <a:pt x="36146" y="86291"/>
                    </a:lnTo>
                    <a:lnTo>
                      <a:pt x="67575" y="39676"/>
                    </a:lnTo>
                    <a:cubicBezTo>
                      <a:pt x="83088" y="24163"/>
                      <a:pt x="101560" y="11609"/>
                      <a:pt x="122072" y="2933"/>
                    </a:cubicBezTo>
                    <a:lnTo>
                      <a:pt x="136601" y="0"/>
                    </a:lnTo>
                    <a:lnTo>
                      <a:pt x="136601" y="509842"/>
                    </a:lnTo>
                    <a:lnTo>
                      <a:pt x="0" y="6165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8" name="Freeform 647"/>
              <p:cNvSpPr/>
              <p:nvPr/>
            </p:nvSpPr>
            <p:spPr>
              <a:xfrm rot="5400000">
                <a:off x="3690908" y="3319381"/>
                <a:ext cx="184531" cy="5692454"/>
              </a:xfrm>
              <a:custGeom>
                <a:avLst/>
                <a:gdLst>
                  <a:gd name="connsiteX0" fmla="*/ 0 w 184533"/>
                  <a:gd name="connsiteY0" fmla="*/ 5689812 h 5692454"/>
                  <a:gd name="connsiteX1" fmla="*/ 0 w 184533"/>
                  <a:gd name="connsiteY1" fmla="*/ 5127367 h 5692454"/>
                  <a:gd name="connsiteX2" fmla="*/ 12 w 184533"/>
                  <a:gd name="connsiteY2" fmla="*/ 5127354 h 5692454"/>
                  <a:gd name="connsiteX3" fmla="*/ 0 w 184533"/>
                  <a:gd name="connsiteY3" fmla="*/ 5127343 h 5692454"/>
                  <a:gd name="connsiteX4" fmla="*/ 0 w 184533"/>
                  <a:gd name="connsiteY4" fmla="*/ 2821393 h 5692454"/>
                  <a:gd name="connsiteX5" fmla="*/ 1132 w 184533"/>
                  <a:gd name="connsiteY5" fmla="*/ 2821393 h 5692454"/>
                  <a:gd name="connsiteX6" fmla="*/ 1132 w 184533"/>
                  <a:gd name="connsiteY6" fmla="*/ 2775079 h 5692454"/>
                  <a:gd name="connsiteX7" fmla="*/ 0 w 184533"/>
                  <a:gd name="connsiteY7" fmla="*/ 2775079 h 5692454"/>
                  <a:gd name="connsiteX8" fmla="*/ 0 w 184533"/>
                  <a:gd name="connsiteY8" fmla="*/ 2002974 h 5692454"/>
                  <a:gd name="connsiteX9" fmla="*/ 589 w 184533"/>
                  <a:gd name="connsiteY9" fmla="*/ 2002847 h 5692454"/>
                  <a:gd name="connsiteX10" fmla="*/ 0 w 184533"/>
                  <a:gd name="connsiteY10" fmla="*/ 2000120 h 5692454"/>
                  <a:gd name="connsiteX11" fmla="*/ 0 w 184533"/>
                  <a:gd name="connsiteY11" fmla="*/ 1526809 h 5692454"/>
                  <a:gd name="connsiteX12" fmla="*/ 1266 w 184533"/>
                  <a:gd name="connsiteY12" fmla="*/ 1526317 h 5692454"/>
                  <a:gd name="connsiteX13" fmla="*/ 0 w 184533"/>
                  <a:gd name="connsiteY13" fmla="*/ 1523061 h 5692454"/>
                  <a:gd name="connsiteX14" fmla="*/ 0 w 184533"/>
                  <a:gd name="connsiteY14" fmla="*/ 548588 h 5692454"/>
                  <a:gd name="connsiteX15" fmla="*/ 6836 w 184533"/>
                  <a:gd name="connsiteY15" fmla="*/ 543247 h 5692454"/>
                  <a:gd name="connsiteX16" fmla="*/ 0 w 184533"/>
                  <a:gd name="connsiteY16" fmla="*/ 534498 h 5692454"/>
                  <a:gd name="connsiteX17" fmla="*/ 0 w 184533"/>
                  <a:gd name="connsiteY17" fmla="*/ 2641 h 5692454"/>
                  <a:gd name="connsiteX18" fmla="*/ 13083 w 184533"/>
                  <a:gd name="connsiteY18" fmla="*/ 0 h 5692454"/>
                  <a:gd name="connsiteX19" fmla="*/ 184533 w 184533"/>
                  <a:gd name="connsiteY19" fmla="*/ 171450 h 5692454"/>
                  <a:gd name="connsiteX20" fmla="*/ 184533 w 184533"/>
                  <a:gd name="connsiteY20" fmla="*/ 5521004 h 5692454"/>
                  <a:gd name="connsiteX21" fmla="*/ 13083 w 184533"/>
                  <a:gd name="connsiteY21" fmla="*/ 5692454 h 5692454"/>
                  <a:gd name="connsiteX22" fmla="*/ 0 w 184533"/>
                  <a:gd name="connsiteY22" fmla="*/ 5689812 h 569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533" h="5692454">
                    <a:moveTo>
                      <a:pt x="0" y="5689812"/>
                    </a:moveTo>
                    <a:lnTo>
                      <a:pt x="0" y="5127367"/>
                    </a:lnTo>
                    <a:lnTo>
                      <a:pt x="12" y="5127354"/>
                    </a:lnTo>
                    <a:lnTo>
                      <a:pt x="0" y="5127343"/>
                    </a:lnTo>
                    <a:lnTo>
                      <a:pt x="0" y="2821393"/>
                    </a:lnTo>
                    <a:lnTo>
                      <a:pt x="1132" y="2821393"/>
                    </a:lnTo>
                    <a:lnTo>
                      <a:pt x="1132" y="2775079"/>
                    </a:lnTo>
                    <a:lnTo>
                      <a:pt x="0" y="2775079"/>
                    </a:lnTo>
                    <a:lnTo>
                      <a:pt x="0" y="2002974"/>
                    </a:lnTo>
                    <a:lnTo>
                      <a:pt x="589" y="2002847"/>
                    </a:lnTo>
                    <a:lnTo>
                      <a:pt x="0" y="2000120"/>
                    </a:lnTo>
                    <a:lnTo>
                      <a:pt x="0" y="1526809"/>
                    </a:lnTo>
                    <a:lnTo>
                      <a:pt x="1266" y="1526317"/>
                    </a:lnTo>
                    <a:lnTo>
                      <a:pt x="0" y="1523061"/>
                    </a:lnTo>
                    <a:lnTo>
                      <a:pt x="0" y="548588"/>
                    </a:lnTo>
                    <a:lnTo>
                      <a:pt x="6836" y="543247"/>
                    </a:lnTo>
                    <a:lnTo>
                      <a:pt x="0" y="534498"/>
                    </a:lnTo>
                    <a:lnTo>
                      <a:pt x="0" y="2641"/>
                    </a:lnTo>
                    <a:lnTo>
                      <a:pt x="13083" y="0"/>
                    </a:lnTo>
                    <a:cubicBezTo>
                      <a:pt x="107772" y="0"/>
                      <a:pt x="184533" y="76761"/>
                      <a:pt x="184533" y="171450"/>
                    </a:cubicBezTo>
                    <a:lnTo>
                      <a:pt x="184533" y="5521004"/>
                    </a:lnTo>
                    <a:cubicBezTo>
                      <a:pt x="184533" y="5615693"/>
                      <a:pt x="107772" y="5692454"/>
                      <a:pt x="13083" y="5692454"/>
                    </a:cubicBezTo>
                    <a:lnTo>
                      <a:pt x="0" y="56898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97" name="Group 696"/>
          <p:cNvGrpSpPr/>
          <p:nvPr/>
        </p:nvGrpSpPr>
        <p:grpSpPr>
          <a:xfrm>
            <a:off x="8031942" y="5849312"/>
            <a:ext cx="794426" cy="861250"/>
            <a:chOff x="2234623" y="1297044"/>
            <a:chExt cx="4321961" cy="4685502"/>
          </a:xfrm>
          <a:solidFill>
            <a:schemeClr val="bg1">
              <a:lumMod val="65000"/>
            </a:schemeClr>
          </a:solidFill>
        </p:grpSpPr>
        <p:grpSp>
          <p:nvGrpSpPr>
            <p:cNvPr id="786" name="Group 785"/>
            <p:cNvGrpSpPr/>
            <p:nvPr/>
          </p:nvGrpSpPr>
          <p:grpSpPr>
            <a:xfrm>
              <a:off x="3634637" y="1297044"/>
              <a:ext cx="2921947" cy="2922016"/>
              <a:chOff x="3634637" y="1297044"/>
              <a:chExt cx="2921947" cy="2922016"/>
            </a:xfrm>
            <a:grpFill/>
          </p:grpSpPr>
          <p:sp>
            <p:nvSpPr>
              <p:cNvPr id="796" name="Freeform 795"/>
              <p:cNvSpPr/>
              <p:nvPr/>
            </p:nvSpPr>
            <p:spPr>
              <a:xfrm rot="6709086">
                <a:off x="3634603" y="1297078"/>
                <a:ext cx="2922016" cy="2921947"/>
              </a:xfrm>
              <a:custGeom>
                <a:avLst/>
                <a:gdLst>
                  <a:gd name="connsiteX0" fmla="*/ 496650 w 2922016"/>
                  <a:gd name="connsiteY0" fmla="*/ 1847043 h 2921947"/>
                  <a:gd name="connsiteX1" fmla="*/ 1847077 w 2922016"/>
                  <a:gd name="connsiteY1" fmla="*/ 2425331 h 2921947"/>
                  <a:gd name="connsiteX2" fmla="*/ 2425365 w 2922016"/>
                  <a:gd name="connsiteY2" fmla="*/ 1074905 h 2921947"/>
                  <a:gd name="connsiteX3" fmla="*/ 1074939 w 2922016"/>
                  <a:gd name="connsiteY3" fmla="*/ 496616 h 2921947"/>
                  <a:gd name="connsiteX4" fmla="*/ 496650 w 2922016"/>
                  <a:gd name="connsiteY4" fmla="*/ 1847043 h 2921947"/>
                  <a:gd name="connsiteX5" fmla="*/ 4885 w 2922016"/>
                  <a:gd name="connsiteY5" fmla="*/ 1609297 h 2921947"/>
                  <a:gd name="connsiteX6" fmla="*/ 0 w 2922016"/>
                  <a:gd name="connsiteY6" fmla="*/ 1585065 h 2921947"/>
                  <a:gd name="connsiteX7" fmla="*/ 69 w 2922016"/>
                  <a:gd name="connsiteY7" fmla="*/ 1336075 h 2921947"/>
                  <a:gd name="connsiteX8" fmla="*/ 62335 w 2922016"/>
                  <a:gd name="connsiteY8" fmla="*/ 1273844 h 2921947"/>
                  <a:gd name="connsiteX9" fmla="*/ 226996 w 2922016"/>
                  <a:gd name="connsiteY9" fmla="*/ 1273889 h 2921947"/>
                  <a:gd name="connsiteX10" fmla="*/ 239719 w 2922016"/>
                  <a:gd name="connsiteY10" fmla="*/ 1197541 h 2921947"/>
                  <a:gd name="connsiteX11" fmla="*/ 410996 w 2922016"/>
                  <a:gd name="connsiteY11" fmla="*/ 783955 h 2921947"/>
                  <a:gd name="connsiteX12" fmla="*/ 458390 w 2922016"/>
                  <a:gd name="connsiteY12" fmla="*/ 719233 h 2921947"/>
                  <a:gd name="connsiteX13" fmla="*/ 341496 w 2922016"/>
                  <a:gd name="connsiteY13" fmla="*/ 601906 h 2921947"/>
                  <a:gd name="connsiteX14" fmla="*/ 341659 w 2922016"/>
                  <a:gd name="connsiteY14" fmla="*/ 513873 h 2921947"/>
                  <a:gd name="connsiteX15" fmla="*/ 518046 w 2922016"/>
                  <a:gd name="connsiteY15" fmla="*/ 338136 h 2921947"/>
                  <a:gd name="connsiteX16" fmla="*/ 606079 w 2922016"/>
                  <a:gd name="connsiteY16" fmla="*/ 338298 h 2921947"/>
                  <a:gd name="connsiteX17" fmla="*/ 721281 w 2922016"/>
                  <a:gd name="connsiteY17" fmla="*/ 453926 h 2921947"/>
                  <a:gd name="connsiteX18" fmla="*/ 721484 w 2922016"/>
                  <a:gd name="connsiteY18" fmla="*/ 453757 h 2921947"/>
                  <a:gd name="connsiteX19" fmla="*/ 996709 w 2922016"/>
                  <a:gd name="connsiteY19" fmla="*/ 301208 h 2921947"/>
                  <a:gd name="connsiteX20" fmla="*/ 1239875 w 2922016"/>
                  <a:gd name="connsiteY20" fmla="*/ 231199 h 2921947"/>
                  <a:gd name="connsiteX21" fmla="*/ 1274264 w 2922016"/>
                  <a:gd name="connsiteY21" fmla="*/ 226734 h 2921947"/>
                  <a:gd name="connsiteX22" fmla="*/ 1274264 w 2922016"/>
                  <a:gd name="connsiteY22" fmla="*/ 62249 h 2921947"/>
                  <a:gd name="connsiteX23" fmla="*/ 1336513 w 2922016"/>
                  <a:gd name="connsiteY23" fmla="*/ 0 h 2921947"/>
                  <a:gd name="connsiteX24" fmla="*/ 1585503 w 2922016"/>
                  <a:gd name="connsiteY24" fmla="*/ 0 h 2921947"/>
                  <a:gd name="connsiteX25" fmla="*/ 1647752 w 2922016"/>
                  <a:gd name="connsiteY25" fmla="*/ 62249 h 2921947"/>
                  <a:gd name="connsiteX26" fmla="*/ 1647752 w 2922016"/>
                  <a:gd name="connsiteY26" fmla="*/ 226905 h 2921947"/>
                  <a:gd name="connsiteX27" fmla="*/ 1724440 w 2922016"/>
                  <a:gd name="connsiteY27" fmla="*/ 239685 h 2921947"/>
                  <a:gd name="connsiteX28" fmla="*/ 2138026 w 2922016"/>
                  <a:gd name="connsiteY28" fmla="*/ 410963 h 2921947"/>
                  <a:gd name="connsiteX29" fmla="*/ 2191789 w 2922016"/>
                  <a:gd name="connsiteY29" fmla="*/ 450331 h 2921947"/>
                  <a:gd name="connsiteX30" fmla="*/ 2307831 w 2922016"/>
                  <a:gd name="connsiteY30" fmla="*/ 332171 h 2921947"/>
                  <a:gd name="connsiteX31" fmla="*/ 2395861 w 2922016"/>
                  <a:gd name="connsiteY31" fmla="*/ 331375 h 2921947"/>
                  <a:gd name="connsiteX32" fmla="*/ 2573509 w 2922016"/>
                  <a:gd name="connsiteY32" fmla="*/ 505837 h 2921947"/>
                  <a:gd name="connsiteX33" fmla="*/ 2574305 w 2922016"/>
                  <a:gd name="connsiteY33" fmla="*/ 593867 h 2921947"/>
                  <a:gd name="connsiteX34" fmla="*/ 2459407 w 2922016"/>
                  <a:gd name="connsiteY34" fmla="*/ 710863 h 2921947"/>
                  <a:gd name="connsiteX35" fmla="*/ 2468225 w 2922016"/>
                  <a:gd name="connsiteY35" fmla="*/ 721450 h 2921947"/>
                  <a:gd name="connsiteX36" fmla="*/ 2620773 w 2922016"/>
                  <a:gd name="connsiteY36" fmla="*/ 996676 h 2921947"/>
                  <a:gd name="connsiteX37" fmla="*/ 2690783 w 2922016"/>
                  <a:gd name="connsiteY37" fmla="*/ 1239842 h 2921947"/>
                  <a:gd name="connsiteX38" fmla="*/ 2695292 w 2922016"/>
                  <a:gd name="connsiteY38" fmla="*/ 1274570 h 2921947"/>
                  <a:gd name="connsiteX39" fmla="*/ 2859784 w 2922016"/>
                  <a:gd name="connsiteY39" fmla="*/ 1274616 h 2921947"/>
                  <a:gd name="connsiteX40" fmla="*/ 2922016 w 2922016"/>
                  <a:gd name="connsiteY40" fmla="*/ 1336882 h 2921947"/>
                  <a:gd name="connsiteX41" fmla="*/ 2921947 w 2922016"/>
                  <a:gd name="connsiteY41" fmla="*/ 1585872 h 2921947"/>
                  <a:gd name="connsiteX42" fmla="*/ 2859681 w 2922016"/>
                  <a:gd name="connsiteY42" fmla="*/ 1648104 h 2921947"/>
                  <a:gd name="connsiteX43" fmla="*/ 2695020 w 2922016"/>
                  <a:gd name="connsiteY43" fmla="*/ 1648058 h 2921947"/>
                  <a:gd name="connsiteX44" fmla="*/ 2682297 w 2922016"/>
                  <a:gd name="connsiteY44" fmla="*/ 1724406 h 2921947"/>
                  <a:gd name="connsiteX45" fmla="*/ 2511019 w 2922016"/>
                  <a:gd name="connsiteY45" fmla="*/ 2137992 h 2921947"/>
                  <a:gd name="connsiteX46" fmla="*/ 2463625 w 2922016"/>
                  <a:gd name="connsiteY46" fmla="*/ 2202714 h 2921947"/>
                  <a:gd name="connsiteX47" fmla="*/ 2580520 w 2922016"/>
                  <a:gd name="connsiteY47" fmla="*/ 2320041 h 2921947"/>
                  <a:gd name="connsiteX48" fmla="*/ 2580358 w 2922016"/>
                  <a:gd name="connsiteY48" fmla="*/ 2408074 h 2921947"/>
                  <a:gd name="connsiteX49" fmla="*/ 2403970 w 2922016"/>
                  <a:gd name="connsiteY49" fmla="*/ 2583812 h 2921947"/>
                  <a:gd name="connsiteX50" fmla="*/ 2315937 w 2922016"/>
                  <a:gd name="connsiteY50" fmla="*/ 2583649 h 2921947"/>
                  <a:gd name="connsiteX51" fmla="*/ 2200735 w 2922016"/>
                  <a:gd name="connsiteY51" fmla="*/ 2468021 h 2921947"/>
                  <a:gd name="connsiteX52" fmla="*/ 2200532 w 2922016"/>
                  <a:gd name="connsiteY52" fmla="*/ 2468191 h 2921947"/>
                  <a:gd name="connsiteX53" fmla="*/ 1925306 w 2922016"/>
                  <a:gd name="connsiteY53" fmla="*/ 2620739 h 2921947"/>
                  <a:gd name="connsiteX54" fmla="*/ 1682140 w 2922016"/>
                  <a:gd name="connsiteY54" fmla="*/ 2690749 h 2921947"/>
                  <a:gd name="connsiteX55" fmla="*/ 1647752 w 2922016"/>
                  <a:gd name="connsiteY55" fmla="*/ 2695214 h 2921947"/>
                  <a:gd name="connsiteX56" fmla="*/ 1647752 w 2922016"/>
                  <a:gd name="connsiteY56" fmla="*/ 2859698 h 2921947"/>
                  <a:gd name="connsiteX57" fmla="*/ 1585503 w 2922016"/>
                  <a:gd name="connsiteY57" fmla="*/ 2921947 h 2921947"/>
                  <a:gd name="connsiteX58" fmla="*/ 1336513 w 2922016"/>
                  <a:gd name="connsiteY58" fmla="*/ 2921947 h 2921947"/>
                  <a:gd name="connsiteX59" fmla="*/ 1274264 w 2922016"/>
                  <a:gd name="connsiteY59" fmla="*/ 2859698 h 2921947"/>
                  <a:gd name="connsiteX60" fmla="*/ 1274264 w 2922016"/>
                  <a:gd name="connsiteY60" fmla="*/ 2695043 h 2921947"/>
                  <a:gd name="connsiteX61" fmla="*/ 1197575 w 2922016"/>
                  <a:gd name="connsiteY61" fmla="*/ 2682263 h 2921947"/>
                  <a:gd name="connsiteX62" fmla="*/ 783989 w 2922016"/>
                  <a:gd name="connsiteY62" fmla="*/ 2510985 h 2921947"/>
                  <a:gd name="connsiteX63" fmla="*/ 730226 w 2922016"/>
                  <a:gd name="connsiteY63" fmla="*/ 2471616 h 2921947"/>
                  <a:gd name="connsiteX64" fmla="*/ 614185 w 2922016"/>
                  <a:gd name="connsiteY64" fmla="*/ 2589776 h 2921947"/>
                  <a:gd name="connsiteX65" fmla="*/ 526155 w 2922016"/>
                  <a:gd name="connsiteY65" fmla="*/ 2590572 h 2921947"/>
                  <a:gd name="connsiteX66" fmla="*/ 348507 w 2922016"/>
                  <a:gd name="connsiteY66" fmla="*/ 2416110 h 2921947"/>
                  <a:gd name="connsiteX67" fmla="*/ 334647 w 2922016"/>
                  <a:gd name="connsiteY67" fmla="*/ 2395642 h 2921947"/>
                  <a:gd name="connsiteX68" fmla="*/ 347711 w 2922016"/>
                  <a:gd name="connsiteY68" fmla="*/ 2328080 h 2921947"/>
                  <a:gd name="connsiteX69" fmla="*/ 462609 w 2922016"/>
                  <a:gd name="connsiteY69" fmla="*/ 2211084 h 2921947"/>
                  <a:gd name="connsiteX70" fmla="*/ 453790 w 2922016"/>
                  <a:gd name="connsiteY70" fmla="*/ 2200498 h 2921947"/>
                  <a:gd name="connsiteX71" fmla="*/ 301242 w 2922016"/>
                  <a:gd name="connsiteY71" fmla="*/ 1925272 h 2921947"/>
                  <a:gd name="connsiteX72" fmla="*/ 231232 w 2922016"/>
                  <a:gd name="connsiteY72" fmla="*/ 1682106 h 2921947"/>
                  <a:gd name="connsiteX73" fmla="*/ 226723 w 2922016"/>
                  <a:gd name="connsiteY73" fmla="*/ 1647377 h 2921947"/>
                  <a:gd name="connsiteX74" fmla="*/ 62232 w 2922016"/>
                  <a:gd name="connsiteY74" fmla="*/ 1647331 h 2921947"/>
                  <a:gd name="connsiteX75" fmla="*/ 4885 w 2922016"/>
                  <a:gd name="connsiteY75" fmla="*/ 1609297 h 292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922016" h="2921947">
                    <a:moveTo>
                      <a:pt x="496650" y="1847043"/>
                    </a:moveTo>
                    <a:cubicBezTo>
                      <a:pt x="709870" y="2379643"/>
                      <a:pt x="1314476" y="2638552"/>
                      <a:pt x="1847077" y="2425331"/>
                    </a:cubicBezTo>
                    <a:cubicBezTo>
                      <a:pt x="2379677" y="2212111"/>
                      <a:pt x="2638585" y="1607505"/>
                      <a:pt x="2425365" y="1074905"/>
                    </a:cubicBezTo>
                    <a:cubicBezTo>
                      <a:pt x="2212145" y="542304"/>
                      <a:pt x="1607539" y="283396"/>
                      <a:pt x="1074939" y="496616"/>
                    </a:cubicBezTo>
                    <a:cubicBezTo>
                      <a:pt x="542338" y="709836"/>
                      <a:pt x="283430" y="1314442"/>
                      <a:pt x="496650" y="1847043"/>
                    </a:cubicBezTo>
                    <a:close/>
                    <a:moveTo>
                      <a:pt x="4885" y="1609297"/>
                    </a:moveTo>
                    <a:cubicBezTo>
                      <a:pt x="1737" y="1601848"/>
                      <a:pt x="-2" y="1593660"/>
                      <a:pt x="0" y="1585065"/>
                    </a:cubicBezTo>
                    <a:lnTo>
                      <a:pt x="69" y="1336075"/>
                    </a:lnTo>
                    <a:cubicBezTo>
                      <a:pt x="78" y="1301696"/>
                      <a:pt x="27956" y="1273834"/>
                      <a:pt x="62335" y="1273844"/>
                    </a:cubicBezTo>
                    <a:lnTo>
                      <a:pt x="226996" y="1273889"/>
                    </a:lnTo>
                    <a:lnTo>
                      <a:pt x="239719" y="1197541"/>
                    </a:lnTo>
                    <a:cubicBezTo>
                      <a:pt x="271562" y="1050565"/>
                      <a:pt x="329678" y="910311"/>
                      <a:pt x="410996" y="783955"/>
                    </a:cubicBezTo>
                    <a:lnTo>
                      <a:pt x="458390" y="719233"/>
                    </a:lnTo>
                    <a:lnTo>
                      <a:pt x="341496" y="601906"/>
                    </a:lnTo>
                    <a:cubicBezTo>
                      <a:pt x="317232" y="577552"/>
                      <a:pt x="317304" y="538138"/>
                      <a:pt x="341659" y="513873"/>
                    </a:cubicBezTo>
                    <a:lnTo>
                      <a:pt x="518046" y="338136"/>
                    </a:lnTo>
                    <a:cubicBezTo>
                      <a:pt x="542400" y="313871"/>
                      <a:pt x="581814" y="313944"/>
                      <a:pt x="606079" y="338298"/>
                    </a:cubicBezTo>
                    <a:lnTo>
                      <a:pt x="721281" y="453926"/>
                    </a:lnTo>
                    <a:lnTo>
                      <a:pt x="721484" y="453757"/>
                    </a:lnTo>
                    <a:cubicBezTo>
                      <a:pt x="804583" y="392833"/>
                      <a:pt x="896628" y="341275"/>
                      <a:pt x="996709" y="301208"/>
                    </a:cubicBezTo>
                    <a:cubicBezTo>
                      <a:pt x="1076775" y="269155"/>
                      <a:pt x="1158193" y="245974"/>
                      <a:pt x="1239875" y="231199"/>
                    </a:cubicBezTo>
                    <a:lnTo>
                      <a:pt x="1274264" y="226734"/>
                    </a:lnTo>
                    <a:lnTo>
                      <a:pt x="1274264" y="62249"/>
                    </a:lnTo>
                    <a:cubicBezTo>
                      <a:pt x="1274264" y="27870"/>
                      <a:pt x="1302134" y="0"/>
                      <a:pt x="1336513" y="0"/>
                    </a:cubicBezTo>
                    <a:lnTo>
                      <a:pt x="1585503" y="0"/>
                    </a:lnTo>
                    <a:cubicBezTo>
                      <a:pt x="1619882" y="0"/>
                      <a:pt x="1647752" y="27870"/>
                      <a:pt x="1647752" y="62249"/>
                    </a:cubicBezTo>
                    <a:lnTo>
                      <a:pt x="1647752" y="226905"/>
                    </a:lnTo>
                    <a:lnTo>
                      <a:pt x="1724440" y="239685"/>
                    </a:lnTo>
                    <a:cubicBezTo>
                      <a:pt x="1871416" y="271528"/>
                      <a:pt x="2011670" y="329644"/>
                      <a:pt x="2138026" y="410963"/>
                    </a:cubicBezTo>
                    <a:lnTo>
                      <a:pt x="2191789" y="450331"/>
                    </a:lnTo>
                    <a:lnTo>
                      <a:pt x="2307831" y="332171"/>
                    </a:lnTo>
                    <a:cubicBezTo>
                      <a:pt x="2331920" y="307643"/>
                      <a:pt x="2371332" y="307286"/>
                      <a:pt x="2395861" y="331375"/>
                    </a:cubicBezTo>
                    <a:lnTo>
                      <a:pt x="2573509" y="505837"/>
                    </a:lnTo>
                    <a:cubicBezTo>
                      <a:pt x="2598037" y="529926"/>
                      <a:pt x="2598394" y="569339"/>
                      <a:pt x="2574305" y="593867"/>
                    </a:cubicBezTo>
                    <a:lnTo>
                      <a:pt x="2459407" y="710863"/>
                    </a:lnTo>
                    <a:lnTo>
                      <a:pt x="2468225" y="721450"/>
                    </a:lnTo>
                    <a:cubicBezTo>
                      <a:pt x="2529149" y="804549"/>
                      <a:pt x="2580706" y="896594"/>
                      <a:pt x="2620773" y="996676"/>
                    </a:cubicBezTo>
                    <a:cubicBezTo>
                      <a:pt x="2652826" y="1076741"/>
                      <a:pt x="2676007" y="1158159"/>
                      <a:pt x="2690783" y="1239842"/>
                    </a:cubicBezTo>
                    <a:lnTo>
                      <a:pt x="2695292" y="1274570"/>
                    </a:lnTo>
                    <a:lnTo>
                      <a:pt x="2859784" y="1274616"/>
                    </a:lnTo>
                    <a:cubicBezTo>
                      <a:pt x="2894163" y="1274625"/>
                      <a:pt x="2922025" y="1302503"/>
                      <a:pt x="2922016" y="1336882"/>
                    </a:cubicBezTo>
                    <a:lnTo>
                      <a:pt x="2921947" y="1585872"/>
                    </a:lnTo>
                    <a:cubicBezTo>
                      <a:pt x="2921938" y="1620251"/>
                      <a:pt x="2894060" y="1648113"/>
                      <a:pt x="2859681" y="1648104"/>
                    </a:cubicBezTo>
                    <a:lnTo>
                      <a:pt x="2695020" y="1648058"/>
                    </a:lnTo>
                    <a:lnTo>
                      <a:pt x="2682297" y="1724406"/>
                    </a:lnTo>
                    <a:cubicBezTo>
                      <a:pt x="2650454" y="1871383"/>
                      <a:pt x="2592337" y="2011636"/>
                      <a:pt x="2511019" y="2137992"/>
                    </a:cubicBezTo>
                    <a:lnTo>
                      <a:pt x="2463625" y="2202714"/>
                    </a:lnTo>
                    <a:lnTo>
                      <a:pt x="2580520" y="2320041"/>
                    </a:lnTo>
                    <a:cubicBezTo>
                      <a:pt x="2604785" y="2344395"/>
                      <a:pt x="2604712" y="2383810"/>
                      <a:pt x="2580358" y="2408074"/>
                    </a:cubicBezTo>
                    <a:lnTo>
                      <a:pt x="2403970" y="2583812"/>
                    </a:lnTo>
                    <a:cubicBezTo>
                      <a:pt x="2379616" y="2608076"/>
                      <a:pt x="2340202" y="2608004"/>
                      <a:pt x="2315937" y="2583649"/>
                    </a:cubicBezTo>
                    <a:lnTo>
                      <a:pt x="2200735" y="2468021"/>
                    </a:lnTo>
                    <a:lnTo>
                      <a:pt x="2200532" y="2468191"/>
                    </a:lnTo>
                    <a:cubicBezTo>
                      <a:pt x="2117432" y="2529115"/>
                      <a:pt x="2025387" y="2580673"/>
                      <a:pt x="1925306" y="2620739"/>
                    </a:cubicBezTo>
                    <a:cubicBezTo>
                      <a:pt x="1845241" y="2652792"/>
                      <a:pt x="1763822" y="2675973"/>
                      <a:pt x="1682140" y="2690749"/>
                    </a:cubicBezTo>
                    <a:lnTo>
                      <a:pt x="1647752" y="2695214"/>
                    </a:lnTo>
                    <a:lnTo>
                      <a:pt x="1647752" y="2859698"/>
                    </a:lnTo>
                    <a:cubicBezTo>
                      <a:pt x="1647752" y="2894077"/>
                      <a:pt x="1619882" y="2921947"/>
                      <a:pt x="1585503" y="2921947"/>
                    </a:cubicBezTo>
                    <a:lnTo>
                      <a:pt x="1336513" y="2921947"/>
                    </a:lnTo>
                    <a:cubicBezTo>
                      <a:pt x="1302134" y="2921947"/>
                      <a:pt x="1274264" y="2894077"/>
                      <a:pt x="1274264" y="2859698"/>
                    </a:cubicBezTo>
                    <a:lnTo>
                      <a:pt x="1274264" y="2695043"/>
                    </a:lnTo>
                    <a:lnTo>
                      <a:pt x="1197575" y="2682263"/>
                    </a:lnTo>
                    <a:cubicBezTo>
                      <a:pt x="1050599" y="2650420"/>
                      <a:pt x="910345" y="2592303"/>
                      <a:pt x="783989" y="2510985"/>
                    </a:cubicBezTo>
                    <a:lnTo>
                      <a:pt x="730226" y="2471616"/>
                    </a:lnTo>
                    <a:lnTo>
                      <a:pt x="614185" y="2589776"/>
                    </a:lnTo>
                    <a:cubicBezTo>
                      <a:pt x="590096" y="2614304"/>
                      <a:pt x="550684" y="2614661"/>
                      <a:pt x="526155" y="2590572"/>
                    </a:cubicBezTo>
                    <a:lnTo>
                      <a:pt x="348507" y="2416110"/>
                    </a:lnTo>
                    <a:cubicBezTo>
                      <a:pt x="342375" y="2410087"/>
                      <a:pt x="337754" y="2403108"/>
                      <a:pt x="334647" y="2395642"/>
                    </a:cubicBezTo>
                    <a:cubicBezTo>
                      <a:pt x="325328" y="2373245"/>
                      <a:pt x="329644" y="2346476"/>
                      <a:pt x="347711" y="2328080"/>
                    </a:cubicBezTo>
                    <a:lnTo>
                      <a:pt x="462609" y="2211084"/>
                    </a:lnTo>
                    <a:lnTo>
                      <a:pt x="453790" y="2200498"/>
                    </a:lnTo>
                    <a:cubicBezTo>
                      <a:pt x="392866" y="2117399"/>
                      <a:pt x="341309" y="2025353"/>
                      <a:pt x="301242" y="1925272"/>
                    </a:cubicBezTo>
                    <a:cubicBezTo>
                      <a:pt x="269189" y="1845207"/>
                      <a:pt x="246008" y="1763788"/>
                      <a:pt x="231232" y="1682106"/>
                    </a:cubicBezTo>
                    <a:lnTo>
                      <a:pt x="226723" y="1647377"/>
                    </a:lnTo>
                    <a:lnTo>
                      <a:pt x="62232" y="1647331"/>
                    </a:lnTo>
                    <a:cubicBezTo>
                      <a:pt x="36448" y="1647324"/>
                      <a:pt x="14329" y="1631642"/>
                      <a:pt x="4885" y="16092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7" name="Group 796"/>
              <p:cNvGrpSpPr/>
              <p:nvPr/>
            </p:nvGrpSpPr>
            <p:grpSpPr>
              <a:xfrm>
                <a:off x="4484780" y="2147206"/>
                <a:ext cx="1221662" cy="1221690"/>
                <a:chOff x="4484780" y="2147206"/>
                <a:chExt cx="1221662" cy="1221690"/>
              </a:xfrm>
              <a:grpFill/>
            </p:grpSpPr>
            <p:sp>
              <p:nvSpPr>
                <p:cNvPr id="798" name="Freeform 797"/>
                <p:cNvSpPr/>
                <p:nvPr/>
              </p:nvSpPr>
              <p:spPr>
                <a:xfrm rot="6709086">
                  <a:off x="4484766" y="2147220"/>
                  <a:ext cx="1221690" cy="1221662"/>
                </a:xfrm>
                <a:custGeom>
                  <a:avLst/>
                  <a:gdLst>
                    <a:gd name="connsiteX0" fmla="*/ 247125 w 1221690"/>
                    <a:gd name="connsiteY0" fmla="*/ 764478 h 1221662"/>
                    <a:gd name="connsiteX1" fmla="*/ 610845 w 1221690"/>
                    <a:gd name="connsiteY1" fmla="*/ 1005561 h 1221662"/>
                    <a:gd name="connsiteX2" fmla="*/ 1005586 w 1221690"/>
                    <a:gd name="connsiteY2" fmla="*/ 610831 h 1221662"/>
                    <a:gd name="connsiteX3" fmla="*/ 610845 w 1221690"/>
                    <a:gd name="connsiteY3" fmla="*/ 216101 h 1221662"/>
                    <a:gd name="connsiteX4" fmla="*/ 216104 w 1221690"/>
                    <a:gd name="connsiteY4" fmla="*/ 610831 h 1221662"/>
                    <a:gd name="connsiteX5" fmla="*/ 247125 w 1221690"/>
                    <a:gd name="connsiteY5" fmla="*/ 764478 h 1221662"/>
                    <a:gd name="connsiteX6" fmla="*/ 2042 w 1221690"/>
                    <a:gd name="connsiteY6" fmla="*/ 672845 h 1221662"/>
                    <a:gd name="connsiteX7" fmla="*/ 0 w 1221690"/>
                    <a:gd name="connsiteY7" fmla="*/ 662713 h 1221662"/>
                    <a:gd name="connsiteX8" fmla="*/ 29 w 1221690"/>
                    <a:gd name="connsiteY8" fmla="*/ 558611 h 1221662"/>
                    <a:gd name="connsiteX9" fmla="*/ 26062 w 1221690"/>
                    <a:gd name="connsiteY9" fmla="*/ 532592 h 1221662"/>
                    <a:gd name="connsiteX10" fmla="*/ 94907 w 1221690"/>
                    <a:gd name="connsiteY10" fmla="*/ 532611 h 1221662"/>
                    <a:gd name="connsiteX11" fmla="*/ 100226 w 1221690"/>
                    <a:gd name="connsiteY11" fmla="*/ 500690 h 1221662"/>
                    <a:gd name="connsiteX12" fmla="*/ 171837 w 1221690"/>
                    <a:gd name="connsiteY12" fmla="*/ 327771 h 1221662"/>
                    <a:gd name="connsiteX13" fmla="*/ 191652 w 1221690"/>
                    <a:gd name="connsiteY13" fmla="*/ 300710 h 1221662"/>
                    <a:gd name="connsiteX14" fmla="*/ 142779 w 1221690"/>
                    <a:gd name="connsiteY14" fmla="*/ 251656 h 1221662"/>
                    <a:gd name="connsiteX15" fmla="*/ 142847 w 1221690"/>
                    <a:gd name="connsiteY15" fmla="*/ 214849 h 1221662"/>
                    <a:gd name="connsiteX16" fmla="*/ 216594 w 1221690"/>
                    <a:gd name="connsiteY16" fmla="*/ 141374 h 1221662"/>
                    <a:gd name="connsiteX17" fmla="*/ 253401 w 1221690"/>
                    <a:gd name="connsiteY17" fmla="*/ 141442 h 1221662"/>
                    <a:gd name="connsiteX18" fmla="*/ 301566 w 1221690"/>
                    <a:gd name="connsiteY18" fmla="*/ 189786 h 1221662"/>
                    <a:gd name="connsiteX19" fmla="*/ 301651 w 1221690"/>
                    <a:gd name="connsiteY19" fmla="*/ 189715 h 1221662"/>
                    <a:gd name="connsiteX20" fmla="*/ 416722 w 1221690"/>
                    <a:gd name="connsiteY20" fmla="*/ 125935 h 1221662"/>
                    <a:gd name="connsiteX21" fmla="*/ 518390 w 1221690"/>
                    <a:gd name="connsiteY21" fmla="*/ 96664 h 1221662"/>
                    <a:gd name="connsiteX22" fmla="*/ 532768 w 1221690"/>
                    <a:gd name="connsiteY22" fmla="*/ 94797 h 1221662"/>
                    <a:gd name="connsiteX23" fmla="*/ 532768 w 1221690"/>
                    <a:gd name="connsiteY23" fmla="*/ 26026 h 1221662"/>
                    <a:gd name="connsiteX24" fmla="*/ 558794 w 1221690"/>
                    <a:gd name="connsiteY24" fmla="*/ 0 h 1221662"/>
                    <a:gd name="connsiteX25" fmla="*/ 662896 w 1221690"/>
                    <a:gd name="connsiteY25" fmla="*/ 0 h 1221662"/>
                    <a:gd name="connsiteX26" fmla="*/ 688922 w 1221690"/>
                    <a:gd name="connsiteY26" fmla="*/ 26026 h 1221662"/>
                    <a:gd name="connsiteX27" fmla="*/ 688922 w 1221690"/>
                    <a:gd name="connsiteY27" fmla="*/ 94869 h 1221662"/>
                    <a:gd name="connsiteX28" fmla="*/ 720986 w 1221690"/>
                    <a:gd name="connsiteY28" fmla="*/ 100212 h 1221662"/>
                    <a:gd name="connsiteX29" fmla="*/ 893905 w 1221690"/>
                    <a:gd name="connsiteY29" fmla="*/ 171823 h 1221662"/>
                    <a:gd name="connsiteX30" fmla="*/ 916384 w 1221690"/>
                    <a:gd name="connsiteY30" fmla="*/ 188283 h 1221662"/>
                    <a:gd name="connsiteX31" fmla="*/ 964900 w 1221690"/>
                    <a:gd name="connsiteY31" fmla="*/ 138880 h 1221662"/>
                    <a:gd name="connsiteX32" fmla="*/ 1001706 w 1221690"/>
                    <a:gd name="connsiteY32" fmla="*/ 138547 h 1221662"/>
                    <a:gd name="connsiteX33" fmla="*/ 1075980 w 1221690"/>
                    <a:gd name="connsiteY33" fmla="*/ 211490 h 1221662"/>
                    <a:gd name="connsiteX34" fmla="*/ 1076313 w 1221690"/>
                    <a:gd name="connsiteY34" fmla="*/ 248295 h 1221662"/>
                    <a:gd name="connsiteX35" fmla="*/ 1028274 w 1221690"/>
                    <a:gd name="connsiteY35" fmla="*/ 297211 h 1221662"/>
                    <a:gd name="connsiteX36" fmla="*/ 1031961 w 1221690"/>
                    <a:gd name="connsiteY36" fmla="*/ 301637 h 1221662"/>
                    <a:gd name="connsiteX37" fmla="*/ 1095741 w 1221690"/>
                    <a:gd name="connsiteY37" fmla="*/ 416709 h 1221662"/>
                    <a:gd name="connsiteX38" fmla="*/ 1125012 w 1221690"/>
                    <a:gd name="connsiteY38" fmla="*/ 518376 h 1221662"/>
                    <a:gd name="connsiteX39" fmla="*/ 1126897 w 1221690"/>
                    <a:gd name="connsiteY39" fmla="*/ 532896 h 1221662"/>
                    <a:gd name="connsiteX40" fmla="*/ 1195671 w 1221690"/>
                    <a:gd name="connsiteY40" fmla="*/ 532915 h 1221662"/>
                    <a:gd name="connsiteX41" fmla="*/ 1221690 w 1221690"/>
                    <a:gd name="connsiteY41" fmla="*/ 558949 h 1221662"/>
                    <a:gd name="connsiteX42" fmla="*/ 1221661 w 1221690"/>
                    <a:gd name="connsiteY42" fmla="*/ 663051 h 1221662"/>
                    <a:gd name="connsiteX43" fmla="*/ 1195628 w 1221690"/>
                    <a:gd name="connsiteY43" fmla="*/ 689070 h 1221662"/>
                    <a:gd name="connsiteX44" fmla="*/ 1126784 w 1221690"/>
                    <a:gd name="connsiteY44" fmla="*/ 689051 h 1221662"/>
                    <a:gd name="connsiteX45" fmla="*/ 1121464 w 1221690"/>
                    <a:gd name="connsiteY45" fmla="*/ 720972 h 1221662"/>
                    <a:gd name="connsiteX46" fmla="*/ 1049853 w 1221690"/>
                    <a:gd name="connsiteY46" fmla="*/ 893891 h 1221662"/>
                    <a:gd name="connsiteX47" fmla="*/ 1030038 w 1221690"/>
                    <a:gd name="connsiteY47" fmla="*/ 920952 h 1221662"/>
                    <a:gd name="connsiteX48" fmla="*/ 1078911 w 1221690"/>
                    <a:gd name="connsiteY48" fmla="*/ 970006 h 1221662"/>
                    <a:gd name="connsiteX49" fmla="*/ 1078843 w 1221690"/>
                    <a:gd name="connsiteY49" fmla="*/ 1006812 h 1221662"/>
                    <a:gd name="connsiteX50" fmla="*/ 1005096 w 1221690"/>
                    <a:gd name="connsiteY50" fmla="*/ 1080288 h 1221662"/>
                    <a:gd name="connsiteX51" fmla="*/ 968289 w 1221690"/>
                    <a:gd name="connsiteY51" fmla="*/ 1080220 h 1221662"/>
                    <a:gd name="connsiteX52" fmla="*/ 920124 w 1221690"/>
                    <a:gd name="connsiteY52" fmla="*/ 1031876 h 1221662"/>
                    <a:gd name="connsiteX53" fmla="*/ 920039 w 1221690"/>
                    <a:gd name="connsiteY53" fmla="*/ 1031947 h 1221662"/>
                    <a:gd name="connsiteX54" fmla="*/ 804967 w 1221690"/>
                    <a:gd name="connsiteY54" fmla="*/ 1095727 h 1221662"/>
                    <a:gd name="connsiteX55" fmla="*/ 703300 w 1221690"/>
                    <a:gd name="connsiteY55" fmla="*/ 1124998 h 1221662"/>
                    <a:gd name="connsiteX56" fmla="*/ 688922 w 1221690"/>
                    <a:gd name="connsiteY56" fmla="*/ 1126865 h 1221662"/>
                    <a:gd name="connsiteX57" fmla="*/ 688922 w 1221690"/>
                    <a:gd name="connsiteY57" fmla="*/ 1195636 h 1221662"/>
                    <a:gd name="connsiteX58" fmla="*/ 662896 w 1221690"/>
                    <a:gd name="connsiteY58" fmla="*/ 1221662 h 1221662"/>
                    <a:gd name="connsiteX59" fmla="*/ 558794 w 1221690"/>
                    <a:gd name="connsiteY59" fmla="*/ 1221662 h 1221662"/>
                    <a:gd name="connsiteX60" fmla="*/ 532768 w 1221690"/>
                    <a:gd name="connsiteY60" fmla="*/ 1195636 h 1221662"/>
                    <a:gd name="connsiteX61" fmla="*/ 532768 w 1221690"/>
                    <a:gd name="connsiteY61" fmla="*/ 1126794 h 1221662"/>
                    <a:gd name="connsiteX62" fmla="*/ 500704 w 1221690"/>
                    <a:gd name="connsiteY62" fmla="*/ 1121451 h 1221662"/>
                    <a:gd name="connsiteX63" fmla="*/ 327785 w 1221690"/>
                    <a:gd name="connsiteY63" fmla="*/ 1049839 h 1221662"/>
                    <a:gd name="connsiteX64" fmla="*/ 305306 w 1221690"/>
                    <a:gd name="connsiteY64" fmla="*/ 1033379 h 1221662"/>
                    <a:gd name="connsiteX65" fmla="*/ 256790 w 1221690"/>
                    <a:gd name="connsiteY65" fmla="*/ 1082782 h 1221662"/>
                    <a:gd name="connsiteX66" fmla="*/ 219985 w 1221690"/>
                    <a:gd name="connsiteY66" fmla="*/ 1083115 h 1221662"/>
                    <a:gd name="connsiteX67" fmla="*/ 145710 w 1221690"/>
                    <a:gd name="connsiteY67" fmla="*/ 1010172 h 1221662"/>
                    <a:gd name="connsiteX68" fmla="*/ 139915 w 1221690"/>
                    <a:gd name="connsiteY68" fmla="*/ 1001615 h 1221662"/>
                    <a:gd name="connsiteX69" fmla="*/ 145377 w 1221690"/>
                    <a:gd name="connsiteY69" fmla="*/ 973367 h 1221662"/>
                    <a:gd name="connsiteX70" fmla="*/ 193416 w 1221690"/>
                    <a:gd name="connsiteY70" fmla="*/ 924451 h 1221662"/>
                    <a:gd name="connsiteX71" fmla="*/ 189729 w 1221690"/>
                    <a:gd name="connsiteY71" fmla="*/ 920025 h 1221662"/>
                    <a:gd name="connsiteX72" fmla="*/ 125949 w 1221690"/>
                    <a:gd name="connsiteY72" fmla="*/ 804953 h 1221662"/>
                    <a:gd name="connsiteX73" fmla="*/ 96678 w 1221690"/>
                    <a:gd name="connsiteY73" fmla="*/ 703286 h 1221662"/>
                    <a:gd name="connsiteX74" fmla="*/ 94793 w 1221690"/>
                    <a:gd name="connsiteY74" fmla="*/ 688766 h 1221662"/>
                    <a:gd name="connsiteX75" fmla="*/ 26019 w 1221690"/>
                    <a:gd name="connsiteY75" fmla="*/ 688747 h 1221662"/>
                    <a:gd name="connsiteX76" fmla="*/ 2042 w 1221690"/>
                    <a:gd name="connsiteY76" fmla="*/ 672845 h 122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221690" h="1221662">
                      <a:moveTo>
                        <a:pt x="247125" y="764478"/>
                      </a:moveTo>
                      <a:cubicBezTo>
                        <a:pt x="307050" y="906152"/>
                        <a:pt x="447338" y="1005561"/>
                        <a:pt x="610845" y="1005561"/>
                      </a:cubicBezTo>
                      <a:cubicBezTo>
                        <a:pt x="828854" y="1005561"/>
                        <a:pt x="1005586" y="828834"/>
                        <a:pt x="1005586" y="610831"/>
                      </a:cubicBezTo>
                      <a:cubicBezTo>
                        <a:pt x="1005586" y="392828"/>
                        <a:pt x="828854" y="216101"/>
                        <a:pt x="610845" y="216101"/>
                      </a:cubicBezTo>
                      <a:cubicBezTo>
                        <a:pt x="392836" y="216101"/>
                        <a:pt x="216104" y="392828"/>
                        <a:pt x="216104" y="610831"/>
                      </a:cubicBezTo>
                      <a:cubicBezTo>
                        <a:pt x="216104" y="665331"/>
                        <a:pt x="227150" y="717253"/>
                        <a:pt x="247125" y="764478"/>
                      </a:cubicBezTo>
                      <a:close/>
                      <a:moveTo>
                        <a:pt x="2042" y="672845"/>
                      </a:moveTo>
                      <a:cubicBezTo>
                        <a:pt x="726" y="669731"/>
                        <a:pt x="-1" y="666307"/>
                        <a:pt x="0" y="662713"/>
                      </a:cubicBezTo>
                      <a:lnTo>
                        <a:pt x="29" y="558611"/>
                      </a:lnTo>
                      <a:cubicBezTo>
                        <a:pt x="33" y="544238"/>
                        <a:pt x="11688" y="532588"/>
                        <a:pt x="26062" y="532592"/>
                      </a:cubicBezTo>
                      <a:lnTo>
                        <a:pt x="94907" y="532611"/>
                      </a:lnTo>
                      <a:lnTo>
                        <a:pt x="100226" y="500690"/>
                      </a:lnTo>
                      <a:cubicBezTo>
                        <a:pt x="113540" y="439240"/>
                        <a:pt x="137838" y="380600"/>
                        <a:pt x="171837" y="327771"/>
                      </a:cubicBezTo>
                      <a:lnTo>
                        <a:pt x="191652" y="300710"/>
                      </a:lnTo>
                      <a:lnTo>
                        <a:pt x="142779" y="251656"/>
                      </a:lnTo>
                      <a:cubicBezTo>
                        <a:pt x="132634" y="241474"/>
                        <a:pt x="132664" y="224995"/>
                        <a:pt x="142847" y="214849"/>
                      </a:cubicBezTo>
                      <a:lnTo>
                        <a:pt x="216594" y="141374"/>
                      </a:lnTo>
                      <a:cubicBezTo>
                        <a:pt x="226777" y="131229"/>
                        <a:pt x="243255" y="131259"/>
                        <a:pt x="253401" y="141442"/>
                      </a:cubicBezTo>
                      <a:lnTo>
                        <a:pt x="301566" y="189786"/>
                      </a:lnTo>
                      <a:lnTo>
                        <a:pt x="301651" y="189715"/>
                      </a:lnTo>
                      <a:cubicBezTo>
                        <a:pt x="336395" y="164243"/>
                        <a:pt x="374879" y="142687"/>
                        <a:pt x="416722" y="125935"/>
                      </a:cubicBezTo>
                      <a:cubicBezTo>
                        <a:pt x="450198" y="112534"/>
                        <a:pt x="484239" y="102842"/>
                        <a:pt x="518390" y="96664"/>
                      </a:cubicBezTo>
                      <a:lnTo>
                        <a:pt x="532768" y="94797"/>
                      </a:lnTo>
                      <a:lnTo>
                        <a:pt x="532768" y="26026"/>
                      </a:lnTo>
                      <a:cubicBezTo>
                        <a:pt x="532768" y="11652"/>
                        <a:pt x="544420" y="0"/>
                        <a:pt x="558794" y="0"/>
                      </a:cubicBezTo>
                      <a:lnTo>
                        <a:pt x="662896" y="0"/>
                      </a:lnTo>
                      <a:cubicBezTo>
                        <a:pt x="677270" y="0"/>
                        <a:pt x="688923" y="11653"/>
                        <a:pt x="688922" y="26026"/>
                      </a:cubicBezTo>
                      <a:lnTo>
                        <a:pt x="688922" y="94869"/>
                      </a:lnTo>
                      <a:lnTo>
                        <a:pt x="720986" y="100212"/>
                      </a:lnTo>
                      <a:cubicBezTo>
                        <a:pt x="782436" y="113526"/>
                        <a:pt x="841076" y="137824"/>
                        <a:pt x="893905" y="171823"/>
                      </a:cubicBezTo>
                      <a:lnTo>
                        <a:pt x="916384" y="188283"/>
                      </a:lnTo>
                      <a:lnTo>
                        <a:pt x="964900" y="138880"/>
                      </a:lnTo>
                      <a:cubicBezTo>
                        <a:pt x="974972" y="128625"/>
                        <a:pt x="991450" y="128476"/>
                        <a:pt x="1001706" y="138547"/>
                      </a:cubicBezTo>
                      <a:lnTo>
                        <a:pt x="1075980" y="211490"/>
                      </a:lnTo>
                      <a:cubicBezTo>
                        <a:pt x="1086235" y="221562"/>
                        <a:pt x="1086384" y="238040"/>
                        <a:pt x="1076313" y="248295"/>
                      </a:cubicBezTo>
                      <a:lnTo>
                        <a:pt x="1028274" y="297211"/>
                      </a:lnTo>
                      <a:lnTo>
                        <a:pt x="1031961" y="301637"/>
                      </a:lnTo>
                      <a:cubicBezTo>
                        <a:pt x="1057433" y="336381"/>
                        <a:pt x="1078989" y="374865"/>
                        <a:pt x="1095741" y="416709"/>
                      </a:cubicBezTo>
                      <a:cubicBezTo>
                        <a:pt x="1109142" y="450184"/>
                        <a:pt x="1118834" y="484225"/>
                        <a:pt x="1125012" y="518376"/>
                      </a:cubicBezTo>
                      <a:lnTo>
                        <a:pt x="1126897" y="532896"/>
                      </a:lnTo>
                      <a:lnTo>
                        <a:pt x="1195671" y="532915"/>
                      </a:lnTo>
                      <a:cubicBezTo>
                        <a:pt x="1210045" y="532919"/>
                        <a:pt x="1221694" y="544575"/>
                        <a:pt x="1221690" y="558949"/>
                      </a:cubicBezTo>
                      <a:lnTo>
                        <a:pt x="1221661" y="663051"/>
                      </a:lnTo>
                      <a:cubicBezTo>
                        <a:pt x="1221657" y="677425"/>
                        <a:pt x="1210002" y="689074"/>
                        <a:pt x="1195628" y="689070"/>
                      </a:cubicBezTo>
                      <a:lnTo>
                        <a:pt x="1126784" y="689051"/>
                      </a:lnTo>
                      <a:lnTo>
                        <a:pt x="1121464" y="720972"/>
                      </a:lnTo>
                      <a:cubicBezTo>
                        <a:pt x="1108151" y="782423"/>
                        <a:pt x="1083852" y="841062"/>
                        <a:pt x="1049853" y="893891"/>
                      </a:cubicBezTo>
                      <a:lnTo>
                        <a:pt x="1030038" y="920952"/>
                      </a:lnTo>
                      <a:lnTo>
                        <a:pt x="1078911" y="970006"/>
                      </a:lnTo>
                      <a:cubicBezTo>
                        <a:pt x="1089056" y="980188"/>
                        <a:pt x="1089026" y="996668"/>
                        <a:pt x="1078843" y="1006812"/>
                      </a:cubicBezTo>
                      <a:lnTo>
                        <a:pt x="1005096" y="1080288"/>
                      </a:lnTo>
                      <a:cubicBezTo>
                        <a:pt x="994913" y="1090433"/>
                        <a:pt x="978434" y="1090403"/>
                        <a:pt x="968289" y="1080220"/>
                      </a:cubicBezTo>
                      <a:lnTo>
                        <a:pt x="920124" y="1031876"/>
                      </a:lnTo>
                      <a:lnTo>
                        <a:pt x="920039" y="1031947"/>
                      </a:lnTo>
                      <a:cubicBezTo>
                        <a:pt x="885295" y="1057420"/>
                        <a:pt x="846811" y="1078976"/>
                        <a:pt x="804967" y="1095727"/>
                      </a:cubicBezTo>
                      <a:cubicBezTo>
                        <a:pt x="771492" y="1109129"/>
                        <a:pt x="737451" y="1118821"/>
                        <a:pt x="703300" y="1124998"/>
                      </a:cubicBezTo>
                      <a:lnTo>
                        <a:pt x="688922" y="1126865"/>
                      </a:lnTo>
                      <a:lnTo>
                        <a:pt x="688922" y="1195636"/>
                      </a:lnTo>
                      <a:cubicBezTo>
                        <a:pt x="688923" y="1210010"/>
                        <a:pt x="677270" y="1221662"/>
                        <a:pt x="662896" y="1221662"/>
                      </a:cubicBezTo>
                      <a:lnTo>
                        <a:pt x="558794" y="1221662"/>
                      </a:lnTo>
                      <a:cubicBezTo>
                        <a:pt x="544420" y="1221662"/>
                        <a:pt x="532768" y="1210009"/>
                        <a:pt x="532768" y="1195636"/>
                      </a:cubicBezTo>
                      <a:lnTo>
                        <a:pt x="532768" y="1126794"/>
                      </a:lnTo>
                      <a:lnTo>
                        <a:pt x="500704" y="1121451"/>
                      </a:lnTo>
                      <a:cubicBezTo>
                        <a:pt x="439254" y="1108137"/>
                        <a:pt x="380614" y="1083838"/>
                        <a:pt x="327785" y="1049839"/>
                      </a:cubicBezTo>
                      <a:lnTo>
                        <a:pt x="305306" y="1033379"/>
                      </a:lnTo>
                      <a:lnTo>
                        <a:pt x="256790" y="1082782"/>
                      </a:lnTo>
                      <a:cubicBezTo>
                        <a:pt x="246718" y="1093037"/>
                        <a:pt x="230240" y="1093186"/>
                        <a:pt x="219985" y="1083115"/>
                      </a:cubicBezTo>
                      <a:lnTo>
                        <a:pt x="145710" y="1010172"/>
                      </a:lnTo>
                      <a:cubicBezTo>
                        <a:pt x="143146" y="1007654"/>
                        <a:pt x="141214" y="1004736"/>
                        <a:pt x="139915" y="1001615"/>
                      </a:cubicBezTo>
                      <a:cubicBezTo>
                        <a:pt x="136019" y="992251"/>
                        <a:pt x="137824" y="981059"/>
                        <a:pt x="145377" y="973367"/>
                      </a:cubicBezTo>
                      <a:lnTo>
                        <a:pt x="193416" y="924451"/>
                      </a:lnTo>
                      <a:lnTo>
                        <a:pt x="189729" y="920025"/>
                      </a:lnTo>
                      <a:cubicBezTo>
                        <a:pt x="164257" y="885282"/>
                        <a:pt x="142701" y="846797"/>
                        <a:pt x="125949" y="804953"/>
                      </a:cubicBezTo>
                      <a:cubicBezTo>
                        <a:pt x="112547" y="771478"/>
                        <a:pt x="102856" y="737437"/>
                        <a:pt x="96678" y="703286"/>
                      </a:cubicBezTo>
                      <a:lnTo>
                        <a:pt x="94793" y="688766"/>
                      </a:lnTo>
                      <a:lnTo>
                        <a:pt x="26019" y="688747"/>
                      </a:lnTo>
                      <a:cubicBezTo>
                        <a:pt x="15239" y="688744"/>
                        <a:pt x="5991" y="682187"/>
                        <a:pt x="2042" y="6728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9" name="Oval 798"/>
                <p:cNvSpPr/>
                <p:nvPr/>
              </p:nvSpPr>
              <p:spPr>
                <a:xfrm rot="6709086">
                  <a:off x="4915215" y="2577659"/>
                  <a:ext cx="360792" cy="36078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87" name="Group 786"/>
            <p:cNvGrpSpPr/>
            <p:nvPr/>
          </p:nvGrpSpPr>
          <p:grpSpPr>
            <a:xfrm>
              <a:off x="3775261" y="4093068"/>
              <a:ext cx="1889432" cy="1889478"/>
              <a:chOff x="3775261" y="4093068"/>
              <a:chExt cx="1889432" cy="1889478"/>
            </a:xfrm>
            <a:grpFill/>
          </p:grpSpPr>
          <p:sp>
            <p:nvSpPr>
              <p:cNvPr id="794" name="Freeform 793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5" name="Oval 794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8" name="Group 787"/>
            <p:cNvGrpSpPr/>
            <p:nvPr/>
          </p:nvGrpSpPr>
          <p:grpSpPr>
            <a:xfrm rot="823421">
              <a:off x="2234623" y="2219577"/>
              <a:ext cx="1488888" cy="1488924"/>
              <a:chOff x="3775261" y="4093068"/>
              <a:chExt cx="1889432" cy="1889478"/>
            </a:xfrm>
            <a:grpFill/>
          </p:grpSpPr>
          <p:sp>
            <p:nvSpPr>
              <p:cNvPr id="792" name="Freeform 791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3" name="Oval 792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9" name="Group 788"/>
            <p:cNvGrpSpPr/>
            <p:nvPr/>
          </p:nvGrpSpPr>
          <p:grpSpPr>
            <a:xfrm rot="2661659">
              <a:off x="3175705" y="3508055"/>
              <a:ext cx="1032152" cy="1032176"/>
              <a:chOff x="3775261" y="4093068"/>
              <a:chExt cx="1889432" cy="1889478"/>
            </a:xfrm>
            <a:grpFill/>
          </p:grpSpPr>
          <p:sp>
            <p:nvSpPr>
              <p:cNvPr id="790" name="Freeform 789"/>
              <p:cNvSpPr/>
              <p:nvPr/>
            </p:nvSpPr>
            <p:spPr>
              <a:xfrm rot="6709086">
                <a:off x="3775238" y="4093091"/>
                <a:ext cx="1889478" cy="1889432"/>
              </a:xfrm>
              <a:custGeom>
                <a:avLst/>
                <a:gdLst>
                  <a:gd name="connsiteX0" fmla="*/ 430590 w 1889478"/>
                  <a:gd name="connsiteY0" fmla="*/ 1161907 h 1889432"/>
                  <a:gd name="connsiteX1" fmla="*/ 944738 w 1889478"/>
                  <a:gd name="connsiteY1" fmla="*/ 1502698 h 1889432"/>
                  <a:gd name="connsiteX2" fmla="*/ 1502736 w 1889478"/>
                  <a:gd name="connsiteY2" fmla="*/ 944716 h 1889432"/>
                  <a:gd name="connsiteX3" fmla="*/ 944738 w 1889478"/>
                  <a:gd name="connsiteY3" fmla="*/ 386735 h 1889432"/>
                  <a:gd name="connsiteX4" fmla="*/ 386740 w 1889478"/>
                  <a:gd name="connsiteY4" fmla="*/ 944716 h 1889432"/>
                  <a:gd name="connsiteX5" fmla="*/ 430590 w 1889478"/>
                  <a:gd name="connsiteY5" fmla="*/ 1161907 h 1889432"/>
                  <a:gd name="connsiteX6" fmla="*/ 3159 w 1889478"/>
                  <a:gd name="connsiteY6" fmla="*/ 1040627 h 1889432"/>
                  <a:gd name="connsiteX7" fmla="*/ 0 w 1889478"/>
                  <a:gd name="connsiteY7" fmla="*/ 1024958 h 1889432"/>
                  <a:gd name="connsiteX8" fmla="*/ 45 w 1889478"/>
                  <a:gd name="connsiteY8" fmla="*/ 863952 h 1889432"/>
                  <a:gd name="connsiteX9" fmla="*/ 40308 w 1889478"/>
                  <a:gd name="connsiteY9" fmla="*/ 823712 h 1889432"/>
                  <a:gd name="connsiteX10" fmla="*/ 146783 w 1889478"/>
                  <a:gd name="connsiteY10" fmla="*/ 823741 h 1889432"/>
                  <a:gd name="connsiteX11" fmla="*/ 155011 w 1889478"/>
                  <a:gd name="connsiteY11" fmla="*/ 774371 h 1889432"/>
                  <a:gd name="connsiteX12" fmla="*/ 265764 w 1889478"/>
                  <a:gd name="connsiteY12" fmla="*/ 506932 h 1889432"/>
                  <a:gd name="connsiteX13" fmla="*/ 296411 w 1889478"/>
                  <a:gd name="connsiteY13" fmla="*/ 465081 h 1889432"/>
                  <a:gd name="connsiteX14" fmla="*/ 220824 w 1889478"/>
                  <a:gd name="connsiteY14" fmla="*/ 389213 h 1889432"/>
                  <a:gd name="connsiteX15" fmla="*/ 220929 w 1889478"/>
                  <a:gd name="connsiteY15" fmla="*/ 332288 h 1889432"/>
                  <a:gd name="connsiteX16" fmla="*/ 334987 w 1889478"/>
                  <a:gd name="connsiteY16" fmla="*/ 218651 h 1889432"/>
                  <a:gd name="connsiteX17" fmla="*/ 391912 w 1889478"/>
                  <a:gd name="connsiteY17" fmla="*/ 218755 h 1889432"/>
                  <a:gd name="connsiteX18" fmla="*/ 466406 w 1889478"/>
                  <a:gd name="connsiteY18" fmla="*/ 293524 h 1889432"/>
                  <a:gd name="connsiteX19" fmla="*/ 466537 w 1889478"/>
                  <a:gd name="connsiteY19" fmla="*/ 293415 h 1889432"/>
                  <a:gd name="connsiteX20" fmla="*/ 644507 w 1889478"/>
                  <a:gd name="connsiteY20" fmla="*/ 194771 h 1889432"/>
                  <a:gd name="connsiteX21" fmla="*/ 801747 w 1889478"/>
                  <a:gd name="connsiteY21" fmla="*/ 149501 h 1889432"/>
                  <a:gd name="connsiteX22" fmla="*/ 823984 w 1889478"/>
                  <a:gd name="connsiteY22" fmla="*/ 146614 h 1889432"/>
                  <a:gd name="connsiteX23" fmla="*/ 823984 w 1889478"/>
                  <a:gd name="connsiteY23" fmla="*/ 40252 h 1889432"/>
                  <a:gd name="connsiteX24" fmla="*/ 864236 w 1889478"/>
                  <a:gd name="connsiteY24" fmla="*/ 0 h 1889432"/>
                  <a:gd name="connsiteX25" fmla="*/ 1025242 w 1889478"/>
                  <a:gd name="connsiteY25" fmla="*/ 0 h 1889432"/>
                  <a:gd name="connsiteX26" fmla="*/ 1065494 w 1889478"/>
                  <a:gd name="connsiteY26" fmla="*/ 40252 h 1889432"/>
                  <a:gd name="connsiteX27" fmla="*/ 1065494 w 1889478"/>
                  <a:gd name="connsiteY27" fmla="*/ 146725 h 1889432"/>
                  <a:gd name="connsiteX28" fmla="*/ 1115084 w 1889478"/>
                  <a:gd name="connsiteY28" fmla="*/ 154989 h 1889432"/>
                  <a:gd name="connsiteX29" fmla="*/ 1382523 w 1889478"/>
                  <a:gd name="connsiteY29" fmla="*/ 265743 h 1889432"/>
                  <a:gd name="connsiteX30" fmla="*/ 1417288 w 1889478"/>
                  <a:gd name="connsiteY30" fmla="*/ 291200 h 1889432"/>
                  <a:gd name="connsiteX31" fmla="*/ 1492325 w 1889478"/>
                  <a:gd name="connsiteY31" fmla="*/ 214793 h 1889432"/>
                  <a:gd name="connsiteX32" fmla="*/ 1549248 w 1889478"/>
                  <a:gd name="connsiteY32" fmla="*/ 214279 h 1889432"/>
                  <a:gd name="connsiteX33" fmla="*/ 1664121 w 1889478"/>
                  <a:gd name="connsiteY33" fmla="*/ 327092 h 1889432"/>
                  <a:gd name="connsiteX34" fmla="*/ 1664636 w 1889478"/>
                  <a:gd name="connsiteY34" fmla="*/ 384015 h 1889432"/>
                  <a:gd name="connsiteX35" fmla="*/ 1590339 w 1889478"/>
                  <a:gd name="connsiteY35" fmla="*/ 459669 h 1889432"/>
                  <a:gd name="connsiteX36" fmla="*/ 1596041 w 1889478"/>
                  <a:gd name="connsiteY36" fmla="*/ 466515 h 1889432"/>
                  <a:gd name="connsiteX37" fmla="*/ 1694684 w 1889478"/>
                  <a:gd name="connsiteY37" fmla="*/ 644485 h 1889432"/>
                  <a:gd name="connsiteX38" fmla="*/ 1739955 w 1889478"/>
                  <a:gd name="connsiteY38" fmla="*/ 801725 h 1889432"/>
                  <a:gd name="connsiteX39" fmla="*/ 1742870 w 1889478"/>
                  <a:gd name="connsiteY39" fmla="*/ 824181 h 1889432"/>
                  <a:gd name="connsiteX40" fmla="*/ 1849237 w 1889478"/>
                  <a:gd name="connsiteY40" fmla="*/ 824211 h 1889432"/>
                  <a:gd name="connsiteX41" fmla="*/ 1889478 w 1889478"/>
                  <a:gd name="connsiteY41" fmla="*/ 864474 h 1889432"/>
                  <a:gd name="connsiteX42" fmla="*/ 1889433 w 1889478"/>
                  <a:gd name="connsiteY42" fmla="*/ 1025480 h 1889432"/>
                  <a:gd name="connsiteX43" fmla="*/ 1849170 w 1889478"/>
                  <a:gd name="connsiteY43" fmla="*/ 1065721 h 1889432"/>
                  <a:gd name="connsiteX44" fmla="*/ 1742695 w 1889478"/>
                  <a:gd name="connsiteY44" fmla="*/ 1065691 h 1889432"/>
                  <a:gd name="connsiteX45" fmla="*/ 1734468 w 1889478"/>
                  <a:gd name="connsiteY45" fmla="*/ 1115061 h 1889432"/>
                  <a:gd name="connsiteX46" fmla="*/ 1623713 w 1889478"/>
                  <a:gd name="connsiteY46" fmla="*/ 1382500 h 1889432"/>
                  <a:gd name="connsiteX47" fmla="*/ 1593066 w 1889478"/>
                  <a:gd name="connsiteY47" fmla="*/ 1424351 h 1889432"/>
                  <a:gd name="connsiteX48" fmla="*/ 1668655 w 1889478"/>
                  <a:gd name="connsiteY48" fmla="*/ 1500219 h 1889432"/>
                  <a:gd name="connsiteX49" fmla="*/ 1668550 w 1889478"/>
                  <a:gd name="connsiteY49" fmla="*/ 1557144 h 1889432"/>
                  <a:gd name="connsiteX50" fmla="*/ 1554491 w 1889478"/>
                  <a:gd name="connsiteY50" fmla="*/ 1670782 h 1889432"/>
                  <a:gd name="connsiteX51" fmla="*/ 1497566 w 1889478"/>
                  <a:gd name="connsiteY51" fmla="*/ 1670677 h 1889432"/>
                  <a:gd name="connsiteX52" fmla="*/ 1423072 w 1889478"/>
                  <a:gd name="connsiteY52" fmla="*/ 1595908 h 1889432"/>
                  <a:gd name="connsiteX53" fmla="*/ 1422941 w 1889478"/>
                  <a:gd name="connsiteY53" fmla="*/ 1596018 h 1889432"/>
                  <a:gd name="connsiteX54" fmla="*/ 1244970 w 1889478"/>
                  <a:gd name="connsiteY54" fmla="*/ 1694661 h 1889432"/>
                  <a:gd name="connsiteX55" fmla="*/ 1087731 w 1889478"/>
                  <a:gd name="connsiteY55" fmla="*/ 1739931 h 1889432"/>
                  <a:gd name="connsiteX56" fmla="*/ 1065494 w 1889478"/>
                  <a:gd name="connsiteY56" fmla="*/ 1742819 h 1889432"/>
                  <a:gd name="connsiteX57" fmla="*/ 1065494 w 1889478"/>
                  <a:gd name="connsiteY57" fmla="*/ 1849180 h 1889432"/>
                  <a:gd name="connsiteX58" fmla="*/ 1025242 w 1889478"/>
                  <a:gd name="connsiteY58" fmla="*/ 1889432 h 1889432"/>
                  <a:gd name="connsiteX59" fmla="*/ 864236 w 1889478"/>
                  <a:gd name="connsiteY59" fmla="*/ 1889432 h 1889432"/>
                  <a:gd name="connsiteX60" fmla="*/ 823984 w 1889478"/>
                  <a:gd name="connsiteY60" fmla="*/ 1849180 h 1889432"/>
                  <a:gd name="connsiteX61" fmla="*/ 823984 w 1889478"/>
                  <a:gd name="connsiteY61" fmla="*/ 1742708 h 1889432"/>
                  <a:gd name="connsiteX62" fmla="*/ 774394 w 1889478"/>
                  <a:gd name="connsiteY62" fmla="*/ 1734444 h 1889432"/>
                  <a:gd name="connsiteX63" fmla="*/ 506955 w 1889478"/>
                  <a:gd name="connsiteY63" fmla="*/ 1623690 h 1889432"/>
                  <a:gd name="connsiteX64" fmla="*/ 472190 w 1889478"/>
                  <a:gd name="connsiteY64" fmla="*/ 1598233 h 1889432"/>
                  <a:gd name="connsiteX65" fmla="*/ 397154 w 1889478"/>
                  <a:gd name="connsiteY65" fmla="*/ 1674639 h 1889432"/>
                  <a:gd name="connsiteX66" fmla="*/ 340230 w 1889478"/>
                  <a:gd name="connsiteY66" fmla="*/ 1675153 h 1889432"/>
                  <a:gd name="connsiteX67" fmla="*/ 225357 w 1889478"/>
                  <a:gd name="connsiteY67" fmla="*/ 1562340 h 1889432"/>
                  <a:gd name="connsiteX68" fmla="*/ 216395 w 1889478"/>
                  <a:gd name="connsiteY68" fmla="*/ 1549105 h 1889432"/>
                  <a:gd name="connsiteX69" fmla="*/ 224842 w 1889478"/>
                  <a:gd name="connsiteY69" fmla="*/ 1505417 h 1889432"/>
                  <a:gd name="connsiteX70" fmla="*/ 299139 w 1889478"/>
                  <a:gd name="connsiteY70" fmla="*/ 1429764 h 1889432"/>
                  <a:gd name="connsiteX71" fmla="*/ 293436 w 1889478"/>
                  <a:gd name="connsiteY71" fmla="*/ 1422918 h 1889432"/>
                  <a:gd name="connsiteX72" fmla="*/ 194794 w 1889478"/>
                  <a:gd name="connsiteY72" fmla="*/ 1244948 h 1889432"/>
                  <a:gd name="connsiteX73" fmla="*/ 149523 w 1889478"/>
                  <a:gd name="connsiteY73" fmla="*/ 1087708 h 1889432"/>
                  <a:gd name="connsiteX74" fmla="*/ 146607 w 1889478"/>
                  <a:gd name="connsiteY74" fmla="*/ 1065251 h 1889432"/>
                  <a:gd name="connsiteX75" fmla="*/ 40241 w 1889478"/>
                  <a:gd name="connsiteY75" fmla="*/ 1065221 h 1889432"/>
                  <a:gd name="connsiteX76" fmla="*/ 3159 w 1889478"/>
                  <a:gd name="connsiteY76" fmla="*/ 1040627 h 188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889478" h="1889432">
                    <a:moveTo>
                      <a:pt x="430590" y="1161907"/>
                    </a:moveTo>
                    <a:cubicBezTo>
                      <a:pt x="515299" y="1362175"/>
                      <a:pt x="713608" y="1502697"/>
                      <a:pt x="944738" y="1502698"/>
                    </a:cubicBezTo>
                    <a:cubicBezTo>
                      <a:pt x="1252912" y="1502697"/>
                      <a:pt x="1502736" y="1252881"/>
                      <a:pt x="1502736" y="944716"/>
                    </a:cubicBezTo>
                    <a:cubicBezTo>
                      <a:pt x="1502736" y="636552"/>
                      <a:pt x="1252912" y="386735"/>
                      <a:pt x="944738" y="386735"/>
                    </a:cubicBezTo>
                    <a:cubicBezTo>
                      <a:pt x="636564" y="386735"/>
                      <a:pt x="386740" y="636552"/>
                      <a:pt x="386740" y="944716"/>
                    </a:cubicBezTo>
                    <a:cubicBezTo>
                      <a:pt x="386741" y="1021757"/>
                      <a:pt x="402354" y="1095152"/>
                      <a:pt x="430590" y="1161907"/>
                    </a:cubicBezTo>
                    <a:close/>
                    <a:moveTo>
                      <a:pt x="3159" y="1040627"/>
                    </a:moveTo>
                    <a:cubicBezTo>
                      <a:pt x="1123" y="1035811"/>
                      <a:pt x="-1" y="1030516"/>
                      <a:pt x="0" y="1024958"/>
                    </a:cubicBezTo>
                    <a:lnTo>
                      <a:pt x="45" y="863952"/>
                    </a:lnTo>
                    <a:cubicBezTo>
                      <a:pt x="51" y="841722"/>
                      <a:pt x="18077" y="823705"/>
                      <a:pt x="40308" y="823712"/>
                    </a:cubicBezTo>
                    <a:lnTo>
                      <a:pt x="146783" y="823741"/>
                    </a:lnTo>
                    <a:lnTo>
                      <a:pt x="155011" y="774371"/>
                    </a:lnTo>
                    <a:cubicBezTo>
                      <a:pt x="175601" y="679332"/>
                      <a:pt x="213181" y="588639"/>
                      <a:pt x="265764" y="506932"/>
                    </a:cubicBezTo>
                    <a:lnTo>
                      <a:pt x="296411" y="465081"/>
                    </a:lnTo>
                    <a:lnTo>
                      <a:pt x="220824" y="389213"/>
                    </a:lnTo>
                    <a:cubicBezTo>
                      <a:pt x="205133" y="373465"/>
                      <a:pt x="205180" y="347979"/>
                      <a:pt x="220929" y="332288"/>
                    </a:cubicBezTo>
                    <a:lnTo>
                      <a:pt x="334987" y="218651"/>
                    </a:lnTo>
                    <a:cubicBezTo>
                      <a:pt x="350735" y="202960"/>
                      <a:pt x="376221" y="203007"/>
                      <a:pt x="391912" y="218755"/>
                    </a:cubicBezTo>
                    <a:lnTo>
                      <a:pt x="466406" y="293524"/>
                    </a:lnTo>
                    <a:lnTo>
                      <a:pt x="466537" y="293415"/>
                    </a:lnTo>
                    <a:cubicBezTo>
                      <a:pt x="520272" y="254019"/>
                      <a:pt x="579791" y="220680"/>
                      <a:pt x="644507" y="194771"/>
                    </a:cubicBezTo>
                    <a:cubicBezTo>
                      <a:pt x="696281" y="174045"/>
                      <a:pt x="748928" y="159055"/>
                      <a:pt x="801747" y="149501"/>
                    </a:cubicBezTo>
                    <a:lnTo>
                      <a:pt x="823984" y="146614"/>
                    </a:lnTo>
                    <a:lnTo>
                      <a:pt x="823984" y="40252"/>
                    </a:lnTo>
                    <a:cubicBezTo>
                      <a:pt x="823984" y="18021"/>
                      <a:pt x="842005" y="0"/>
                      <a:pt x="864236" y="0"/>
                    </a:cubicBezTo>
                    <a:lnTo>
                      <a:pt x="1025242" y="0"/>
                    </a:lnTo>
                    <a:cubicBezTo>
                      <a:pt x="1047473" y="0"/>
                      <a:pt x="1065494" y="18022"/>
                      <a:pt x="1065494" y="40252"/>
                    </a:cubicBezTo>
                    <a:lnTo>
                      <a:pt x="1065494" y="146725"/>
                    </a:lnTo>
                    <a:lnTo>
                      <a:pt x="1115084" y="154989"/>
                    </a:lnTo>
                    <a:cubicBezTo>
                      <a:pt x="1210123" y="175580"/>
                      <a:pt x="1300816" y="213159"/>
                      <a:pt x="1382523" y="265743"/>
                    </a:cubicBezTo>
                    <a:lnTo>
                      <a:pt x="1417288" y="291200"/>
                    </a:lnTo>
                    <a:lnTo>
                      <a:pt x="1492325" y="214793"/>
                    </a:lnTo>
                    <a:cubicBezTo>
                      <a:pt x="1507901" y="198932"/>
                      <a:pt x="1533386" y="198702"/>
                      <a:pt x="1549248" y="214279"/>
                    </a:cubicBezTo>
                    <a:lnTo>
                      <a:pt x="1664121" y="327092"/>
                    </a:lnTo>
                    <a:cubicBezTo>
                      <a:pt x="1679982" y="342669"/>
                      <a:pt x="1680213" y="368154"/>
                      <a:pt x="1664636" y="384015"/>
                    </a:cubicBezTo>
                    <a:lnTo>
                      <a:pt x="1590339" y="459669"/>
                    </a:lnTo>
                    <a:lnTo>
                      <a:pt x="1596041" y="466515"/>
                    </a:lnTo>
                    <a:cubicBezTo>
                      <a:pt x="1635437" y="520249"/>
                      <a:pt x="1668775" y="579769"/>
                      <a:pt x="1694684" y="644485"/>
                    </a:cubicBezTo>
                    <a:cubicBezTo>
                      <a:pt x="1715410" y="696258"/>
                      <a:pt x="1730400" y="748906"/>
                      <a:pt x="1739955" y="801725"/>
                    </a:cubicBezTo>
                    <a:lnTo>
                      <a:pt x="1742870" y="824181"/>
                    </a:lnTo>
                    <a:lnTo>
                      <a:pt x="1849237" y="824211"/>
                    </a:lnTo>
                    <a:cubicBezTo>
                      <a:pt x="1871467" y="824217"/>
                      <a:pt x="1889484" y="842243"/>
                      <a:pt x="1889478" y="864474"/>
                    </a:cubicBezTo>
                    <a:lnTo>
                      <a:pt x="1889433" y="1025480"/>
                    </a:lnTo>
                    <a:cubicBezTo>
                      <a:pt x="1889427" y="1047710"/>
                      <a:pt x="1871401" y="1065727"/>
                      <a:pt x="1849170" y="1065721"/>
                    </a:cubicBezTo>
                    <a:lnTo>
                      <a:pt x="1742695" y="1065691"/>
                    </a:lnTo>
                    <a:lnTo>
                      <a:pt x="1734468" y="1115061"/>
                    </a:lnTo>
                    <a:cubicBezTo>
                      <a:pt x="1713876" y="1210101"/>
                      <a:pt x="1676296" y="1300793"/>
                      <a:pt x="1623713" y="1382500"/>
                    </a:cubicBezTo>
                    <a:lnTo>
                      <a:pt x="1593066" y="1424351"/>
                    </a:lnTo>
                    <a:lnTo>
                      <a:pt x="1668655" y="1500219"/>
                    </a:lnTo>
                    <a:cubicBezTo>
                      <a:pt x="1684345" y="1515967"/>
                      <a:pt x="1684298" y="1541454"/>
                      <a:pt x="1668550" y="1557144"/>
                    </a:cubicBezTo>
                    <a:lnTo>
                      <a:pt x="1554491" y="1670782"/>
                    </a:lnTo>
                    <a:cubicBezTo>
                      <a:pt x="1538743" y="1686472"/>
                      <a:pt x="1513257" y="1686426"/>
                      <a:pt x="1497566" y="1670677"/>
                    </a:cubicBezTo>
                    <a:lnTo>
                      <a:pt x="1423072" y="1595908"/>
                    </a:lnTo>
                    <a:lnTo>
                      <a:pt x="1422941" y="1596018"/>
                    </a:lnTo>
                    <a:cubicBezTo>
                      <a:pt x="1369206" y="1635413"/>
                      <a:pt x="1309686" y="1668752"/>
                      <a:pt x="1244970" y="1694661"/>
                    </a:cubicBezTo>
                    <a:cubicBezTo>
                      <a:pt x="1193198" y="1715387"/>
                      <a:pt x="1140549" y="1730377"/>
                      <a:pt x="1087731" y="1739931"/>
                    </a:cubicBezTo>
                    <a:lnTo>
                      <a:pt x="1065494" y="1742819"/>
                    </a:lnTo>
                    <a:lnTo>
                      <a:pt x="1065494" y="1849180"/>
                    </a:lnTo>
                    <a:cubicBezTo>
                      <a:pt x="1065494" y="1871410"/>
                      <a:pt x="1047473" y="1889432"/>
                      <a:pt x="1025242" y="1889432"/>
                    </a:cubicBezTo>
                    <a:lnTo>
                      <a:pt x="864236" y="1889432"/>
                    </a:lnTo>
                    <a:cubicBezTo>
                      <a:pt x="842005" y="1889432"/>
                      <a:pt x="823984" y="1871410"/>
                      <a:pt x="823984" y="1849180"/>
                    </a:cubicBezTo>
                    <a:lnTo>
                      <a:pt x="823984" y="1742708"/>
                    </a:lnTo>
                    <a:lnTo>
                      <a:pt x="774394" y="1734444"/>
                    </a:lnTo>
                    <a:cubicBezTo>
                      <a:pt x="679354" y="1713853"/>
                      <a:pt x="588661" y="1676273"/>
                      <a:pt x="506955" y="1623690"/>
                    </a:cubicBezTo>
                    <a:lnTo>
                      <a:pt x="472190" y="1598233"/>
                    </a:lnTo>
                    <a:lnTo>
                      <a:pt x="397154" y="1674639"/>
                    </a:lnTo>
                    <a:cubicBezTo>
                      <a:pt x="381576" y="1690499"/>
                      <a:pt x="356092" y="1690730"/>
                      <a:pt x="340230" y="1675153"/>
                    </a:cubicBezTo>
                    <a:lnTo>
                      <a:pt x="225357" y="1562340"/>
                    </a:lnTo>
                    <a:cubicBezTo>
                      <a:pt x="221392" y="1558446"/>
                      <a:pt x="218404" y="1553933"/>
                      <a:pt x="216395" y="1549105"/>
                    </a:cubicBezTo>
                    <a:cubicBezTo>
                      <a:pt x="210368" y="1534622"/>
                      <a:pt x="213160" y="1517313"/>
                      <a:pt x="224842" y="1505417"/>
                    </a:cubicBezTo>
                    <a:lnTo>
                      <a:pt x="299139" y="1429764"/>
                    </a:lnTo>
                    <a:lnTo>
                      <a:pt x="293436" y="1422918"/>
                    </a:lnTo>
                    <a:cubicBezTo>
                      <a:pt x="254041" y="1369184"/>
                      <a:pt x="220702" y="1309663"/>
                      <a:pt x="194794" y="1244948"/>
                    </a:cubicBezTo>
                    <a:cubicBezTo>
                      <a:pt x="174067" y="1193175"/>
                      <a:pt x="159078" y="1140527"/>
                      <a:pt x="149523" y="1087708"/>
                    </a:cubicBezTo>
                    <a:lnTo>
                      <a:pt x="146607" y="1065251"/>
                    </a:lnTo>
                    <a:lnTo>
                      <a:pt x="40241" y="1065221"/>
                    </a:lnTo>
                    <a:cubicBezTo>
                      <a:pt x="23568" y="1065216"/>
                      <a:pt x="9266" y="1055076"/>
                      <a:pt x="3159" y="104062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1" name="Oval 790"/>
              <p:cNvSpPr/>
              <p:nvPr/>
            </p:nvSpPr>
            <p:spPr>
              <a:xfrm rot="6709086">
                <a:off x="4410908" y="4728745"/>
                <a:ext cx="618138" cy="61812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98" name="Group 697"/>
          <p:cNvGrpSpPr/>
          <p:nvPr/>
        </p:nvGrpSpPr>
        <p:grpSpPr>
          <a:xfrm>
            <a:off x="8050384" y="611333"/>
            <a:ext cx="757542" cy="863018"/>
            <a:chOff x="2133838" y="1146220"/>
            <a:chExt cx="3752668" cy="4275167"/>
          </a:xfrm>
          <a:solidFill>
            <a:schemeClr val="bg1">
              <a:lumMod val="65000"/>
            </a:schemeClr>
          </a:solidFill>
        </p:grpSpPr>
        <p:sp>
          <p:nvSpPr>
            <p:cNvPr id="779" name="Freeform 778"/>
            <p:cNvSpPr/>
            <p:nvPr/>
          </p:nvSpPr>
          <p:spPr>
            <a:xfrm flipH="1">
              <a:off x="2133838" y="3808848"/>
              <a:ext cx="2351506" cy="1612539"/>
            </a:xfrm>
            <a:custGeom>
              <a:avLst/>
              <a:gdLst>
                <a:gd name="connsiteX0" fmla="*/ 1818668 w 3467163"/>
                <a:gd name="connsiteY0" fmla="*/ 0 h 2436320"/>
                <a:gd name="connsiteX1" fmla="*/ 1818665 w 3467163"/>
                <a:gd name="connsiteY1" fmla="*/ 0 h 2436320"/>
                <a:gd name="connsiteX2" fmla="*/ 1733582 w 3467163"/>
                <a:gd name="connsiteY2" fmla="*/ 4180 h 2436320"/>
                <a:gd name="connsiteX3" fmla="*/ 1648498 w 3467163"/>
                <a:gd name="connsiteY3" fmla="*/ 0 h 2436320"/>
                <a:gd name="connsiteX4" fmla="*/ 1648495 w 3467163"/>
                <a:gd name="connsiteY4" fmla="*/ 0 h 2436320"/>
                <a:gd name="connsiteX5" fmla="*/ 1648495 w 3467163"/>
                <a:gd name="connsiteY5" fmla="*/ 8360 h 2436320"/>
                <a:gd name="connsiteX6" fmla="*/ 1612031 w 3467163"/>
                <a:gd name="connsiteY6" fmla="*/ 10151 h 2436320"/>
                <a:gd name="connsiteX7" fmla="*/ 41382 w 3467163"/>
                <a:gd name="connsiteY7" fmla="*/ 2062550 h 2436320"/>
                <a:gd name="connsiteX8" fmla="*/ 1503996 w 3467163"/>
                <a:gd name="connsiteY8" fmla="*/ 2429423 h 2436320"/>
                <a:gd name="connsiteX9" fmla="*/ 1648495 w 3467163"/>
                <a:gd name="connsiteY9" fmla="*/ 2434210 h 2436320"/>
                <a:gd name="connsiteX10" fmla="*/ 1648495 w 3467163"/>
                <a:gd name="connsiteY10" fmla="*/ 2434724 h 2436320"/>
                <a:gd name="connsiteX11" fmla="*/ 1676877 w 3467163"/>
                <a:gd name="connsiteY11" fmla="*/ 2435150 h 2436320"/>
                <a:gd name="connsiteX12" fmla="*/ 1712211 w 3467163"/>
                <a:gd name="connsiteY12" fmla="*/ 2436320 h 2436320"/>
                <a:gd name="connsiteX13" fmla="*/ 1733582 w 3467163"/>
                <a:gd name="connsiteY13" fmla="*/ 2436000 h 2436320"/>
                <a:gd name="connsiteX14" fmla="*/ 1754952 w 3467163"/>
                <a:gd name="connsiteY14" fmla="*/ 2436320 h 2436320"/>
                <a:gd name="connsiteX15" fmla="*/ 1790286 w 3467163"/>
                <a:gd name="connsiteY15" fmla="*/ 2435150 h 2436320"/>
                <a:gd name="connsiteX16" fmla="*/ 1818668 w 3467163"/>
                <a:gd name="connsiteY16" fmla="*/ 2434724 h 2436320"/>
                <a:gd name="connsiteX17" fmla="*/ 1818668 w 3467163"/>
                <a:gd name="connsiteY17" fmla="*/ 2434210 h 2436320"/>
                <a:gd name="connsiteX18" fmla="*/ 1963167 w 3467163"/>
                <a:gd name="connsiteY18" fmla="*/ 2429423 h 2436320"/>
                <a:gd name="connsiteX19" fmla="*/ 3425781 w 3467163"/>
                <a:gd name="connsiteY19" fmla="*/ 2062550 h 2436320"/>
                <a:gd name="connsiteX20" fmla="*/ 1855132 w 3467163"/>
                <a:gd name="connsiteY20" fmla="*/ 10151 h 2436320"/>
                <a:gd name="connsiteX21" fmla="*/ 1818668 w 3467163"/>
                <a:gd name="connsiteY21" fmla="*/ 836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760550 w 3494131"/>
                <a:gd name="connsiteY2" fmla="*/ 4180 h 2436320"/>
                <a:gd name="connsiteX3" fmla="*/ 1675466 w 3494131"/>
                <a:gd name="connsiteY3" fmla="*/ 0 h 2436320"/>
                <a:gd name="connsiteX4" fmla="*/ 1675463 w 3494131"/>
                <a:gd name="connsiteY4" fmla="*/ 0 h 2436320"/>
                <a:gd name="connsiteX5" fmla="*/ 1675463 w 3494131"/>
                <a:gd name="connsiteY5" fmla="*/ 8360 h 2436320"/>
                <a:gd name="connsiteX6" fmla="*/ 1638999 w 3494131"/>
                <a:gd name="connsiteY6" fmla="*/ 10151 h 2436320"/>
                <a:gd name="connsiteX7" fmla="*/ 68350 w 3494131"/>
                <a:gd name="connsiteY7" fmla="*/ 2062550 h 2436320"/>
                <a:gd name="connsiteX8" fmla="*/ 1530964 w 3494131"/>
                <a:gd name="connsiteY8" fmla="*/ 2429423 h 2436320"/>
                <a:gd name="connsiteX9" fmla="*/ 1675463 w 3494131"/>
                <a:gd name="connsiteY9" fmla="*/ 2434210 h 2436320"/>
                <a:gd name="connsiteX10" fmla="*/ 1675463 w 3494131"/>
                <a:gd name="connsiteY10" fmla="*/ 2434724 h 2436320"/>
                <a:gd name="connsiteX11" fmla="*/ 1703845 w 3494131"/>
                <a:gd name="connsiteY11" fmla="*/ 2435150 h 2436320"/>
                <a:gd name="connsiteX12" fmla="*/ 1739179 w 3494131"/>
                <a:gd name="connsiteY12" fmla="*/ 2436320 h 2436320"/>
                <a:gd name="connsiteX13" fmla="*/ 1760550 w 3494131"/>
                <a:gd name="connsiteY13" fmla="*/ 2436000 h 2436320"/>
                <a:gd name="connsiteX14" fmla="*/ 1781920 w 3494131"/>
                <a:gd name="connsiteY14" fmla="*/ 2436320 h 2436320"/>
                <a:gd name="connsiteX15" fmla="*/ 1817254 w 3494131"/>
                <a:gd name="connsiteY15" fmla="*/ 2435150 h 2436320"/>
                <a:gd name="connsiteX16" fmla="*/ 1845636 w 3494131"/>
                <a:gd name="connsiteY16" fmla="*/ 2434724 h 2436320"/>
                <a:gd name="connsiteX17" fmla="*/ 1845636 w 3494131"/>
                <a:gd name="connsiteY17" fmla="*/ 2434210 h 2436320"/>
                <a:gd name="connsiteX18" fmla="*/ 1990135 w 3494131"/>
                <a:gd name="connsiteY18" fmla="*/ 2429423 h 2436320"/>
                <a:gd name="connsiteX19" fmla="*/ 3452749 w 3494131"/>
                <a:gd name="connsiteY19" fmla="*/ 2062550 h 2436320"/>
                <a:gd name="connsiteX20" fmla="*/ 1882100 w 3494131"/>
                <a:gd name="connsiteY20" fmla="*/ 10151 h 2436320"/>
                <a:gd name="connsiteX21" fmla="*/ 1845636 w 3494131"/>
                <a:gd name="connsiteY21" fmla="*/ 8360 h 2436320"/>
                <a:gd name="connsiteX22" fmla="*/ 1845636 w 3494131"/>
                <a:gd name="connsiteY22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75463 w 3494131"/>
                <a:gd name="connsiteY4" fmla="*/ 8360 h 2436320"/>
                <a:gd name="connsiteX5" fmla="*/ 1638999 w 3494131"/>
                <a:gd name="connsiteY5" fmla="*/ 10151 h 2436320"/>
                <a:gd name="connsiteX6" fmla="*/ 68350 w 3494131"/>
                <a:gd name="connsiteY6" fmla="*/ 2062550 h 2436320"/>
                <a:gd name="connsiteX7" fmla="*/ 1530964 w 3494131"/>
                <a:gd name="connsiteY7" fmla="*/ 2429423 h 2436320"/>
                <a:gd name="connsiteX8" fmla="*/ 1675463 w 3494131"/>
                <a:gd name="connsiteY8" fmla="*/ 2434210 h 2436320"/>
                <a:gd name="connsiteX9" fmla="*/ 1675463 w 3494131"/>
                <a:gd name="connsiteY9" fmla="*/ 2434724 h 2436320"/>
                <a:gd name="connsiteX10" fmla="*/ 1703845 w 3494131"/>
                <a:gd name="connsiteY10" fmla="*/ 2435150 h 2436320"/>
                <a:gd name="connsiteX11" fmla="*/ 1739179 w 3494131"/>
                <a:gd name="connsiteY11" fmla="*/ 2436320 h 2436320"/>
                <a:gd name="connsiteX12" fmla="*/ 1760550 w 3494131"/>
                <a:gd name="connsiteY12" fmla="*/ 2436000 h 2436320"/>
                <a:gd name="connsiteX13" fmla="*/ 1781920 w 3494131"/>
                <a:gd name="connsiteY13" fmla="*/ 2436320 h 2436320"/>
                <a:gd name="connsiteX14" fmla="*/ 1817254 w 3494131"/>
                <a:gd name="connsiteY14" fmla="*/ 2435150 h 2436320"/>
                <a:gd name="connsiteX15" fmla="*/ 1845636 w 3494131"/>
                <a:gd name="connsiteY15" fmla="*/ 2434724 h 2436320"/>
                <a:gd name="connsiteX16" fmla="*/ 1845636 w 3494131"/>
                <a:gd name="connsiteY16" fmla="*/ 2434210 h 2436320"/>
                <a:gd name="connsiteX17" fmla="*/ 1990135 w 3494131"/>
                <a:gd name="connsiteY17" fmla="*/ 2429423 h 2436320"/>
                <a:gd name="connsiteX18" fmla="*/ 3452749 w 3494131"/>
                <a:gd name="connsiteY18" fmla="*/ 2062550 h 2436320"/>
                <a:gd name="connsiteX19" fmla="*/ 1882100 w 3494131"/>
                <a:gd name="connsiteY19" fmla="*/ 10151 h 2436320"/>
                <a:gd name="connsiteX20" fmla="*/ 1845636 w 3494131"/>
                <a:gd name="connsiteY20" fmla="*/ 8360 h 2436320"/>
                <a:gd name="connsiteX21" fmla="*/ 1845636 w 3494131"/>
                <a:gd name="connsiteY21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75463 w 3494131"/>
                <a:gd name="connsiteY3" fmla="*/ 0 h 2436320"/>
                <a:gd name="connsiteX4" fmla="*/ 1638999 w 3494131"/>
                <a:gd name="connsiteY4" fmla="*/ 10151 h 2436320"/>
                <a:gd name="connsiteX5" fmla="*/ 68350 w 3494131"/>
                <a:gd name="connsiteY5" fmla="*/ 2062550 h 2436320"/>
                <a:gd name="connsiteX6" fmla="*/ 1530964 w 3494131"/>
                <a:gd name="connsiteY6" fmla="*/ 2429423 h 2436320"/>
                <a:gd name="connsiteX7" fmla="*/ 1675463 w 3494131"/>
                <a:gd name="connsiteY7" fmla="*/ 2434210 h 2436320"/>
                <a:gd name="connsiteX8" fmla="*/ 1675463 w 3494131"/>
                <a:gd name="connsiteY8" fmla="*/ 2434724 h 2436320"/>
                <a:gd name="connsiteX9" fmla="*/ 1703845 w 3494131"/>
                <a:gd name="connsiteY9" fmla="*/ 2435150 h 2436320"/>
                <a:gd name="connsiteX10" fmla="*/ 1739179 w 3494131"/>
                <a:gd name="connsiteY10" fmla="*/ 2436320 h 2436320"/>
                <a:gd name="connsiteX11" fmla="*/ 1760550 w 3494131"/>
                <a:gd name="connsiteY11" fmla="*/ 2436000 h 2436320"/>
                <a:gd name="connsiteX12" fmla="*/ 1781920 w 3494131"/>
                <a:gd name="connsiteY12" fmla="*/ 2436320 h 2436320"/>
                <a:gd name="connsiteX13" fmla="*/ 1817254 w 3494131"/>
                <a:gd name="connsiteY13" fmla="*/ 2435150 h 2436320"/>
                <a:gd name="connsiteX14" fmla="*/ 1845636 w 3494131"/>
                <a:gd name="connsiteY14" fmla="*/ 2434724 h 2436320"/>
                <a:gd name="connsiteX15" fmla="*/ 1845636 w 3494131"/>
                <a:gd name="connsiteY15" fmla="*/ 2434210 h 2436320"/>
                <a:gd name="connsiteX16" fmla="*/ 1990135 w 3494131"/>
                <a:gd name="connsiteY16" fmla="*/ 2429423 h 2436320"/>
                <a:gd name="connsiteX17" fmla="*/ 3452749 w 3494131"/>
                <a:gd name="connsiteY17" fmla="*/ 2062550 h 2436320"/>
                <a:gd name="connsiteX18" fmla="*/ 1882100 w 3494131"/>
                <a:gd name="connsiteY18" fmla="*/ 10151 h 2436320"/>
                <a:gd name="connsiteX19" fmla="*/ 1845636 w 3494131"/>
                <a:gd name="connsiteY19" fmla="*/ 8360 h 2436320"/>
                <a:gd name="connsiteX20" fmla="*/ 1845636 w 3494131"/>
                <a:gd name="connsiteY20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75466 w 3494131"/>
                <a:gd name="connsiteY2" fmla="*/ 0 h 2436320"/>
                <a:gd name="connsiteX3" fmla="*/ 1638999 w 3494131"/>
                <a:gd name="connsiteY3" fmla="*/ 10151 h 2436320"/>
                <a:gd name="connsiteX4" fmla="*/ 68350 w 3494131"/>
                <a:gd name="connsiteY4" fmla="*/ 2062550 h 2436320"/>
                <a:gd name="connsiteX5" fmla="*/ 1530964 w 3494131"/>
                <a:gd name="connsiteY5" fmla="*/ 2429423 h 2436320"/>
                <a:gd name="connsiteX6" fmla="*/ 1675463 w 3494131"/>
                <a:gd name="connsiteY6" fmla="*/ 2434210 h 2436320"/>
                <a:gd name="connsiteX7" fmla="*/ 1675463 w 3494131"/>
                <a:gd name="connsiteY7" fmla="*/ 2434724 h 2436320"/>
                <a:gd name="connsiteX8" fmla="*/ 1703845 w 3494131"/>
                <a:gd name="connsiteY8" fmla="*/ 2435150 h 2436320"/>
                <a:gd name="connsiteX9" fmla="*/ 1739179 w 3494131"/>
                <a:gd name="connsiteY9" fmla="*/ 2436320 h 2436320"/>
                <a:gd name="connsiteX10" fmla="*/ 1760550 w 3494131"/>
                <a:gd name="connsiteY10" fmla="*/ 2436000 h 2436320"/>
                <a:gd name="connsiteX11" fmla="*/ 1781920 w 3494131"/>
                <a:gd name="connsiteY11" fmla="*/ 2436320 h 2436320"/>
                <a:gd name="connsiteX12" fmla="*/ 1817254 w 3494131"/>
                <a:gd name="connsiteY12" fmla="*/ 2435150 h 2436320"/>
                <a:gd name="connsiteX13" fmla="*/ 1845636 w 3494131"/>
                <a:gd name="connsiteY13" fmla="*/ 2434724 h 2436320"/>
                <a:gd name="connsiteX14" fmla="*/ 1845636 w 3494131"/>
                <a:gd name="connsiteY14" fmla="*/ 2434210 h 2436320"/>
                <a:gd name="connsiteX15" fmla="*/ 1990135 w 3494131"/>
                <a:gd name="connsiteY15" fmla="*/ 2429423 h 2436320"/>
                <a:gd name="connsiteX16" fmla="*/ 3452749 w 3494131"/>
                <a:gd name="connsiteY16" fmla="*/ 2062550 h 2436320"/>
                <a:gd name="connsiteX17" fmla="*/ 1882100 w 3494131"/>
                <a:gd name="connsiteY17" fmla="*/ 10151 h 2436320"/>
                <a:gd name="connsiteX18" fmla="*/ 1845636 w 3494131"/>
                <a:gd name="connsiteY18" fmla="*/ 8360 h 2436320"/>
                <a:gd name="connsiteX19" fmla="*/ 1845636 w 3494131"/>
                <a:gd name="connsiteY19" fmla="*/ 0 h 2436320"/>
                <a:gd name="connsiteX0" fmla="*/ 1845636 w 3494131"/>
                <a:gd name="connsiteY0" fmla="*/ 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18" fmla="*/ 1845636 w 3494131"/>
                <a:gd name="connsiteY18" fmla="*/ 0 h 2436320"/>
                <a:gd name="connsiteX0" fmla="*/ 1845636 w 3494131"/>
                <a:gd name="connsiteY0" fmla="*/ 8360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17" fmla="*/ 1845636 w 3494131"/>
                <a:gd name="connsiteY17" fmla="*/ 8360 h 2436320"/>
                <a:gd name="connsiteX0" fmla="*/ 1882100 w 3494131"/>
                <a:gd name="connsiteY0" fmla="*/ 10151 h 2436320"/>
                <a:gd name="connsiteX1" fmla="*/ 1845633 w 3494131"/>
                <a:gd name="connsiteY1" fmla="*/ 0 h 2436320"/>
                <a:gd name="connsiteX2" fmla="*/ 1638999 w 3494131"/>
                <a:gd name="connsiteY2" fmla="*/ 10151 h 2436320"/>
                <a:gd name="connsiteX3" fmla="*/ 68350 w 3494131"/>
                <a:gd name="connsiteY3" fmla="*/ 2062550 h 2436320"/>
                <a:gd name="connsiteX4" fmla="*/ 1530964 w 3494131"/>
                <a:gd name="connsiteY4" fmla="*/ 2429423 h 2436320"/>
                <a:gd name="connsiteX5" fmla="*/ 1675463 w 3494131"/>
                <a:gd name="connsiteY5" fmla="*/ 2434210 h 2436320"/>
                <a:gd name="connsiteX6" fmla="*/ 1675463 w 3494131"/>
                <a:gd name="connsiteY6" fmla="*/ 2434724 h 2436320"/>
                <a:gd name="connsiteX7" fmla="*/ 1703845 w 3494131"/>
                <a:gd name="connsiteY7" fmla="*/ 2435150 h 2436320"/>
                <a:gd name="connsiteX8" fmla="*/ 1739179 w 3494131"/>
                <a:gd name="connsiteY8" fmla="*/ 2436320 h 2436320"/>
                <a:gd name="connsiteX9" fmla="*/ 1760550 w 3494131"/>
                <a:gd name="connsiteY9" fmla="*/ 2436000 h 2436320"/>
                <a:gd name="connsiteX10" fmla="*/ 1781920 w 3494131"/>
                <a:gd name="connsiteY10" fmla="*/ 2436320 h 2436320"/>
                <a:gd name="connsiteX11" fmla="*/ 1817254 w 3494131"/>
                <a:gd name="connsiteY11" fmla="*/ 2435150 h 2436320"/>
                <a:gd name="connsiteX12" fmla="*/ 1845636 w 3494131"/>
                <a:gd name="connsiteY12" fmla="*/ 2434724 h 2436320"/>
                <a:gd name="connsiteX13" fmla="*/ 1845636 w 3494131"/>
                <a:gd name="connsiteY13" fmla="*/ 2434210 h 2436320"/>
                <a:gd name="connsiteX14" fmla="*/ 1990135 w 3494131"/>
                <a:gd name="connsiteY14" fmla="*/ 2429423 h 2436320"/>
                <a:gd name="connsiteX15" fmla="*/ 3452749 w 3494131"/>
                <a:gd name="connsiteY15" fmla="*/ 2062550 h 2436320"/>
                <a:gd name="connsiteX16" fmla="*/ 1882100 w 3494131"/>
                <a:gd name="connsiteY16" fmla="*/ 10151 h 2436320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781920 w 3494131"/>
                <a:gd name="connsiteY9" fmla="*/ 2426169 h 2426169"/>
                <a:gd name="connsiteX10" fmla="*/ 1817254 w 3494131"/>
                <a:gd name="connsiteY10" fmla="*/ 2424999 h 2426169"/>
                <a:gd name="connsiteX11" fmla="*/ 1845636 w 3494131"/>
                <a:gd name="connsiteY11" fmla="*/ 2424573 h 2426169"/>
                <a:gd name="connsiteX12" fmla="*/ 1845636 w 3494131"/>
                <a:gd name="connsiteY12" fmla="*/ 2424059 h 2426169"/>
                <a:gd name="connsiteX13" fmla="*/ 1990135 w 3494131"/>
                <a:gd name="connsiteY13" fmla="*/ 2419272 h 2426169"/>
                <a:gd name="connsiteX14" fmla="*/ 3452749 w 3494131"/>
                <a:gd name="connsiteY14" fmla="*/ 2052399 h 2426169"/>
                <a:gd name="connsiteX15" fmla="*/ 1882100 w 3494131"/>
                <a:gd name="connsiteY15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760550 w 3494131"/>
                <a:gd name="connsiteY8" fmla="*/ 2425849 h 2426169"/>
                <a:gd name="connsiteX9" fmla="*/ 1817254 w 3494131"/>
                <a:gd name="connsiteY9" fmla="*/ 2424999 h 2426169"/>
                <a:gd name="connsiteX10" fmla="*/ 1845636 w 3494131"/>
                <a:gd name="connsiteY10" fmla="*/ 2424573 h 2426169"/>
                <a:gd name="connsiteX11" fmla="*/ 1845636 w 3494131"/>
                <a:gd name="connsiteY11" fmla="*/ 2424059 h 2426169"/>
                <a:gd name="connsiteX12" fmla="*/ 1990135 w 3494131"/>
                <a:gd name="connsiteY12" fmla="*/ 2419272 h 2426169"/>
                <a:gd name="connsiteX13" fmla="*/ 3452749 w 3494131"/>
                <a:gd name="connsiteY13" fmla="*/ 2052399 h 2426169"/>
                <a:gd name="connsiteX14" fmla="*/ 1882100 w 3494131"/>
                <a:gd name="connsiteY14" fmla="*/ 0 h 2426169"/>
                <a:gd name="connsiteX0" fmla="*/ 1882100 w 3494131"/>
                <a:gd name="connsiteY0" fmla="*/ 0 h 2426169"/>
                <a:gd name="connsiteX1" fmla="*/ 1638999 w 3494131"/>
                <a:gd name="connsiteY1" fmla="*/ 0 h 2426169"/>
                <a:gd name="connsiteX2" fmla="*/ 68350 w 3494131"/>
                <a:gd name="connsiteY2" fmla="*/ 2052399 h 2426169"/>
                <a:gd name="connsiteX3" fmla="*/ 1530964 w 3494131"/>
                <a:gd name="connsiteY3" fmla="*/ 2419272 h 2426169"/>
                <a:gd name="connsiteX4" fmla="*/ 1675463 w 3494131"/>
                <a:gd name="connsiteY4" fmla="*/ 2424059 h 2426169"/>
                <a:gd name="connsiteX5" fmla="*/ 1675463 w 3494131"/>
                <a:gd name="connsiteY5" fmla="*/ 2424573 h 2426169"/>
                <a:gd name="connsiteX6" fmla="*/ 1703845 w 3494131"/>
                <a:gd name="connsiteY6" fmla="*/ 2424999 h 2426169"/>
                <a:gd name="connsiteX7" fmla="*/ 1739179 w 3494131"/>
                <a:gd name="connsiteY7" fmla="*/ 2426169 h 2426169"/>
                <a:gd name="connsiteX8" fmla="*/ 1817254 w 3494131"/>
                <a:gd name="connsiteY8" fmla="*/ 2424999 h 2426169"/>
                <a:gd name="connsiteX9" fmla="*/ 1845636 w 3494131"/>
                <a:gd name="connsiteY9" fmla="*/ 2424573 h 2426169"/>
                <a:gd name="connsiteX10" fmla="*/ 1845636 w 3494131"/>
                <a:gd name="connsiteY10" fmla="*/ 2424059 h 2426169"/>
                <a:gd name="connsiteX11" fmla="*/ 1990135 w 3494131"/>
                <a:gd name="connsiteY11" fmla="*/ 2419272 h 2426169"/>
                <a:gd name="connsiteX12" fmla="*/ 3452749 w 3494131"/>
                <a:gd name="connsiteY12" fmla="*/ 2052399 h 2426169"/>
                <a:gd name="connsiteX13" fmla="*/ 1882100 w 3494131"/>
                <a:gd name="connsiteY13" fmla="*/ 0 h 242616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703845 w 3494131"/>
                <a:gd name="connsiteY6" fmla="*/ 2424999 h 2424999"/>
                <a:gd name="connsiteX7" fmla="*/ 1817254 w 3494131"/>
                <a:gd name="connsiteY7" fmla="*/ 2424999 h 2424999"/>
                <a:gd name="connsiteX8" fmla="*/ 1845636 w 3494131"/>
                <a:gd name="connsiteY8" fmla="*/ 2424573 h 2424999"/>
                <a:gd name="connsiteX9" fmla="*/ 1845636 w 3494131"/>
                <a:gd name="connsiteY9" fmla="*/ 2424059 h 2424999"/>
                <a:gd name="connsiteX10" fmla="*/ 1990135 w 3494131"/>
                <a:gd name="connsiteY10" fmla="*/ 2419272 h 2424999"/>
                <a:gd name="connsiteX11" fmla="*/ 3452749 w 3494131"/>
                <a:gd name="connsiteY11" fmla="*/ 2052399 h 2424999"/>
                <a:gd name="connsiteX12" fmla="*/ 1882100 w 3494131"/>
                <a:gd name="connsiteY12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675463 w 3494131"/>
                <a:gd name="connsiteY5" fmla="*/ 2424573 h 2424999"/>
                <a:gd name="connsiteX6" fmla="*/ 1817254 w 3494131"/>
                <a:gd name="connsiteY6" fmla="*/ 2424999 h 2424999"/>
                <a:gd name="connsiteX7" fmla="*/ 1845636 w 3494131"/>
                <a:gd name="connsiteY7" fmla="*/ 2424573 h 2424999"/>
                <a:gd name="connsiteX8" fmla="*/ 1845636 w 3494131"/>
                <a:gd name="connsiteY8" fmla="*/ 2424059 h 2424999"/>
                <a:gd name="connsiteX9" fmla="*/ 1990135 w 3494131"/>
                <a:gd name="connsiteY9" fmla="*/ 2419272 h 2424999"/>
                <a:gd name="connsiteX10" fmla="*/ 3452749 w 3494131"/>
                <a:gd name="connsiteY10" fmla="*/ 2052399 h 2424999"/>
                <a:gd name="connsiteX11" fmla="*/ 1882100 w 3494131"/>
                <a:gd name="connsiteY11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845636 w 3494131"/>
                <a:gd name="connsiteY7" fmla="*/ 2424059 h 2424999"/>
                <a:gd name="connsiteX8" fmla="*/ 1990135 w 3494131"/>
                <a:gd name="connsiteY8" fmla="*/ 2419272 h 2424999"/>
                <a:gd name="connsiteX9" fmla="*/ 3452749 w 3494131"/>
                <a:gd name="connsiteY9" fmla="*/ 2052399 h 2424999"/>
                <a:gd name="connsiteX10" fmla="*/ 1882100 w 3494131"/>
                <a:gd name="connsiteY10" fmla="*/ 0 h 2424999"/>
                <a:gd name="connsiteX0" fmla="*/ 1882100 w 3494131"/>
                <a:gd name="connsiteY0" fmla="*/ 0 h 2424999"/>
                <a:gd name="connsiteX1" fmla="*/ 1638999 w 3494131"/>
                <a:gd name="connsiteY1" fmla="*/ 0 h 2424999"/>
                <a:gd name="connsiteX2" fmla="*/ 68350 w 3494131"/>
                <a:gd name="connsiteY2" fmla="*/ 2052399 h 2424999"/>
                <a:gd name="connsiteX3" fmla="*/ 1530964 w 3494131"/>
                <a:gd name="connsiteY3" fmla="*/ 2419272 h 2424999"/>
                <a:gd name="connsiteX4" fmla="*/ 1675463 w 3494131"/>
                <a:gd name="connsiteY4" fmla="*/ 2424059 h 2424999"/>
                <a:gd name="connsiteX5" fmla="*/ 1817254 w 3494131"/>
                <a:gd name="connsiteY5" fmla="*/ 2424999 h 2424999"/>
                <a:gd name="connsiteX6" fmla="*/ 1845636 w 3494131"/>
                <a:gd name="connsiteY6" fmla="*/ 2424573 h 2424999"/>
                <a:gd name="connsiteX7" fmla="*/ 1990135 w 3494131"/>
                <a:gd name="connsiteY7" fmla="*/ 2419272 h 2424999"/>
                <a:gd name="connsiteX8" fmla="*/ 3452749 w 3494131"/>
                <a:gd name="connsiteY8" fmla="*/ 2052399 h 2424999"/>
                <a:gd name="connsiteX9" fmla="*/ 1882100 w 3494131"/>
                <a:gd name="connsiteY9" fmla="*/ 0 h 2424999"/>
                <a:gd name="connsiteX0" fmla="*/ 1882100 w 3494131"/>
                <a:gd name="connsiteY0" fmla="*/ 0 h 2424573"/>
                <a:gd name="connsiteX1" fmla="*/ 1638999 w 3494131"/>
                <a:gd name="connsiteY1" fmla="*/ 0 h 2424573"/>
                <a:gd name="connsiteX2" fmla="*/ 68350 w 3494131"/>
                <a:gd name="connsiteY2" fmla="*/ 2052399 h 2424573"/>
                <a:gd name="connsiteX3" fmla="*/ 1530964 w 3494131"/>
                <a:gd name="connsiteY3" fmla="*/ 2419272 h 2424573"/>
                <a:gd name="connsiteX4" fmla="*/ 1675463 w 3494131"/>
                <a:gd name="connsiteY4" fmla="*/ 2424059 h 2424573"/>
                <a:gd name="connsiteX5" fmla="*/ 1845636 w 3494131"/>
                <a:gd name="connsiteY5" fmla="*/ 2424573 h 2424573"/>
                <a:gd name="connsiteX6" fmla="*/ 1990135 w 3494131"/>
                <a:gd name="connsiteY6" fmla="*/ 2419272 h 2424573"/>
                <a:gd name="connsiteX7" fmla="*/ 3452749 w 3494131"/>
                <a:gd name="connsiteY7" fmla="*/ 2052399 h 2424573"/>
                <a:gd name="connsiteX8" fmla="*/ 1882100 w 3494131"/>
                <a:gd name="connsiteY8" fmla="*/ 0 h 2424573"/>
                <a:gd name="connsiteX0" fmla="*/ 1882100 w 3494131"/>
                <a:gd name="connsiteY0" fmla="*/ 0 h 2424059"/>
                <a:gd name="connsiteX1" fmla="*/ 1638999 w 3494131"/>
                <a:gd name="connsiteY1" fmla="*/ 0 h 2424059"/>
                <a:gd name="connsiteX2" fmla="*/ 68350 w 3494131"/>
                <a:gd name="connsiteY2" fmla="*/ 2052399 h 2424059"/>
                <a:gd name="connsiteX3" fmla="*/ 1530964 w 3494131"/>
                <a:gd name="connsiteY3" fmla="*/ 2419272 h 2424059"/>
                <a:gd name="connsiteX4" fmla="*/ 1675463 w 3494131"/>
                <a:gd name="connsiteY4" fmla="*/ 2424059 h 2424059"/>
                <a:gd name="connsiteX5" fmla="*/ 1990135 w 3494131"/>
                <a:gd name="connsiteY5" fmla="*/ 2419272 h 2424059"/>
                <a:gd name="connsiteX6" fmla="*/ 3452749 w 3494131"/>
                <a:gd name="connsiteY6" fmla="*/ 2052399 h 2424059"/>
                <a:gd name="connsiteX7" fmla="*/ 1882100 w 3494131"/>
                <a:gd name="connsiteY7" fmla="*/ 0 h 2424059"/>
                <a:gd name="connsiteX0" fmla="*/ 1882100 w 3494131"/>
                <a:gd name="connsiteY0" fmla="*/ 0 h 2419272"/>
                <a:gd name="connsiteX1" fmla="*/ 1638999 w 3494131"/>
                <a:gd name="connsiteY1" fmla="*/ 0 h 2419272"/>
                <a:gd name="connsiteX2" fmla="*/ 68350 w 3494131"/>
                <a:gd name="connsiteY2" fmla="*/ 2052399 h 2419272"/>
                <a:gd name="connsiteX3" fmla="*/ 1530964 w 3494131"/>
                <a:gd name="connsiteY3" fmla="*/ 2419272 h 2419272"/>
                <a:gd name="connsiteX4" fmla="*/ 1990135 w 3494131"/>
                <a:gd name="connsiteY4" fmla="*/ 2419272 h 2419272"/>
                <a:gd name="connsiteX5" fmla="*/ 3452749 w 3494131"/>
                <a:gd name="connsiteY5" fmla="*/ 2052399 h 2419272"/>
                <a:gd name="connsiteX6" fmla="*/ 1882100 w 3494131"/>
                <a:gd name="connsiteY6" fmla="*/ 0 h 2419272"/>
                <a:gd name="connsiteX0" fmla="*/ 1882100 w 3494131"/>
                <a:gd name="connsiteY0" fmla="*/ 0 h 2420119"/>
                <a:gd name="connsiteX1" fmla="*/ 1638999 w 3494131"/>
                <a:gd name="connsiteY1" fmla="*/ 0 h 2420119"/>
                <a:gd name="connsiteX2" fmla="*/ 68350 w 3494131"/>
                <a:gd name="connsiteY2" fmla="*/ 2052399 h 2420119"/>
                <a:gd name="connsiteX3" fmla="*/ 1990135 w 3494131"/>
                <a:gd name="connsiteY3" fmla="*/ 2419272 h 2420119"/>
                <a:gd name="connsiteX4" fmla="*/ 3452749 w 3494131"/>
                <a:gd name="connsiteY4" fmla="*/ 2052399 h 2420119"/>
                <a:gd name="connsiteX5" fmla="*/ 1882100 w 3494131"/>
                <a:gd name="connsiteY5" fmla="*/ 0 h 2420119"/>
                <a:gd name="connsiteX0" fmla="*/ 1882100 w 3494131"/>
                <a:gd name="connsiteY0" fmla="*/ 0 h 2308948"/>
                <a:gd name="connsiteX1" fmla="*/ 1638999 w 3494131"/>
                <a:gd name="connsiteY1" fmla="*/ 0 h 2308948"/>
                <a:gd name="connsiteX2" fmla="*/ 68350 w 3494131"/>
                <a:gd name="connsiteY2" fmla="*/ 2052399 h 2308948"/>
                <a:gd name="connsiteX3" fmla="*/ 3452749 w 3494131"/>
                <a:gd name="connsiteY3" fmla="*/ 2052399 h 2308948"/>
                <a:gd name="connsiteX4" fmla="*/ 1882100 w 3494131"/>
                <a:gd name="connsiteY4" fmla="*/ 0 h 2308948"/>
                <a:gd name="connsiteX0" fmla="*/ 1882100 w 3494131"/>
                <a:gd name="connsiteY0" fmla="*/ 0 h 2366731"/>
                <a:gd name="connsiteX1" fmla="*/ 1638999 w 3494131"/>
                <a:gd name="connsiteY1" fmla="*/ 0 h 2366731"/>
                <a:gd name="connsiteX2" fmla="*/ 68350 w 3494131"/>
                <a:gd name="connsiteY2" fmla="*/ 2052399 h 2366731"/>
                <a:gd name="connsiteX3" fmla="*/ 3452749 w 3494131"/>
                <a:gd name="connsiteY3" fmla="*/ 2052399 h 2366731"/>
                <a:gd name="connsiteX4" fmla="*/ 1882100 w 3494131"/>
                <a:gd name="connsiteY4" fmla="*/ 0 h 2366731"/>
                <a:gd name="connsiteX0" fmla="*/ 1882100 w 3494131"/>
                <a:gd name="connsiteY0" fmla="*/ 0 h 2407284"/>
                <a:gd name="connsiteX1" fmla="*/ 1638999 w 3494131"/>
                <a:gd name="connsiteY1" fmla="*/ 0 h 2407284"/>
                <a:gd name="connsiteX2" fmla="*/ 68350 w 3494131"/>
                <a:gd name="connsiteY2" fmla="*/ 2052399 h 2407284"/>
                <a:gd name="connsiteX3" fmla="*/ 3452749 w 3494131"/>
                <a:gd name="connsiteY3" fmla="*/ 2052399 h 2407284"/>
                <a:gd name="connsiteX4" fmla="*/ 1882100 w 3494131"/>
                <a:gd name="connsiteY4" fmla="*/ 0 h 2407284"/>
                <a:gd name="connsiteX0" fmla="*/ 1882100 w 3494131"/>
                <a:gd name="connsiteY0" fmla="*/ 0 h 2395128"/>
                <a:gd name="connsiteX1" fmla="*/ 1638999 w 3494131"/>
                <a:gd name="connsiteY1" fmla="*/ 0 h 2395128"/>
                <a:gd name="connsiteX2" fmla="*/ 68350 w 3494131"/>
                <a:gd name="connsiteY2" fmla="*/ 2052399 h 2395128"/>
                <a:gd name="connsiteX3" fmla="*/ 3452749 w 3494131"/>
                <a:gd name="connsiteY3" fmla="*/ 2052399 h 2395128"/>
                <a:gd name="connsiteX4" fmla="*/ 1882100 w 3494131"/>
                <a:gd name="connsiteY4" fmla="*/ 0 h 2395128"/>
                <a:gd name="connsiteX0" fmla="*/ 1882100 w 3494131"/>
                <a:gd name="connsiteY0" fmla="*/ 0 h 2388297"/>
                <a:gd name="connsiteX1" fmla="*/ 1638999 w 3494131"/>
                <a:gd name="connsiteY1" fmla="*/ 0 h 2388297"/>
                <a:gd name="connsiteX2" fmla="*/ 68350 w 3494131"/>
                <a:gd name="connsiteY2" fmla="*/ 2052399 h 2388297"/>
                <a:gd name="connsiteX3" fmla="*/ 3452749 w 3494131"/>
                <a:gd name="connsiteY3" fmla="*/ 2052399 h 2388297"/>
                <a:gd name="connsiteX4" fmla="*/ 1882100 w 3494131"/>
                <a:gd name="connsiteY4" fmla="*/ 0 h 2388297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01453"/>
                <a:gd name="connsiteX1" fmla="*/ 1638999 w 3494131"/>
                <a:gd name="connsiteY1" fmla="*/ 0 h 2401453"/>
                <a:gd name="connsiteX2" fmla="*/ 68350 w 3494131"/>
                <a:gd name="connsiteY2" fmla="*/ 2052399 h 2401453"/>
                <a:gd name="connsiteX3" fmla="*/ 3452749 w 3494131"/>
                <a:gd name="connsiteY3" fmla="*/ 2052399 h 2401453"/>
                <a:gd name="connsiteX4" fmla="*/ 1882100 w 3494131"/>
                <a:gd name="connsiteY4" fmla="*/ 0 h 2401453"/>
                <a:gd name="connsiteX0" fmla="*/ 1882100 w 3494131"/>
                <a:gd name="connsiteY0" fmla="*/ 0 h 2414772"/>
                <a:gd name="connsiteX1" fmla="*/ 1638999 w 3494131"/>
                <a:gd name="connsiteY1" fmla="*/ 0 h 2414772"/>
                <a:gd name="connsiteX2" fmla="*/ 68350 w 3494131"/>
                <a:gd name="connsiteY2" fmla="*/ 2052399 h 2414772"/>
                <a:gd name="connsiteX3" fmla="*/ 3452749 w 3494131"/>
                <a:gd name="connsiteY3" fmla="*/ 2052399 h 2414772"/>
                <a:gd name="connsiteX4" fmla="*/ 1882100 w 3494131"/>
                <a:gd name="connsiteY4" fmla="*/ 0 h 2414772"/>
                <a:gd name="connsiteX0" fmla="*/ 1882100 w 3503280"/>
                <a:gd name="connsiteY0" fmla="*/ 0 h 2410598"/>
                <a:gd name="connsiteX1" fmla="*/ 1638999 w 3503280"/>
                <a:gd name="connsiteY1" fmla="*/ 0 h 2410598"/>
                <a:gd name="connsiteX2" fmla="*/ 68350 w 3503280"/>
                <a:gd name="connsiteY2" fmla="*/ 2052399 h 2410598"/>
                <a:gd name="connsiteX3" fmla="*/ 3462274 w 3503280"/>
                <a:gd name="connsiteY3" fmla="*/ 2042874 h 2410598"/>
                <a:gd name="connsiteX4" fmla="*/ 1882100 w 3503280"/>
                <a:gd name="connsiteY4" fmla="*/ 0 h 2410598"/>
                <a:gd name="connsiteX0" fmla="*/ 1882100 w 3525730"/>
                <a:gd name="connsiteY0" fmla="*/ 0 h 2410598"/>
                <a:gd name="connsiteX1" fmla="*/ 1638999 w 3525730"/>
                <a:gd name="connsiteY1" fmla="*/ 0 h 2410598"/>
                <a:gd name="connsiteX2" fmla="*/ 68350 w 3525730"/>
                <a:gd name="connsiteY2" fmla="*/ 2052399 h 2410598"/>
                <a:gd name="connsiteX3" fmla="*/ 3462274 w 3525730"/>
                <a:gd name="connsiteY3" fmla="*/ 2042874 h 2410598"/>
                <a:gd name="connsiteX4" fmla="*/ 1882100 w 3525730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82100 w 3533214"/>
                <a:gd name="connsiteY0" fmla="*/ 0 h 2410598"/>
                <a:gd name="connsiteX1" fmla="*/ 1638999 w 3533214"/>
                <a:gd name="connsiteY1" fmla="*/ 0 h 2410598"/>
                <a:gd name="connsiteX2" fmla="*/ 68350 w 3533214"/>
                <a:gd name="connsiteY2" fmla="*/ 2052399 h 2410598"/>
                <a:gd name="connsiteX3" fmla="*/ 3462274 w 3533214"/>
                <a:gd name="connsiteY3" fmla="*/ 2042874 h 2410598"/>
                <a:gd name="connsiteX4" fmla="*/ 1882100 w 3533214"/>
                <a:gd name="connsiteY4" fmla="*/ 0 h 2410598"/>
                <a:gd name="connsiteX0" fmla="*/ 1895965 w 3547079"/>
                <a:gd name="connsiteY0" fmla="*/ 0 h 2410598"/>
                <a:gd name="connsiteX1" fmla="*/ 1652864 w 3547079"/>
                <a:gd name="connsiteY1" fmla="*/ 0 h 2410598"/>
                <a:gd name="connsiteX2" fmla="*/ 82215 w 3547079"/>
                <a:gd name="connsiteY2" fmla="*/ 2052399 h 2410598"/>
                <a:gd name="connsiteX3" fmla="*/ 3476139 w 3547079"/>
                <a:gd name="connsiteY3" fmla="*/ 2042874 h 2410598"/>
                <a:gd name="connsiteX4" fmla="*/ 1895965 w 3547079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48653"/>
                <a:gd name="connsiteY0" fmla="*/ 0 h 2410598"/>
                <a:gd name="connsiteX1" fmla="*/ 1654438 w 3548653"/>
                <a:gd name="connsiteY1" fmla="*/ 0 h 2410598"/>
                <a:gd name="connsiteX2" fmla="*/ 83789 w 3548653"/>
                <a:gd name="connsiteY2" fmla="*/ 2052399 h 2410598"/>
                <a:gd name="connsiteX3" fmla="*/ 3477713 w 3548653"/>
                <a:gd name="connsiteY3" fmla="*/ 2042874 h 2410598"/>
                <a:gd name="connsiteX4" fmla="*/ 1897539 w 3548653"/>
                <a:gd name="connsiteY4" fmla="*/ 0 h 2410598"/>
                <a:gd name="connsiteX0" fmla="*/ 1897539 w 3554774"/>
                <a:gd name="connsiteY0" fmla="*/ 0 h 2410598"/>
                <a:gd name="connsiteX1" fmla="*/ 1654438 w 3554774"/>
                <a:gd name="connsiteY1" fmla="*/ 0 h 2410598"/>
                <a:gd name="connsiteX2" fmla="*/ 83789 w 3554774"/>
                <a:gd name="connsiteY2" fmla="*/ 2052399 h 2410598"/>
                <a:gd name="connsiteX3" fmla="*/ 3477713 w 3554774"/>
                <a:gd name="connsiteY3" fmla="*/ 2042874 h 2410598"/>
                <a:gd name="connsiteX4" fmla="*/ 1897539 w 3554774"/>
                <a:gd name="connsiteY4" fmla="*/ 0 h 2410598"/>
                <a:gd name="connsiteX0" fmla="*/ 1897539 w 3554504"/>
                <a:gd name="connsiteY0" fmla="*/ 0 h 2410598"/>
                <a:gd name="connsiteX1" fmla="*/ 1654438 w 3554504"/>
                <a:gd name="connsiteY1" fmla="*/ 0 h 2410598"/>
                <a:gd name="connsiteX2" fmla="*/ 83789 w 3554504"/>
                <a:gd name="connsiteY2" fmla="*/ 2052399 h 2410598"/>
                <a:gd name="connsiteX3" fmla="*/ 3477713 w 3554504"/>
                <a:gd name="connsiteY3" fmla="*/ 2042874 h 2410598"/>
                <a:gd name="connsiteX4" fmla="*/ 1897539 w 3554504"/>
                <a:gd name="connsiteY4" fmla="*/ 0 h 2410598"/>
                <a:gd name="connsiteX0" fmla="*/ 1813750 w 3470715"/>
                <a:gd name="connsiteY0" fmla="*/ 0 h 2410598"/>
                <a:gd name="connsiteX1" fmla="*/ 0 w 3470715"/>
                <a:gd name="connsiteY1" fmla="*/ 2052399 h 2410598"/>
                <a:gd name="connsiteX2" fmla="*/ 3393924 w 3470715"/>
                <a:gd name="connsiteY2" fmla="*/ 2042874 h 2410598"/>
                <a:gd name="connsiteX3" fmla="*/ 1813750 w 3470715"/>
                <a:gd name="connsiteY3" fmla="*/ 0 h 2410598"/>
                <a:gd name="connsiteX0" fmla="*/ 1694687 w 3464157"/>
                <a:gd name="connsiteY0" fmla="*/ 0 h 2434411"/>
                <a:gd name="connsiteX1" fmla="*/ 0 w 3464157"/>
                <a:gd name="connsiteY1" fmla="*/ 2076212 h 2434411"/>
                <a:gd name="connsiteX2" fmla="*/ 3393924 w 3464157"/>
                <a:gd name="connsiteY2" fmla="*/ 2066687 h 2434411"/>
                <a:gd name="connsiteX3" fmla="*/ 1694687 w 3464157"/>
                <a:gd name="connsiteY3" fmla="*/ 0 h 2434411"/>
                <a:gd name="connsiteX0" fmla="*/ 1694687 w 3472505"/>
                <a:gd name="connsiteY0" fmla="*/ 0 h 2434411"/>
                <a:gd name="connsiteX1" fmla="*/ 0 w 3472505"/>
                <a:gd name="connsiteY1" fmla="*/ 2076212 h 2434411"/>
                <a:gd name="connsiteX2" fmla="*/ 3393924 w 3472505"/>
                <a:gd name="connsiteY2" fmla="*/ 2066687 h 2434411"/>
                <a:gd name="connsiteX3" fmla="*/ 1694687 w 3472505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694687 w 3471950"/>
                <a:gd name="connsiteY0" fmla="*/ 0 h 2434411"/>
                <a:gd name="connsiteX1" fmla="*/ 0 w 3471950"/>
                <a:gd name="connsiteY1" fmla="*/ 2076212 h 2434411"/>
                <a:gd name="connsiteX2" fmla="*/ 3393924 w 3471950"/>
                <a:gd name="connsiteY2" fmla="*/ 2066687 h 2434411"/>
                <a:gd name="connsiteX3" fmla="*/ 1694687 w 3471950"/>
                <a:gd name="connsiteY3" fmla="*/ 0 h 2434411"/>
                <a:gd name="connsiteX0" fmla="*/ 1768181 w 3545444"/>
                <a:gd name="connsiteY0" fmla="*/ 0 h 2434411"/>
                <a:gd name="connsiteX1" fmla="*/ 73494 w 3545444"/>
                <a:gd name="connsiteY1" fmla="*/ 2076212 h 2434411"/>
                <a:gd name="connsiteX2" fmla="*/ 3467418 w 3545444"/>
                <a:gd name="connsiteY2" fmla="*/ 2066687 h 2434411"/>
                <a:gd name="connsiteX3" fmla="*/ 1768181 w 3545444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3740"/>
                <a:gd name="connsiteY0" fmla="*/ 0 h 2434411"/>
                <a:gd name="connsiteX1" fmla="*/ 71790 w 3543740"/>
                <a:gd name="connsiteY1" fmla="*/ 2076212 h 2434411"/>
                <a:gd name="connsiteX2" fmla="*/ 3465714 w 3543740"/>
                <a:gd name="connsiteY2" fmla="*/ 2066687 h 2434411"/>
                <a:gd name="connsiteX3" fmla="*/ 1766477 w 3543740"/>
                <a:gd name="connsiteY3" fmla="*/ 0 h 2434411"/>
                <a:gd name="connsiteX0" fmla="*/ 1766477 w 3542191"/>
                <a:gd name="connsiteY0" fmla="*/ 0 h 2434411"/>
                <a:gd name="connsiteX1" fmla="*/ 71790 w 3542191"/>
                <a:gd name="connsiteY1" fmla="*/ 2076212 h 2434411"/>
                <a:gd name="connsiteX2" fmla="*/ 3465714 w 3542191"/>
                <a:gd name="connsiteY2" fmla="*/ 2066687 h 2434411"/>
                <a:gd name="connsiteX3" fmla="*/ 1766477 w 3542191"/>
                <a:gd name="connsiteY3" fmla="*/ 0 h 2434411"/>
                <a:gd name="connsiteX0" fmla="*/ 1766477 w 3542191"/>
                <a:gd name="connsiteY0" fmla="*/ 0 h 2429584"/>
                <a:gd name="connsiteX1" fmla="*/ 71790 w 3542191"/>
                <a:gd name="connsiteY1" fmla="*/ 2076212 h 2429584"/>
                <a:gd name="connsiteX2" fmla="*/ 3465714 w 3542191"/>
                <a:gd name="connsiteY2" fmla="*/ 2066687 h 2429584"/>
                <a:gd name="connsiteX3" fmla="*/ 1766477 w 3542191"/>
                <a:gd name="connsiteY3" fmla="*/ 0 h 2429584"/>
                <a:gd name="connsiteX0" fmla="*/ 1766477 w 3542191"/>
                <a:gd name="connsiteY0" fmla="*/ 0 h 2427987"/>
                <a:gd name="connsiteX1" fmla="*/ 71790 w 3542191"/>
                <a:gd name="connsiteY1" fmla="*/ 2076212 h 2427987"/>
                <a:gd name="connsiteX2" fmla="*/ 3465714 w 3542191"/>
                <a:gd name="connsiteY2" fmla="*/ 2066687 h 2427987"/>
                <a:gd name="connsiteX3" fmla="*/ 1766477 w 3542191"/>
                <a:gd name="connsiteY3" fmla="*/ 0 h 2427987"/>
                <a:gd name="connsiteX0" fmla="*/ 1766477 w 3540648"/>
                <a:gd name="connsiteY0" fmla="*/ 0 h 2427987"/>
                <a:gd name="connsiteX1" fmla="*/ 71790 w 3540648"/>
                <a:gd name="connsiteY1" fmla="*/ 2076212 h 2427987"/>
                <a:gd name="connsiteX2" fmla="*/ 3465714 w 3540648"/>
                <a:gd name="connsiteY2" fmla="*/ 2066687 h 2427987"/>
                <a:gd name="connsiteX3" fmla="*/ 1766477 w 3540648"/>
                <a:gd name="connsiteY3" fmla="*/ 0 h 242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8" h="2427987">
                  <a:moveTo>
                    <a:pt x="1766477" y="0"/>
                  </a:moveTo>
                  <a:cubicBezTo>
                    <a:pt x="539593" y="44371"/>
                    <a:pt x="-249139" y="1350804"/>
                    <a:pt x="71790" y="2076212"/>
                  </a:cubicBezTo>
                  <a:cubicBezTo>
                    <a:pt x="507432" y="2632590"/>
                    <a:pt x="3244384" y="2451615"/>
                    <a:pt x="3465714" y="2066687"/>
                  </a:cubicBezTo>
                  <a:cubicBezTo>
                    <a:pt x="3808682" y="1360161"/>
                    <a:pt x="2928124" y="24850"/>
                    <a:pt x="176647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0" name="Freeform 779"/>
            <p:cNvSpPr/>
            <p:nvPr/>
          </p:nvSpPr>
          <p:spPr>
            <a:xfrm>
              <a:off x="2707100" y="2390775"/>
              <a:ext cx="1204985" cy="970624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1" name="Freeform 780"/>
            <p:cNvSpPr/>
            <p:nvPr/>
          </p:nvSpPr>
          <p:spPr>
            <a:xfrm>
              <a:off x="2812030" y="3290986"/>
              <a:ext cx="995123" cy="502975"/>
            </a:xfrm>
            <a:custGeom>
              <a:avLst/>
              <a:gdLst>
                <a:gd name="connsiteX0" fmla="*/ 19266 w 995123"/>
                <a:gd name="connsiteY0" fmla="*/ 0 h 502975"/>
                <a:gd name="connsiteX1" fmla="*/ 983466 w 995123"/>
                <a:gd name="connsiteY1" fmla="*/ 12800 h 502975"/>
                <a:gd name="connsiteX2" fmla="*/ 897606 w 995123"/>
                <a:gd name="connsiteY2" fmla="*/ 443169 h 502975"/>
                <a:gd name="connsiteX3" fmla="*/ 859468 w 995123"/>
                <a:gd name="connsiteY3" fmla="*/ 502975 h 502975"/>
                <a:gd name="connsiteX4" fmla="*/ 820957 w 995123"/>
                <a:gd name="connsiteY4" fmla="*/ 488869 h 502975"/>
                <a:gd name="connsiteX5" fmla="*/ 500375 w 995123"/>
                <a:gd name="connsiteY5" fmla="*/ 436053 h 502975"/>
                <a:gd name="connsiteX6" fmla="*/ 192691 w 995123"/>
                <a:gd name="connsiteY6" fmla="*/ 485036 h 502975"/>
                <a:gd name="connsiteX7" fmla="*/ 146236 w 995123"/>
                <a:gd name="connsiteY7" fmla="*/ 502123 h 502975"/>
                <a:gd name="connsiteX8" fmla="*/ 92327 w 995123"/>
                <a:gd name="connsiteY8" fmla="*/ 409570 h 502975"/>
                <a:gd name="connsiteX9" fmla="*/ 19266 w 995123"/>
                <a:gd name="connsiteY9" fmla="*/ 0 h 5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5123" h="502975">
                  <a:moveTo>
                    <a:pt x="19266" y="0"/>
                  </a:moveTo>
                  <a:cubicBezTo>
                    <a:pt x="307958" y="169232"/>
                    <a:pt x="754504" y="116617"/>
                    <a:pt x="983466" y="12800"/>
                  </a:cubicBezTo>
                  <a:cubicBezTo>
                    <a:pt x="1014753" y="104527"/>
                    <a:pt x="982045" y="283714"/>
                    <a:pt x="897606" y="443169"/>
                  </a:cubicBezTo>
                  <a:lnTo>
                    <a:pt x="859468" y="502975"/>
                  </a:lnTo>
                  <a:lnTo>
                    <a:pt x="820957" y="488869"/>
                  </a:lnTo>
                  <a:cubicBezTo>
                    <a:pt x="719744" y="458594"/>
                    <a:pt x="612564" y="440111"/>
                    <a:pt x="500375" y="436053"/>
                  </a:cubicBezTo>
                  <a:cubicBezTo>
                    <a:pt x="394152" y="438326"/>
                    <a:pt x="291142" y="455577"/>
                    <a:pt x="192691" y="485036"/>
                  </a:cubicBezTo>
                  <a:lnTo>
                    <a:pt x="146236" y="502123"/>
                  </a:lnTo>
                  <a:lnTo>
                    <a:pt x="92327" y="409570"/>
                  </a:lnTo>
                  <a:cubicBezTo>
                    <a:pt x="6466" y="232872"/>
                    <a:pt x="-23399" y="45508"/>
                    <a:pt x="1926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2" name="Freeform 781"/>
            <p:cNvSpPr/>
            <p:nvPr/>
          </p:nvSpPr>
          <p:spPr>
            <a:xfrm flipH="1">
              <a:off x="4083727" y="3783178"/>
              <a:ext cx="1802779" cy="1344362"/>
            </a:xfrm>
            <a:custGeom>
              <a:avLst/>
              <a:gdLst>
                <a:gd name="connsiteX0" fmla="*/ 1486572 w 1802779"/>
                <a:gd name="connsiteY0" fmla="*/ 0 h 1344362"/>
                <a:gd name="connsiteX1" fmla="*/ 1455522 w 1802779"/>
                <a:gd name="connsiteY1" fmla="*/ 48379 h 1344362"/>
                <a:gd name="connsiteX2" fmla="*/ 1147028 w 1802779"/>
                <a:gd name="connsiteY2" fmla="*/ 259267 h 1344362"/>
                <a:gd name="connsiteX3" fmla="*/ 1103122 w 1802779"/>
                <a:gd name="connsiteY3" fmla="*/ 267254 h 1344362"/>
                <a:gd name="connsiteX4" fmla="*/ 1238743 w 1802779"/>
                <a:gd name="connsiteY4" fmla="*/ 755486 h 1344362"/>
                <a:gd name="connsiteX5" fmla="*/ 1052075 w 1802779"/>
                <a:gd name="connsiteY5" fmla="*/ 993611 h 1344362"/>
                <a:gd name="connsiteX6" fmla="*/ 885386 w 1802779"/>
                <a:gd name="connsiteY6" fmla="*/ 736435 h 1344362"/>
                <a:gd name="connsiteX7" fmla="*/ 1019203 w 1802779"/>
                <a:gd name="connsiteY7" fmla="*/ 278871 h 1344362"/>
                <a:gd name="connsiteX8" fmla="*/ 971645 w 1802779"/>
                <a:gd name="connsiteY8" fmla="*/ 272371 h 1344362"/>
                <a:gd name="connsiteX9" fmla="*/ 645879 w 1802779"/>
                <a:gd name="connsiteY9" fmla="*/ 47872 h 1344362"/>
                <a:gd name="connsiteX10" fmla="*/ 619306 w 1802779"/>
                <a:gd name="connsiteY10" fmla="*/ 4047 h 1344362"/>
                <a:gd name="connsiteX11" fmla="*/ 563308 w 1802779"/>
                <a:gd name="connsiteY11" fmla="*/ 32399 h 1344362"/>
                <a:gd name="connsiteX12" fmla="*/ 43069 w 1802779"/>
                <a:gd name="connsiteY12" fmla="*/ 1133323 h 1344362"/>
                <a:gd name="connsiteX13" fmla="*/ 1109336 w 1802779"/>
                <a:gd name="connsiteY13" fmla="*/ 1342234 h 1344362"/>
                <a:gd name="connsiteX14" fmla="*/ 1295499 w 1802779"/>
                <a:gd name="connsiteY14" fmla="*/ 1329317 h 1344362"/>
                <a:gd name="connsiteX15" fmla="*/ 1283431 w 1802779"/>
                <a:gd name="connsiteY15" fmla="*/ 1246395 h 1344362"/>
                <a:gd name="connsiteX16" fmla="*/ 1725529 w 1802779"/>
                <a:gd name="connsiteY16" fmla="*/ 298770 h 1344362"/>
                <a:gd name="connsiteX17" fmla="*/ 1802779 w 1802779"/>
                <a:gd name="connsiteY17" fmla="*/ 235437 h 1344362"/>
                <a:gd name="connsiteX18" fmla="*/ 1695694 w 1802779"/>
                <a:gd name="connsiteY18" fmla="*/ 134559 h 1344362"/>
                <a:gd name="connsiteX19" fmla="*/ 1541982 w 1802779"/>
                <a:gd name="connsiteY19" fmla="*/ 28158 h 134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02779" h="1344362">
                  <a:moveTo>
                    <a:pt x="1486572" y="0"/>
                  </a:moveTo>
                  <a:lnTo>
                    <a:pt x="1455522" y="48379"/>
                  </a:lnTo>
                  <a:cubicBezTo>
                    <a:pt x="1368927" y="157867"/>
                    <a:pt x="1261537" y="226403"/>
                    <a:pt x="1147028" y="259267"/>
                  </a:cubicBezTo>
                  <a:lnTo>
                    <a:pt x="1103122" y="267254"/>
                  </a:lnTo>
                  <a:lnTo>
                    <a:pt x="1238743" y="755486"/>
                  </a:lnTo>
                  <a:lnTo>
                    <a:pt x="1052075" y="993611"/>
                  </a:lnTo>
                  <a:lnTo>
                    <a:pt x="885386" y="736435"/>
                  </a:lnTo>
                  <a:lnTo>
                    <a:pt x="1019203" y="278871"/>
                  </a:lnTo>
                  <a:lnTo>
                    <a:pt x="971645" y="272371"/>
                  </a:lnTo>
                  <a:cubicBezTo>
                    <a:pt x="837490" y="244920"/>
                    <a:pt x="728151" y="158674"/>
                    <a:pt x="645879" y="47872"/>
                  </a:cubicBezTo>
                  <a:lnTo>
                    <a:pt x="619306" y="4047"/>
                  </a:lnTo>
                  <a:lnTo>
                    <a:pt x="563308" y="32399"/>
                  </a:lnTo>
                  <a:cubicBezTo>
                    <a:pt x="128733" y="284462"/>
                    <a:pt x="-101332" y="806929"/>
                    <a:pt x="43069" y="1133323"/>
                  </a:cubicBezTo>
                  <a:cubicBezTo>
                    <a:pt x="173746" y="1300216"/>
                    <a:pt x="649577" y="1356520"/>
                    <a:pt x="1109336" y="1342234"/>
                  </a:cubicBezTo>
                  <a:lnTo>
                    <a:pt x="1295499" y="1329317"/>
                  </a:lnTo>
                  <a:lnTo>
                    <a:pt x="1283431" y="1246395"/>
                  </a:lnTo>
                  <a:cubicBezTo>
                    <a:pt x="1263677" y="938468"/>
                    <a:pt x="1431511" y="566414"/>
                    <a:pt x="1725529" y="298770"/>
                  </a:cubicBezTo>
                  <a:lnTo>
                    <a:pt x="1802779" y="235437"/>
                  </a:lnTo>
                  <a:lnTo>
                    <a:pt x="1695694" y="134559"/>
                  </a:lnTo>
                  <a:cubicBezTo>
                    <a:pt x="1647492" y="95378"/>
                    <a:pt x="1596099" y="59591"/>
                    <a:pt x="1541982" y="2815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3" name="Freeform 782"/>
            <p:cNvSpPr/>
            <p:nvPr/>
          </p:nvSpPr>
          <p:spPr>
            <a:xfrm>
              <a:off x="4322062" y="2544500"/>
              <a:ext cx="1004756" cy="809339"/>
            </a:xfrm>
            <a:custGeom>
              <a:avLst/>
              <a:gdLst>
                <a:gd name="connsiteX0" fmla="*/ 752499 w 1489446"/>
                <a:gd name="connsiteY0" fmla="*/ 16 h 1199758"/>
                <a:gd name="connsiteX1" fmla="*/ 989711 w 1489446"/>
                <a:gd name="connsiteY1" fmla="*/ 48918 h 1199758"/>
                <a:gd name="connsiteX2" fmla="*/ 1002146 w 1489446"/>
                <a:gd name="connsiteY2" fmla="*/ 54842 h 1199758"/>
                <a:gd name="connsiteX3" fmla="*/ 1027590 w 1489446"/>
                <a:gd name="connsiteY3" fmla="*/ 123255 h 1199758"/>
                <a:gd name="connsiteX4" fmla="*/ 1037495 w 1489446"/>
                <a:gd name="connsiteY4" fmla="*/ 343376 h 1199758"/>
                <a:gd name="connsiteX5" fmla="*/ 1067355 w 1489446"/>
                <a:gd name="connsiteY5" fmla="*/ 352926 h 1199758"/>
                <a:gd name="connsiteX6" fmla="*/ 1106508 w 1489446"/>
                <a:gd name="connsiteY6" fmla="*/ 130994 h 1199758"/>
                <a:gd name="connsiteX7" fmla="*/ 1105297 w 1489446"/>
                <a:gd name="connsiteY7" fmla="*/ 110262 h 1199758"/>
                <a:gd name="connsiteX8" fmla="*/ 1129211 w 1489446"/>
                <a:gd name="connsiteY8" fmla="*/ 125088 h 1199758"/>
                <a:gd name="connsiteX9" fmla="*/ 1485524 w 1489446"/>
                <a:gd name="connsiteY9" fmla="*/ 875423 h 1199758"/>
                <a:gd name="connsiteX10" fmla="*/ 24751 w 1489446"/>
                <a:gd name="connsiteY10" fmla="*/ 922884 h 1199758"/>
                <a:gd name="connsiteX11" fmla="*/ 405927 w 1489446"/>
                <a:gd name="connsiteY11" fmla="*/ 92796 h 1199758"/>
                <a:gd name="connsiteX12" fmla="*/ 406933 w 1489446"/>
                <a:gd name="connsiteY12" fmla="*/ 92296 h 1199758"/>
                <a:gd name="connsiteX13" fmla="*/ 418343 w 1489446"/>
                <a:gd name="connsiteY13" fmla="*/ 110328 h 1199758"/>
                <a:gd name="connsiteX14" fmla="*/ 473508 w 1489446"/>
                <a:gd name="connsiteY14" fmla="*/ 323655 h 1199758"/>
                <a:gd name="connsiteX15" fmla="*/ 504697 w 1489446"/>
                <a:gd name="connsiteY15" fmla="*/ 326830 h 1199758"/>
                <a:gd name="connsiteX16" fmla="*/ 497157 w 1489446"/>
                <a:gd name="connsiteY16" fmla="*/ 101597 h 1199758"/>
                <a:gd name="connsiteX17" fmla="*/ 484133 w 1489446"/>
                <a:gd name="connsiteY17" fmla="*/ 53876 h 1199758"/>
                <a:gd name="connsiteX18" fmla="*/ 484992 w 1489446"/>
                <a:gd name="connsiteY18" fmla="*/ 53448 h 1199758"/>
                <a:gd name="connsiteX19" fmla="*/ 752499 w 1489446"/>
                <a:gd name="connsiteY19" fmla="*/ 16 h 11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89446" h="1199758">
                  <a:moveTo>
                    <a:pt x="752499" y="16"/>
                  </a:moveTo>
                  <a:cubicBezTo>
                    <a:pt x="836216" y="1334"/>
                    <a:pt x="915855" y="18782"/>
                    <a:pt x="989711" y="48918"/>
                  </a:cubicBezTo>
                  <a:lnTo>
                    <a:pt x="1002146" y="54842"/>
                  </a:lnTo>
                  <a:lnTo>
                    <a:pt x="1027590" y="123255"/>
                  </a:lnTo>
                  <a:cubicBezTo>
                    <a:pt x="1047261" y="189539"/>
                    <a:pt x="1053178" y="253730"/>
                    <a:pt x="1037495" y="343376"/>
                  </a:cubicBezTo>
                  <a:cubicBezTo>
                    <a:pt x="1027151" y="381214"/>
                    <a:pt x="1021882" y="410389"/>
                    <a:pt x="1067355" y="352926"/>
                  </a:cubicBezTo>
                  <a:cubicBezTo>
                    <a:pt x="1098047" y="276724"/>
                    <a:pt x="1107192" y="206519"/>
                    <a:pt x="1106508" y="130994"/>
                  </a:cubicBezTo>
                  <a:lnTo>
                    <a:pt x="1105297" y="110262"/>
                  </a:lnTo>
                  <a:lnTo>
                    <a:pt x="1129211" y="125088"/>
                  </a:lnTo>
                  <a:cubicBezTo>
                    <a:pt x="1368976" y="292011"/>
                    <a:pt x="1515737" y="598673"/>
                    <a:pt x="1485524" y="875423"/>
                  </a:cubicBezTo>
                  <a:cubicBezTo>
                    <a:pt x="1423998" y="1328949"/>
                    <a:pt x="133738" y="1270937"/>
                    <a:pt x="24751" y="922884"/>
                  </a:cubicBezTo>
                  <a:cubicBezTo>
                    <a:pt x="-66219" y="656571"/>
                    <a:pt x="100886" y="268636"/>
                    <a:pt x="405927" y="92796"/>
                  </a:cubicBezTo>
                  <a:lnTo>
                    <a:pt x="406933" y="92296"/>
                  </a:lnTo>
                  <a:lnTo>
                    <a:pt x="418343" y="110328"/>
                  </a:lnTo>
                  <a:cubicBezTo>
                    <a:pt x="451283" y="171119"/>
                    <a:pt x="470333" y="232703"/>
                    <a:pt x="473508" y="323655"/>
                  </a:cubicBezTo>
                  <a:cubicBezTo>
                    <a:pt x="471204" y="362813"/>
                    <a:pt x="472076" y="392447"/>
                    <a:pt x="504697" y="326830"/>
                  </a:cubicBezTo>
                  <a:cubicBezTo>
                    <a:pt x="518985" y="245932"/>
                    <a:pt x="513428" y="175352"/>
                    <a:pt x="497157" y="101597"/>
                  </a:cubicBezTo>
                  <a:lnTo>
                    <a:pt x="484133" y="53876"/>
                  </a:lnTo>
                  <a:lnTo>
                    <a:pt x="484992" y="53448"/>
                  </a:lnTo>
                  <a:cubicBezTo>
                    <a:pt x="566791" y="18905"/>
                    <a:pt x="656586" y="-644"/>
                    <a:pt x="752499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4" name="Rectangle 10"/>
            <p:cNvSpPr/>
            <p:nvPr/>
          </p:nvSpPr>
          <p:spPr>
            <a:xfrm>
              <a:off x="4408209" y="3298825"/>
              <a:ext cx="832462" cy="628650"/>
            </a:xfrm>
            <a:custGeom>
              <a:avLst/>
              <a:gdLst>
                <a:gd name="connsiteX0" fmla="*/ 0 w 1221487"/>
                <a:gd name="connsiteY0" fmla="*/ 0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0 w 1221487"/>
                <a:gd name="connsiteY4" fmla="*/ 0 h 914400"/>
                <a:gd name="connsiteX0" fmla="*/ 82550 w 1221487"/>
                <a:gd name="connsiteY0" fmla="*/ 155575 h 914400"/>
                <a:gd name="connsiteX1" fmla="*/ 1221487 w 1221487"/>
                <a:gd name="connsiteY1" fmla="*/ 0 h 914400"/>
                <a:gd name="connsiteX2" fmla="*/ 1221487 w 1221487"/>
                <a:gd name="connsiteY2" fmla="*/ 914400 h 914400"/>
                <a:gd name="connsiteX3" fmla="*/ 0 w 1221487"/>
                <a:gd name="connsiteY3" fmla="*/ 914400 h 914400"/>
                <a:gd name="connsiteX4" fmla="*/ 82550 w 122148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38937"/>
                <a:gd name="connsiteY0" fmla="*/ 155575 h 914400"/>
                <a:gd name="connsiteX1" fmla="*/ 1138937 w 1138937"/>
                <a:gd name="connsiteY1" fmla="*/ 0 h 914400"/>
                <a:gd name="connsiteX2" fmla="*/ 1138937 w 1138937"/>
                <a:gd name="connsiteY2" fmla="*/ 914400 h 914400"/>
                <a:gd name="connsiteX3" fmla="*/ 400050 w 1138937"/>
                <a:gd name="connsiteY3" fmla="*/ 733425 h 914400"/>
                <a:gd name="connsiteX4" fmla="*/ 0 w 1138937"/>
                <a:gd name="connsiteY4" fmla="*/ 155575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90525 w 1129412"/>
                <a:gd name="connsiteY3" fmla="*/ 733425 h 914400"/>
                <a:gd name="connsiteX4" fmla="*/ 0 w 1129412"/>
                <a:gd name="connsiteY4" fmla="*/ 127000 h 914400"/>
                <a:gd name="connsiteX0" fmla="*/ 0 w 1129412"/>
                <a:gd name="connsiteY0" fmla="*/ 127000 h 914400"/>
                <a:gd name="connsiteX1" fmla="*/ 1129412 w 1129412"/>
                <a:gd name="connsiteY1" fmla="*/ 0 h 914400"/>
                <a:gd name="connsiteX2" fmla="*/ 1129412 w 1129412"/>
                <a:gd name="connsiteY2" fmla="*/ 914400 h 914400"/>
                <a:gd name="connsiteX3" fmla="*/ 387350 w 1129412"/>
                <a:gd name="connsiteY3" fmla="*/ 749300 h 914400"/>
                <a:gd name="connsiteX4" fmla="*/ 0 w 1129412"/>
                <a:gd name="connsiteY4" fmla="*/ 127000 h 914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8262 w 1129412"/>
                <a:gd name="connsiteY1" fmla="*/ 1270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1129412"/>
                <a:gd name="connsiteY0" fmla="*/ 0 h 787400"/>
                <a:gd name="connsiteX1" fmla="*/ 811912 w 1129412"/>
                <a:gd name="connsiteY1" fmla="*/ 6350 h 787400"/>
                <a:gd name="connsiteX2" fmla="*/ 1129412 w 1129412"/>
                <a:gd name="connsiteY2" fmla="*/ 787400 h 787400"/>
                <a:gd name="connsiteX3" fmla="*/ 387350 w 1129412"/>
                <a:gd name="connsiteY3" fmla="*/ 622300 h 787400"/>
                <a:gd name="connsiteX4" fmla="*/ 0 w 1129412"/>
                <a:gd name="connsiteY4" fmla="*/ 0 h 7874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11912"/>
                <a:gd name="connsiteY0" fmla="*/ 0 h 622300"/>
                <a:gd name="connsiteX1" fmla="*/ 811912 w 811912"/>
                <a:gd name="connsiteY1" fmla="*/ 6350 h 622300"/>
                <a:gd name="connsiteX2" fmla="*/ 387350 w 811912"/>
                <a:gd name="connsiteY2" fmla="*/ 622300 h 622300"/>
                <a:gd name="connsiteX3" fmla="*/ 0 w 811912"/>
                <a:gd name="connsiteY3" fmla="*/ 0 h 622300"/>
                <a:gd name="connsiteX0" fmla="*/ 0 w 826700"/>
                <a:gd name="connsiteY0" fmla="*/ 0 h 622300"/>
                <a:gd name="connsiteX1" fmla="*/ 811912 w 826700"/>
                <a:gd name="connsiteY1" fmla="*/ 6350 h 622300"/>
                <a:gd name="connsiteX2" fmla="*/ 387350 w 826700"/>
                <a:gd name="connsiteY2" fmla="*/ 622300 h 622300"/>
                <a:gd name="connsiteX3" fmla="*/ 0 w 826700"/>
                <a:gd name="connsiteY3" fmla="*/ 0 h 622300"/>
                <a:gd name="connsiteX0" fmla="*/ 0 w 827807"/>
                <a:gd name="connsiteY0" fmla="*/ 0 h 622300"/>
                <a:gd name="connsiteX1" fmla="*/ 811912 w 827807"/>
                <a:gd name="connsiteY1" fmla="*/ 6350 h 622300"/>
                <a:gd name="connsiteX2" fmla="*/ 387350 w 827807"/>
                <a:gd name="connsiteY2" fmla="*/ 622300 h 622300"/>
                <a:gd name="connsiteX3" fmla="*/ 0 w 827807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31932"/>
                <a:gd name="connsiteY0" fmla="*/ 0 h 622300"/>
                <a:gd name="connsiteX1" fmla="*/ 811912 w 831932"/>
                <a:gd name="connsiteY1" fmla="*/ 6350 h 622300"/>
                <a:gd name="connsiteX2" fmla="*/ 431800 w 831932"/>
                <a:gd name="connsiteY2" fmla="*/ 622300 h 622300"/>
                <a:gd name="connsiteX3" fmla="*/ 0 w 831932"/>
                <a:gd name="connsiteY3" fmla="*/ 0 h 622300"/>
                <a:gd name="connsiteX0" fmla="*/ 0 w 829281"/>
                <a:gd name="connsiteY0" fmla="*/ 0 h 622300"/>
                <a:gd name="connsiteX1" fmla="*/ 811912 w 829281"/>
                <a:gd name="connsiteY1" fmla="*/ 6350 h 622300"/>
                <a:gd name="connsiteX2" fmla="*/ 431800 w 829281"/>
                <a:gd name="connsiteY2" fmla="*/ 622300 h 622300"/>
                <a:gd name="connsiteX3" fmla="*/ 0 w 829281"/>
                <a:gd name="connsiteY3" fmla="*/ 0 h 622300"/>
                <a:gd name="connsiteX0" fmla="*/ 0 w 829019"/>
                <a:gd name="connsiteY0" fmla="*/ 0 h 622300"/>
                <a:gd name="connsiteX1" fmla="*/ 811912 w 829019"/>
                <a:gd name="connsiteY1" fmla="*/ 6350 h 622300"/>
                <a:gd name="connsiteX2" fmla="*/ 431800 w 829019"/>
                <a:gd name="connsiteY2" fmla="*/ 622300 h 622300"/>
                <a:gd name="connsiteX3" fmla="*/ 0 w 82901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6401"/>
                <a:gd name="connsiteY0" fmla="*/ 0 h 622300"/>
                <a:gd name="connsiteX1" fmla="*/ 821437 w 836401"/>
                <a:gd name="connsiteY1" fmla="*/ 6350 h 622300"/>
                <a:gd name="connsiteX2" fmla="*/ 431800 w 836401"/>
                <a:gd name="connsiteY2" fmla="*/ 622300 h 622300"/>
                <a:gd name="connsiteX3" fmla="*/ 0 w 836401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27569"/>
                <a:gd name="connsiteY0" fmla="*/ 0 h 622300"/>
                <a:gd name="connsiteX1" fmla="*/ 811912 w 827569"/>
                <a:gd name="connsiteY1" fmla="*/ 6350 h 622300"/>
                <a:gd name="connsiteX2" fmla="*/ 431800 w 827569"/>
                <a:gd name="connsiteY2" fmla="*/ 622300 h 622300"/>
                <a:gd name="connsiteX3" fmla="*/ 0 w 827569"/>
                <a:gd name="connsiteY3" fmla="*/ 0 h 622300"/>
                <a:gd name="connsiteX0" fmla="*/ 0 w 833451"/>
                <a:gd name="connsiteY0" fmla="*/ 0 h 622300"/>
                <a:gd name="connsiteX1" fmla="*/ 818262 w 833451"/>
                <a:gd name="connsiteY1" fmla="*/ 3175 h 622300"/>
                <a:gd name="connsiteX2" fmla="*/ 431800 w 833451"/>
                <a:gd name="connsiteY2" fmla="*/ 622300 h 622300"/>
                <a:gd name="connsiteX3" fmla="*/ 0 w 833451"/>
                <a:gd name="connsiteY3" fmla="*/ 0 h 622300"/>
                <a:gd name="connsiteX0" fmla="*/ 0 w 833006"/>
                <a:gd name="connsiteY0" fmla="*/ 0 h 622300"/>
                <a:gd name="connsiteX1" fmla="*/ 818262 w 833006"/>
                <a:gd name="connsiteY1" fmla="*/ 3175 h 622300"/>
                <a:gd name="connsiteX2" fmla="*/ 425450 w 833006"/>
                <a:gd name="connsiteY2" fmla="*/ 622300 h 622300"/>
                <a:gd name="connsiteX3" fmla="*/ 0 w 833006"/>
                <a:gd name="connsiteY3" fmla="*/ 0 h 622300"/>
                <a:gd name="connsiteX0" fmla="*/ 0 w 833919"/>
                <a:gd name="connsiteY0" fmla="*/ 0 h 628650"/>
                <a:gd name="connsiteX1" fmla="*/ 818262 w 833919"/>
                <a:gd name="connsiteY1" fmla="*/ 3175 h 628650"/>
                <a:gd name="connsiteX2" fmla="*/ 438150 w 833919"/>
                <a:gd name="connsiteY2" fmla="*/ 628650 h 628650"/>
                <a:gd name="connsiteX3" fmla="*/ 0 w 833919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  <a:gd name="connsiteX0" fmla="*/ 0 w 832462"/>
                <a:gd name="connsiteY0" fmla="*/ 0 h 628650"/>
                <a:gd name="connsiteX1" fmla="*/ 818262 w 832462"/>
                <a:gd name="connsiteY1" fmla="*/ 3175 h 628650"/>
                <a:gd name="connsiteX2" fmla="*/ 438150 w 832462"/>
                <a:gd name="connsiteY2" fmla="*/ 628650 h 628650"/>
                <a:gd name="connsiteX3" fmla="*/ 0 w 832462"/>
                <a:gd name="connsiteY3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462" h="628650">
                  <a:moveTo>
                    <a:pt x="0" y="0"/>
                  </a:moveTo>
                  <a:cubicBezTo>
                    <a:pt x="158454" y="86783"/>
                    <a:pt x="656633" y="122767"/>
                    <a:pt x="818262" y="3175"/>
                  </a:cubicBezTo>
                  <a:cubicBezTo>
                    <a:pt x="879941" y="173567"/>
                    <a:pt x="738421" y="607483"/>
                    <a:pt x="438150" y="628650"/>
                  </a:cubicBezTo>
                  <a:cubicBezTo>
                    <a:pt x="219075" y="610658"/>
                    <a:pt x="12700" y="42439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5" name="Freeform 784"/>
            <p:cNvSpPr/>
            <p:nvPr/>
          </p:nvSpPr>
          <p:spPr>
            <a:xfrm>
              <a:off x="3807153" y="1146220"/>
              <a:ext cx="1254244" cy="1419180"/>
            </a:xfrm>
            <a:custGeom>
              <a:avLst/>
              <a:gdLst>
                <a:gd name="connsiteX0" fmla="*/ 550256 w 1254244"/>
                <a:gd name="connsiteY0" fmla="*/ 625297 h 1419180"/>
                <a:gd name="connsiteX1" fmla="*/ 499456 w 1254244"/>
                <a:gd name="connsiteY1" fmla="*/ 676097 h 1419180"/>
                <a:gd name="connsiteX2" fmla="*/ 550256 w 1254244"/>
                <a:gd name="connsiteY2" fmla="*/ 726897 h 1419180"/>
                <a:gd name="connsiteX3" fmla="*/ 601056 w 1254244"/>
                <a:gd name="connsiteY3" fmla="*/ 676097 h 1419180"/>
                <a:gd name="connsiteX4" fmla="*/ 550256 w 1254244"/>
                <a:gd name="connsiteY4" fmla="*/ 625297 h 1419180"/>
                <a:gd name="connsiteX5" fmla="*/ 327374 w 1254244"/>
                <a:gd name="connsiteY5" fmla="*/ 625297 h 1419180"/>
                <a:gd name="connsiteX6" fmla="*/ 276574 w 1254244"/>
                <a:gd name="connsiteY6" fmla="*/ 676097 h 1419180"/>
                <a:gd name="connsiteX7" fmla="*/ 327374 w 1254244"/>
                <a:gd name="connsiteY7" fmla="*/ 726897 h 1419180"/>
                <a:gd name="connsiteX8" fmla="*/ 378174 w 1254244"/>
                <a:gd name="connsiteY8" fmla="*/ 676097 h 1419180"/>
                <a:gd name="connsiteX9" fmla="*/ 327374 w 1254244"/>
                <a:gd name="connsiteY9" fmla="*/ 625297 h 1419180"/>
                <a:gd name="connsiteX10" fmla="*/ 265370 w 1254244"/>
                <a:gd name="connsiteY10" fmla="*/ 432579 h 1419180"/>
                <a:gd name="connsiteX11" fmla="*/ 252296 w 1254244"/>
                <a:gd name="connsiteY11" fmla="*/ 445653 h 1419180"/>
                <a:gd name="connsiteX12" fmla="*/ 252296 w 1254244"/>
                <a:gd name="connsiteY12" fmla="*/ 497946 h 1419180"/>
                <a:gd name="connsiteX13" fmla="*/ 265370 w 1254244"/>
                <a:gd name="connsiteY13" fmla="*/ 511020 h 1419180"/>
                <a:gd name="connsiteX14" fmla="*/ 1019595 w 1254244"/>
                <a:gd name="connsiteY14" fmla="*/ 511020 h 1419180"/>
                <a:gd name="connsiteX15" fmla="*/ 1032669 w 1254244"/>
                <a:gd name="connsiteY15" fmla="*/ 497946 h 1419180"/>
                <a:gd name="connsiteX16" fmla="*/ 1032669 w 1254244"/>
                <a:gd name="connsiteY16" fmla="*/ 445653 h 1419180"/>
                <a:gd name="connsiteX17" fmla="*/ 1019595 w 1254244"/>
                <a:gd name="connsiteY17" fmla="*/ 432579 h 1419180"/>
                <a:gd name="connsiteX18" fmla="*/ 265370 w 1254244"/>
                <a:gd name="connsiteY18" fmla="*/ 217910 h 1419180"/>
                <a:gd name="connsiteX19" fmla="*/ 252296 w 1254244"/>
                <a:gd name="connsiteY19" fmla="*/ 230984 h 1419180"/>
                <a:gd name="connsiteX20" fmla="*/ 252296 w 1254244"/>
                <a:gd name="connsiteY20" fmla="*/ 283277 h 1419180"/>
                <a:gd name="connsiteX21" fmla="*/ 265370 w 1254244"/>
                <a:gd name="connsiteY21" fmla="*/ 296351 h 1419180"/>
                <a:gd name="connsiteX22" fmla="*/ 1019595 w 1254244"/>
                <a:gd name="connsiteY22" fmla="*/ 296351 h 1419180"/>
                <a:gd name="connsiteX23" fmla="*/ 1032669 w 1254244"/>
                <a:gd name="connsiteY23" fmla="*/ 283277 h 1419180"/>
                <a:gd name="connsiteX24" fmla="*/ 1032669 w 1254244"/>
                <a:gd name="connsiteY24" fmla="*/ 230984 h 1419180"/>
                <a:gd name="connsiteX25" fmla="*/ 1019595 w 1254244"/>
                <a:gd name="connsiteY25" fmla="*/ 217910 h 1419180"/>
                <a:gd name="connsiteX26" fmla="*/ 23610 w 1254244"/>
                <a:gd name="connsiteY26" fmla="*/ 0 h 1419180"/>
                <a:gd name="connsiteX27" fmla="*/ 1230634 w 1254244"/>
                <a:gd name="connsiteY27" fmla="*/ 0 h 1419180"/>
                <a:gd name="connsiteX28" fmla="*/ 1254244 w 1254244"/>
                <a:gd name="connsiteY28" fmla="*/ 23610 h 1419180"/>
                <a:gd name="connsiteX29" fmla="*/ 1254244 w 1254244"/>
                <a:gd name="connsiteY29" fmla="*/ 890790 h 1419180"/>
                <a:gd name="connsiteX30" fmla="*/ 1230634 w 1254244"/>
                <a:gd name="connsiteY30" fmla="*/ 914400 h 1419180"/>
                <a:gd name="connsiteX31" fmla="*/ 408217 w 1254244"/>
                <a:gd name="connsiteY31" fmla="*/ 914400 h 1419180"/>
                <a:gd name="connsiteX32" fmla="*/ 142547 w 1254244"/>
                <a:gd name="connsiteY32" fmla="*/ 1419180 h 1419180"/>
                <a:gd name="connsiteX33" fmla="*/ 142547 w 1254244"/>
                <a:gd name="connsiteY33" fmla="*/ 914400 h 1419180"/>
                <a:gd name="connsiteX34" fmla="*/ 23610 w 1254244"/>
                <a:gd name="connsiteY34" fmla="*/ 914400 h 1419180"/>
                <a:gd name="connsiteX35" fmla="*/ 0 w 1254244"/>
                <a:gd name="connsiteY35" fmla="*/ 890790 h 1419180"/>
                <a:gd name="connsiteX36" fmla="*/ 0 w 1254244"/>
                <a:gd name="connsiteY36" fmla="*/ 23610 h 1419180"/>
                <a:gd name="connsiteX37" fmla="*/ 23610 w 1254244"/>
                <a:gd name="connsiteY37" fmla="*/ 0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4244" h="1419180">
                  <a:moveTo>
                    <a:pt x="550256" y="625297"/>
                  </a:moveTo>
                  <a:cubicBezTo>
                    <a:pt x="522200" y="625297"/>
                    <a:pt x="499456" y="648041"/>
                    <a:pt x="499456" y="676097"/>
                  </a:cubicBezTo>
                  <a:cubicBezTo>
                    <a:pt x="499456" y="704153"/>
                    <a:pt x="522200" y="726897"/>
                    <a:pt x="550256" y="726897"/>
                  </a:cubicBezTo>
                  <a:cubicBezTo>
                    <a:pt x="578312" y="726897"/>
                    <a:pt x="601056" y="704153"/>
                    <a:pt x="601056" y="676097"/>
                  </a:cubicBezTo>
                  <a:cubicBezTo>
                    <a:pt x="601056" y="648041"/>
                    <a:pt x="578312" y="625297"/>
                    <a:pt x="550256" y="625297"/>
                  </a:cubicBezTo>
                  <a:close/>
                  <a:moveTo>
                    <a:pt x="327374" y="625297"/>
                  </a:moveTo>
                  <a:cubicBezTo>
                    <a:pt x="299318" y="625297"/>
                    <a:pt x="276574" y="648041"/>
                    <a:pt x="276574" y="676097"/>
                  </a:cubicBezTo>
                  <a:cubicBezTo>
                    <a:pt x="276574" y="704153"/>
                    <a:pt x="299318" y="726897"/>
                    <a:pt x="327374" y="726897"/>
                  </a:cubicBezTo>
                  <a:cubicBezTo>
                    <a:pt x="355430" y="726897"/>
                    <a:pt x="378174" y="704153"/>
                    <a:pt x="378174" y="676097"/>
                  </a:cubicBezTo>
                  <a:cubicBezTo>
                    <a:pt x="378174" y="648041"/>
                    <a:pt x="355430" y="625297"/>
                    <a:pt x="327374" y="625297"/>
                  </a:cubicBezTo>
                  <a:close/>
                  <a:moveTo>
                    <a:pt x="265370" y="432579"/>
                  </a:moveTo>
                  <a:cubicBezTo>
                    <a:pt x="258149" y="432579"/>
                    <a:pt x="252296" y="438432"/>
                    <a:pt x="252296" y="445653"/>
                  </a:cubicBezTo>
                  <a:lnTo>
                    <a:pt x="252296" y="497946"/>
                  </a:lnTo>
                  <a:cubicBezTo>
                    <a:pt x="252296" y="505167"/>
                    <a:pt x="258149" y="511020"/>
                    <a:pt x="265370" y="511020"/>
                  </a:cubicBezTo>
                  <a:lnTo>
                    <a:pt x="1019595" y="511020"/>
                  </a:lnTo>
                  <a:cubicBezTo>
                    <a:pt x="1026816" y="511020"/>
                    <a:pt x="1032669" y="505167"/>
                    <a:pt x="1032669" y="497946"/>
                  </a:cubicBezTo>
                  <a:lnTo>
                    <a:pt x="1032669" y="445653"/>
                  </a:lnTo>
                  <a:cubicBezTo>
                    <a:pt x="1032669" y="438432"/>
                    <a:pt x="1026816" y="432579"/>
                    <a:pt x="1019595" y="432579"/>
                  </a:cubicBezTo>
                  <a:close/>
                  <a:moveTo>
                    <a:pt x="265370" y="217910"/>
                  </a:moveTo>
                  <a:cubicBezTo>
                    <a:pt x="258149" y="217910"/>
                    <a:pt x="252296" y="223763"/>
                    <a:pt x="252296" y="230984"/>
                  </a:cubicBezTo>
                  <a:lnTo>
                    <a:pt x="252296" y="283277"/>
                  </a:lnTo>
                  <a:cubicBezTo>
                    <a:pt x="252296" y="290498"/>
                    <a:pt x="258149" y="296351"/>
                    <a:pt x="265370" y="296351"/>
                  </a:cubicBezTo>
                  <a:lnTo>
                    <a:pt x="1019595" y="296351"/>
                  </a:lnTo>
                  <a:cubicBezTo>
                    <a:pt x="1026816" y="296351"/>
                    <a:pt x="1032669" y="290498"/>
                    <a:pt x="1032669" y="283277"/>
                  </a:cubicBezTo>
                  <a:lnTo>
                    <a:pt x="1032669" y="230984"/>
                  </a:lnTo>
                  <a:cubicBezTo>
                    <a:pt x="1032669" y="223763"/>
                    <a:pt x="1026816" y="217910"/>
                    <a:pt x="1019595" y="217910"/>
                  </a:cubicBezTo>
                  <a:close/>
                  <a:moveTo>
                    <a:pt x="23610" y="0"/>
                  </a:moveTo>
                  <a:lnTo>
                    <a:pt x="1230634" y="0"/>
                  </a:lnTo>
                  <a:cubicBezTo>
                    <a:pt x="1243673" y="0"/>
                    <a:pt x="1254244" y="10571"/>
                    <a:pt x="1254244" y="23610"/>
                  </a:cubicBezTo>
                  <a:lnTo>
                    <a:pt x="1254244" y="890790"/>
                  </a:lnTo>
                  <a:cubicBezTo>
                    <a:pt x="1254244" y="903829"/>
                    <a:pt x="1243673" y="914400"/>
                    <a:pt x="1230634" y="914400"/>
                  </a:cubicBezTo>
                  <a:lnTo>
                    <a:pt x="408217" y="914400"/>
                  </a:lnTo>
                  <a:lnTo>
                    <a:pt x="142547" y="1419180"/>
                  </a:lnTo>
                  <a:lnTo>
                    <a:pt x="142547" y="914400"/>
                  </a:lnTo>
                  <a:lnTo>
                    <a:pt x="23610" y="914400"/>
                  </a:lnTo>
                  <a:cubicBezTo>
                    <a:pt x="10571" y="914400"/>
                    <a:pt x="0" y="903829"/>
                    <a:pt x="0" y="890790"/>
                  </a:cubicBezTo>
                  <a:lnTo>
                    <a:pt x="0" y="23610"/>
                  </a:lnTo>
                  <a:cubicBezTo>
                    <a:pt x="0" y="10571"/>
                    <a:pt x="10571" y="0"/>
                    <a:pt x="236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973814" y="2334724"/>
            <a:ext cx="910682" cy="1036598"/>
            <a:chOff x="1123950" y="1785293"/>
            <a:chExt cx="2939346" cy="3345757"/>
          </a:xfrm>
          <a:solidFill>
            <a:schemeClr val="bg1">
              <a:lumMod val="65000"/>
            </a:schemeClr>
          </a:solidFill>
        </p:grpSpPr>
        <p:grpSp>
          <p:nvGrpSpPr>
            <p:cNvPr id="766" name="Group 765"/>
            <p:cNvGrpSpPr/>
            <p:nvPr/>
          </p:nvGrpSpPr>
          <p:grpSpPr>
            <a:xfrm>
              <a:off x="2400300" y="3468054"/>
              <a:ext cx="1662996" cy="1662996"/>
              <a:chOff x="2400300" y="3468054"/>
              <a:chExt cx="1662996" cy="1662996"/>
            </a:xfrm>
            <a:grpFill/>
          </p:grpSpPr>
          <p:grpSp>
            <p:nvGrpSpPr>
              <p:cNvPr id="774" name="Group 773"/>
              <p:cNvGrpSpPr/>
              <p:nvPr/>
            </p:nvGrpSpPr>
            <p:grpSpPr>
              <a:xfrm>
                <a:off x="2680331" y="3748085"/>
                <a:ext cx="1102934" cy="1102934"/>
                <a:chOff x="2862263" y="3617284"/>
                <a:chExt cx="1513766" cy="1513766"/>
              </a:xfrm>
              <a:grpFill/>
            </p:grpSpPr>
            <p:sp>
              <p:nvSpPr>
                <p:cNvPr id="776" name="Freeform 775"/>
                <p:cNvSpPr/>
                <p:nvPr/>
              </p:nvSpPr>
              <p:spPr>
                <a:xfrm>
                  <a:off x="2862263" y="3617284"/>
                  <a:ext cx="1513766" cy="1513766"/>
                </a:xfrm>
                <a:custGeom>
                  <a:avLst/>
                  <a:gdLst>
                    <a:gd name="connsiteX0" fmla="*/ 1195416 w 2390832"/>
                    <a:gd name="connsiteY0" fmla="*/ 422879 h 2390832"/>
                    <a:gd name="connsiteX1" fmla="*/ 422879 w 2390832"/>
                    <a:gd name="connsiteY1" fmla="*/ 1195416 h 2390832"/>
                    <a:gd name="connsiteX2" fmla="*/ 1195416 w 2390832"/>
                    <a:gd name="connsiteY2" fmla="*/ 1967953 h 2390832"/>
                    <a:gd name="connsiteX3" fmla="*/ 1967953 w 2390832"/>
                    <a:gd name="connsiteY3" fmla="*/ 1195416 h 2390832"/>
                    <a:gd name="connsiteX4" fmla="*/ 1195416 w 2390832"/>
                    <a:gd name="connsiteY4" fmla="*/ 422879 h 2390832"/>
                    <a:gd name="connsiteX5" fmla="*/ 1066473 w 2390832"/>
                    <a:gd name="connsiteY5" fmla="*/ 0 h 2390832"/>
                    <a:gd name="connsiteX6" fmla="*/ 1324359 w 2390832"/>
                    <a:gd name="connsiteY6" fmla="*/ 0 h 2390832"/>
                    <a:gd name="connsiteX7" fmla="*/ 1388833 w 2390832"/>
                    <a:gd name="connsiteY7" fmla="*/ 64474 h 2390832"/>
                    <a:gd name="connsiteX8" fmla="*/ 1388833 w 2390832"/>
                    <a:gd name="connsiteY8" fmla="*/ 170095 h 2390832"/>
                    <a:gd name="connsiteX9" fmla="*/ 1405807 w 2390832"/>
                    <a:gd name="connsiteY9" fmla="*/ 172685 h 2390832"/>
                    <a:gd name="connsiteX10" fmla="*/ 1679090 w 2390832"/>
                    <a:gd name="connsiteY10" fmla="*/ 270043 h 2390832"/>
                    <a:gd name="connsiteX11" fmla="*/ 1783240 w 2390832"/>
                    <a:gd name="connsiteY11" fmla="*/ 334060 h 2390832"/>
                    <a:gd name="connsiteX12" fmla="*/ 1858347 w 2390832"/>
                    <a:gd name="connsiteY12" fmla="*/ 258953 h 2390832"/>
                    <a:gd name="connsiteX13" fmla="*/ 1949527 w 2390832"/>
                    <a:gd name="connsiteY13" fmla="*/ 258953 h 2390832"/>
                    <a:gd name="connsiteX14" fmla="*/ 2131879 w 2390832"/>
                    <a:gd name="connsiteY14" fmla="*/ 441306 h 2390832"/>
                    <a:gd name="connsiteX15" fmla="*/ 2131879 w 2390832"/>
                    <a:gd name="connsiteY15" fmla="*/ 532486 h 2390832"/>
                    <a:gd name="connsiteX16" fmla="*/ 2055950 w 2390832"/>
                    <a:gd name="connsiteY16" fmla="*/ 608416 h 2390832"/>
                    <a:gd name="connsiteX17" fmla="*/ 2089852 w 2390832"/>
                    <a:gd name="connsiteY17" fmla="*/ 656788 h 2390832"/>
                    <a:gd name="connsiteX18" fmla="*/ 2203197 w 2390832"/>
                    <a:gd name="connsiteY18" fmla="*/ 922041 h 2390832"/>
                    <a:gd name="connsiteX19" fmla="*/ 2221118 w 2390832"/>
                    <a:gd name="connsiteY19" fmla="*/ 1001999 h 2390832"/>
                    <a:gd name="connsiteX20" fmla="*/ 2326358 w 2390832"/>
                    <a:gd name="connsiteY20" fmla="*/ 1001999 h 2390832"/>
                    <a:gd name="connsiteX21" fmla="*/ 2390832 w 2390832"/>
                    <a:gd name="connsiteY21" fmla="*/ 1066473 h 2390832"/>
                    <a:gd name="connsiteX22" fmla="*/ 2390832 w 2390832"/>
                    <a:gd name="connsiteY22" fmla="*/ 1324359 h 2390832"/>
                    <a:gd name="connsiteX23" fmla="*/ 2326358 w 2390832"/>
                    <a:gd name="connsiteY23" fmla="*/ 1388833 h 2390832"/>
                    <a:gd name="connsiteX24" fmla="*/ 2219274 w 2390832"/>
                    <a:gd name="connsiteY24" fmla="*/ 1388833 h 2390832"/>
                    <a:gd name="connsiteX25" fmla="*/ 2203197 w 2390832"/>
                    <a:gd name="connsiteY25" fmla="*/ 1468791 h 2390832"/>
                    <a:gd name="connsiteX26" fmla="*/ 2101046 w 2390832"/>
                    <a:gd name="connsiteY26" fmla="*/ 1715044 h 2390832"/>
                    <a:gd name="connsiteX27" fmla="*/ 2055010 w 2390832"/>
                    <a:gd name="connsiteY27" fmla="*/ 1781477 h 2390832"/>
                    <a:gd name="connsiteX28" fmla="*/ 2131879 w 2390832"/>
                    <a:gd name="connsiteY28" fmla="*/ 1858346 h 2390832"/>
                    <a:gd name="connsiteX29" fmla="*/ 2131879 w 2390832"/>
                    <a:gd name="connsiteY29" fmla="*/ 1949526 h 2390832"/>
                    <a:gd name="connsiteX30" fmla="*/ 1949527 w 2390832"/>
                    <a:gd name="connsiteY30" fmla="*/ 2131879 h 2390832"/>
                    <a:gd name="connsiteX31" fmla="*/ 1858347 w 2390832"/>
                    <a:gd name="connsiteY31" fmla="*/ 2131879 h 2390832"/>
                    <a:gd name="connsiteX32" fmla="*/ 1781819 w 2390832"/>
                    <a:gd name="connsiteY32" fmla="*/ 2055351 h 2390832"/>
                    <a:gd name="connsiteX33" fmla="*/ 1736737 w 2390832"/>
                    <a:gd name="connsiteY33" fmla="*/ 2088222 h 2390832"/>
                    <a:gd name="connsiteX34" fmla="*/ 1405807 w 2390832"/>
                    <a:gd name="connsiteY34" fmla="*/ 2218147 h 2390832"/>
                    <a:gd name="connsiteX35" fmla="*/ 1388833 w 2390832"/>
                    <a:gd name="connsiteY35" fmla="*/ 2220738 h 2390832"/>
                    <a:gd name="connsiteX36" fmla="*/ 1388833 w 2390832"/>
                    <a:gd name="connsiteY36" fmla="*/ 2326358 h 2390832"/>
                    <a:gd name="connsiteX37" fmla="*/ 1324359 w 2390832"/>
                    <a:gd name="connsiteY37" fmla="*/ 2390832 h 2390832"/>
                    <a:gd name="connsiteX38" fmla="*/ 1066473 w 2390832"/>
                    <a:gd name="connsiteY38" fmla="*/ 2390832 h 2390832"/>
                    <a:gd name="connsiteX39" fmla="*/ 1001999 w 2390832"/>
                    <a:gd name="connsiteY39" fmla="*/ 2326358 h 2390832"/>
                    <a:gd name="connsiteX40" fmla="*/ 1001999 w 2390832"/>
                    <a:gd name="connsiteY40" fmla="*/ 2220738 h 2390832"/>
                    <a:gd name="connsiteX41" fmla="*/ 985026 w 2390832"/>
                    <a:gd name="connsiteY41" fmla="*/ 2218147 h 2390832"/>
                    <a:gd name="connsiteX42" fmla="*/ 711743 w 2390832"/>
                    <a:gd name="connsiteY42" fmla="*/ 2120790 h 2390832"/>
                    <a:gd name="connsiteX43" fmla="*/ 607593 w 2390832"/>
                    <a:gd name="connsiteY43" fmla="*/ 2056772 h 2390832"/>
                    <a:gd name="connsiteX44" fmla="*/ 532486 w 2390832"/>
                    <a:gd name="connsiteY44" fmla="*/ 2131879 h 2390832"/>
                    <a:gd name="connsiteX45" fmla="*/ 441306 w 2390832"/>
                    <a:gd name="connsiteY45" fmla="*/ 2131879 h 2390832"/>
                    <a:gd name="connsiteX46" fmla="*/ 258953 w 2390832"/>
                    <a:gd name="connsiteY46" fmla="*/ 1949526 h 2390832"/>
                    <a:gd name="connsiteX47" fmla="*/ 258953 w 2390832"/>
                    <a:gd name="connsiteY47" fmla="*/ 1858346 h 2390832"/>
                    <a:gd name="connsiteX48" fmla="*/ 334883 w 2390832"/>
                    <a:gd name="connsiteY48" fmla="*/ 1782417 h 2390832"/>
                    <a:gd name="connsiteX49" fmla="*/ 300980 w 2390832"/>
                    <a:gd name="connsiteY49" fmla="*/ 1734044 h 2390832"/>
                    <a:gd name="connsiteX50" fmla="*/ 187636 w 2390832"/>
                    <a:gd name="connsiteY50" fmla="*/ 1468791 h 2390832"/>
                    <a:gd name="connsiteX51" fmla="*/ 169714 w 2390832"/>
                    <a:gd name="connsiteY51" fmla="*/ 1388833 h 2390832"/>
                    <a:gd name="connsiteX52" fmla="*/ 64474 w 2390832"/>
                    <a:gd name="connsiteY52" fmla="*/ 1388833 h 2390832"/>
                    <a:gd name="connsiteX53" fmla="*/ 0 w 2390832"/>
                    <a:gd name="connsiteY53" fmla="*/ 1324359 h 2390832"/>
                    <a:gd name="connsiteX54" fmla="*/ 0 w 2390832"/>
                    <a:gd name="connsiteY54" fmla="*/ 1066473 h 2390832"/>
                    <a:gd name="connsiteX55" fmla="*/ 64474 w 2390832"/>
                    <a:gd name="connsiteY55" fmla="*/ 1001999 h 2390832"/>
                    <a:gd name="connsiteX56" fmla="*/ 171558 w 2390832"/>
                    <a:gd name="connsiteY56" fmla="*/ 1001999 h 2390832"/>
                    <a:gd name="connsiteX57" fmla="*/ 187636 w 2390832"/>
                    <a:gd name="connsiteY57" fmla="*/ 922041 h 2390832"/>
                    <a:gd name="connsiteX58" fmla="*/ 289786 w 2390832"/>
                    <a:gd name="connsiteY58" fmla="*/ 675788 h 2390832"/>
                    <a:gd name="connsiteX59" fmla="*/ 335822 w 2390832"/>
                    <a:gd name="connsiteY59" fmla="*/ 609355 h 2390832"/>
                    <a:gd name="connsiteX60" fmla="*/ 258953 w 2390832"/>
                    <a:gd name="connsiteY60" fmla="*/ 532486 h 2390832"/>
                    <a:gd name="connsiteX61" fmla="*/ 258953 w 2390832"/>
                    <a:gd name="connsiteY61" fmla="*/ 441306 h 2390832"/>
                    <a:gd name="connsiteX62" fmla="*/ 441306 w 2390832"/>
                    <a:gd name="connsiteY62" fmla="*/ 258953 h 2390832"/>
                    <a:gd name="connsiteX63" fmla="*/ 532486 w 2390832"/>
                    <a:gd name="connsiteY63" fmla="*/ 258953 h 2390832"/>
                    <a:gd name="connsiteX64" fmla="*/ 609014 w 2390832"/>
                    <a:gd name="connsiteY64" fmla="*/ 335481 h 2390832"/>
                    <a:gd name="connsiteX65" fmla="*/ 654095 w 2390832"/>
                    <a:gd name="connsiteY65" fmla="*/ 302611 h 2390832"/>
                    <a:gd name="connsiteX66" fmla="*/ 985026 w 2390832"/>
                    <a:gd name="connsiteY66" fmla="*/ 172685 h 2390832"/>
                    <a:gd name="connsiteX67" fmla="*/ 1001999 w 2390832"/>
                    <a:gd name="connsiteY67" fmla="*/ 170095 h 2390832"/>
                    <a:gd name="connsiteX68" fmla="*/ 1001999 w 2390832"/>
                    <a:gd name="connsiteY68" fmla="*/ 64474 h 2390832"/>
                    <a:gd name="connsiteX69" fmla="*/ 1066473 w 2390832"/>
                    <a:gd name="connsiteY69" fmla="*/ 0 h 239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390832" h="2390832">
                      <a:moveTo>
                        <a:pt x="1195416" y="422879"/>
                      </a:moveTo>
                      <a:cubicBezTo>
                        <a:pt x="768756" y="422879"/>
                        <a:pt x="422879" y="768756"/>
                        <a:pt x="422879" y="1195416"/>
                      </a:cubicBezTo>
                      <a:cubicBezTo>
                        <a:pt x="422879" y="1622076"/>
                        <a:pt x="768756" y="1967953"/>
                        <a:pt x="1195416" y="1967953"/>
                      </a:cubicBezTo>
                      <a:cubicBezTo>
                        <a:pt x="1622076" y="1967953"/>
                        <a:pt x="1967953" y="1622076"/>
                        <a:pt x="1967953" y="1195416"/>
                      </a:cubicBezTo>
                      <a:cubicBezTo>
                        <a:pt x="1967953" y="768756"/>
                        <a:pt x="1622076" y="422879"/>
                        <a:pt x="1195416" y="422879"/>
                      </a:cubicBezTo>
                      <a:close/>
                      <a:moveTo>
                        <a:pt x="1066473" y="0"/>
                      </a:moveTo>
                      <a:lnTo>
                        <a:pt x="1324359" y="0"/>
                      </a:lnTo>
                      <a:cubicBezTo>
                        <a:pt x="1359967" y="0"/>
                        <a:pt x="1388833" y="28866"/>
                        <a:pt x="1388833" y="64474"/>
                      </a:cubicBezTo>
                      <a:lnTo>
                        <a:pt x="1388833" y="170095"/>
                      </a:lnTo>
                      <a:lnTo>
                        <a:pt x="1405807" y="172685"/>
                      </a:lnTo>
                      <a:cubicBezTo>
                        <a:pt x="1502434" y="192458"/>
                        <a:pt x="1594199" y="225581"/>
                        <a:pt x="1679090" y="270043"/>
                      </a:cubicBezTo>
                      <a:lnTo>
                        <a:pt x="1783240" y="334060"/>
                      </a:lnTo>
                      <a:lnTo>
                        <a:pt x="1858347" y="258953"/>
                      </a:lnTo>
                      <a:cubicBezTo>
                        <a:pt x="1883525" y="233774"/>
                        <a:pt x="1924348" y="233774"/>
                        <a:pt x="1949527" y="258953"/>
                      </a:cubicBezTo>
                      <a:lnTo>
                        <a:pt x="2131879" y="441306"/>
                      </a:lnTo>
                      <a:cubicBezTo>
                        <a:pt x="2157058" y="466484"/>
                        <a:pt x="2157058" y="507307"/>
                        <a:pt x="2131879" y="532486"/>
                      </a:cubicBezTo>
                      <a:lnTo>
                        <a:pt x="2055950" y="608416"/>
                      </a:lnTo>
                      <a:lnTo>
                        <a:pt x="2089852" y="656788"/>
                      </a:lnTo>
                      <a:cubicBezTo>
                        <a:pt x="2139201" y="738560"/>
                        <a:pt x="2177653" y="827648"/>
                        <a:pt x="2203197" y="922041"/>
                      </a:cubicBezTo>
                      <a:lnTo>
                        <a:pt x="2221118" y="1001999"/>
                      </a:lnTo>
                      <a:lnTo>
                        <a:pt x="2326358" y="1001999"/>
                      </a:lnTo>
                      <a:cubicBezTo>
                        <a:pt x="2361966" y="1001999"/>
                        <a:pt x="2390832" y="1030865"/>
                        <a:pt x="2390832" y="1066473"/>
                      </a:cubicBezTo>
                      <a:lnTo>
                        <a:pt x="2390832" y="1324359"/>
                      </a:lnTo>
                      <a:cubicBezTo>
                        <a:pt x="2390832" y="1359967"/>
                        <a:pt x="2361966" y="1388833"/>
                        <a:pt x="2326358" y="1388833"/>
                      </a:cubicBezTo>
                      <a:lnTo>
                        <a:pt x="2219274" y="1388833"/>
                      </a:lnTo>
                      <a:lnTo>
                        <a:pt x="2203197" y="1468791"/>
                      </a:lnTo>
                      <a:cubicBezTo>
                        <a:pt x="2179618" y="1555923"/>
                        <a:pt x="2145040" y="1638535"/>
                        <a:pt x="2101046" y="1715044"/>
                      </a:cubicBezTo>
                      <a:lnTo>
                        <a:pt x="2055010" y="1781477"/>
                      </a:lnTo>
                      <a:lnTo>
                        <a:pt x="2131879" y="1858346"/>
                      </a:lnTo>
                      <a:cubicBezTo>
                        <a:pt x="2157058" y="1883525"/>
                        <a:pt x="2157058" y="1924348"/>
                        <a:pt x="2131879" y="1949526"/>
                      </a:cubicBezTo>
                      <a:lnTo>
                        <a:pt x="1949527" y="2131879"/>
                      </a:lnTo>
                      <a:cubicBezTo>
                        <a:pt x="1924348" y="2157058"/>
                        <a:pt x="1883525" y="2157058"/>
                        <a:pt x="1858347" y="2131879"/>
                      </a:cubicBezTo>
                      <a:lnTo>
                        <a:pt x="1781819" y="2055351"/>
                      </a:lnTo>
                      <a:lnTo>
                        <a:pt x="1736737" y="2088222"/>
                      </a:lnTo>
                      <a:cubicBezTo>
                        <a:pt x="1636293" y="2149253"/>
                        <a:pt x="1524733" y="2193811"/>
                        <a:pt x="1405807" y="2218147"/>
                      </a:cubicBezTo>
                      <a:lnTo>
                        <a:pt x="1388833" y="2220738"/>
                      </a:lnTo>
                      <a:lnTo>
                        <a:pt x="1388833" y="2326358"/>
                      </a:lnTo>
                      <a:cubicBezTo>
                        <a:pt x="1388833" y="2361966"/>
                        <a:pt x="1359967" y="2390832"/>
                        <a:pt x="1324359" y="2390832"/>
                      </a:cubicBezTo>
                      <a:lnTo>
                        <a:pt x="1066473" y="2390832"/>
                      </a:lnTo>
                      <a:cubicBezTo>
                        <a:pt x="1030865" y="2390832"/>
                        <a:pt x="1001999" y="2361966"/>
                        <a:pt x="1001999" y="2326358"/>
                      </a:cubicBezTo>
                      <a:lnTo>
                        <a:pt x="1001999" y="2220738"/>
                      </a:lnTo>
                      <a:lnTo>
                        <a:pt x="985026" y="2218147"/>
                      </a:lnTo>
                      <a:cubicBezTo>
                        <a:pt x="888398" y="2198374"/>
                        <a:pt x="796633" y="2165251"/>
                        <a:pt x="711743" y="2120790"/>
                      </a:cubicBezTo>
                      <a:lnTo>
                        <a:pt x="607593" y="2056772"/>
                      </a:lnTo>
                      <a:lnTo>
                        <a:pt x="532486" y="2131879"/>
                      </a:lnTo>
                      <a:cubicBezTo>
                        <a:pt x="507307" y="2157058"/>
                        <a:pt x="466485" y="2157058"/>
                        <a:pt x="441306" y="2131879"/>
                      </a:cubicBezTo>
                      <a:lnTo>
                        <a:pt x="258953" y="1949526"/>
                      </a:lnTo>
                      <a:cubicBezTo>
                        <a:pt x="233774" y="1924348"/>
                        <a:pt x="233774" y="1883525"/>
                        <a:pt x="258953" y="1858346"/>
                      </a:cubicBezTo>
                      <a:lnTo>
                        <a:pt x="334883" y="1782417"/>
                      </a:lnTo>
                      <a:lnTo>
                        <a:pt x="300980" y="1734044"/>
                      </a:lnTo>
                      <a:cubicBezTo>
                        <a:pt x="251632" y="1652272"/>
                        <a:pt x="213180" y="1563184"/>
                        <a:pt x="187636" y="1468791"/>
                      </a:cubicBezTo>
                      <a:lnTo>
                        <a:pt x="169714" y="1388833"/>
                      </a:lnTo>
                      <a:lnTo>
                        <a:pt x="64474" y="1388833"/>
                      </a:lnTo>
                      <a:cubicBezTo>
                        <a:pt x="28866" y="1388833"/>
                        <a:pt x="0" y="1359967"/>
                        <a:pt x="0" y="1324359"/>
                      </a:cubicBezTo>
                      <a:lnTo>
                        <a:pt x="0" y="1066473"/>
                      </a:lnTo>
                      <a:cubicBezTo>
                        <a:pt x="0" y="1030865"/>
                        <a:pt x="28866" y="1001999"/>
                        <a:pt x="64474" y="1001999"/>
                      </a:cubicBezTo>
                      <a:lnTo>
                        <a:pt x="171558" y="1001999"/>
                      </a:lnTo>
                      <a:lnTo>
                        <a:pt x="187636" y="922041"/>
                      </a:lnTo>
                      <a:cubicBezTo>
                        <a:pt x="211215" y="834909"/>
                        <a:pt x="245792" y="752298"/>
                        <a:pt x="289786" y="675788"/>
                      </a:cubicBezTo>
                      <a:lnTo>
                        <a:pt x="335822" y="609355"/>
                      </a:lnTo>
                      <a:lnTo>
                        <a:pt x="258953" y="532486"/>
                      </a:lnTo>
                      <a:cubicBezTo>
                        <a:pt x="233774" y="507307"/>
                        <a:pt x="233774" y="466484"/>
                        <a:pt x="258953" y="441306"/>
                      </a:cubicBezTo>
                      <a:lnTo>
                        <a:pt x="441306" y="258953"/>
                      </a:lnTo>
                      <a:cubicBezTo>
                        <a:pt x="466485" y="233774"/>
                        <a:pt x="507307" y="233774"/>
                        <a:pt x="532486" y="258953"/>
                      </a:cubicBezTo>
                      <a:lnTo>
                        <a:pt x="609014" y="335481"/>
                      </a:lnTo>
                      <a:lnTo>
                        <a:pt x="654095" y="302611"/>
                      </a:lnTo>
                      <a:cubicBezTo>
                        <a:pt x="754539" y="241580"/>
                        <a:pt x="866099" y="197021"/>
                        <a:pt x="985026" y="172685"/>
                      </a:cubicBezTo>
                      <a:lnTo>
                        <a:pt x="1001999" y="170095"/>
                      </a:lnTo>
                      <a:lnTo>
                        <a:pt x="1001999" y="64474"/>
                      </a:lnTo>
                      <a:cubicBezTo>
                        <a:pt x="1001999" y="28866"/>
                        <a:pt x="1030865" y="0"/>
                        <a:pt x="1066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7" name="Freeform 776"/>
                <p:cNvSpPr/>
                <p:nvPr/>
              </p:nvSpPr>
              <p:spPr>
                <a:xfrm>
                  <a:off x="3255452" y="4010473"/>
                  <a:ext cx="727389" cy="727389"/>
                </a:xfrm>
                <a:custGeom>
                  <a:avLst/>
                  <a:gdLst>
                    <a:gd name="connsiteX0" fmla="*/ 574417 w 1148834"/>
                    <a:gd name="connsiteY0" fmla="*/ 171193 h 1148834"/>
                    <a:gd name="connsiteX1" fmla="*/ 171193 w 1148834"/>
                    <a:gd name="connsiteY1" fmla="*/ 574417 h 1148834"/>
                    <a:gd name="connsiteX2" fmla="*/ 574417 w 1148834"/>
                    <a:gd name="connsiteY2" fmla="*/ 977641 h 1148834"/>
                    <a:gd name="connsiteX3" fmla="*/ 977641 w 1148834"/>
                    <a:gd name="connsiteY3" fmla="*/ 574417 h 1148834"/>
                    <a:gd name="connsiteX4" fmla="*/ 574417 w 1148834"/>
                    <a:gd name="connsiteY4" fmla="*/ 171193 h 1148834"/>
                    <a:gd name="connsiteX5" fmla="*/ 574417 w 1148834"/>
                    <a:gd name="connsiteY5" fmla="*/ 0 h 1148834"/>
                    <a:gd name="connsiteX6" fmla="*/ 1148834 w 1148834"/>
                    <a:gd name="connsiteY6" fmla="*/ 574417 h 1148834"/>
                    <a:gd name="connsiteX7" fmla="*/ 574417 w 1148834"/>
                    <a:gd name="connsiteY7" fmla="*/ 1148834 h 1148834"/>
                    <a:gd name="connsiteX8" fmla="*/ 0 w 1148834"/>
                    <a:gd name="connsiteY8" fmla="*/ 574417 h 1148834"/>
                    <a:gd name="connsiteX9" fmla="*/ 574417 w 1148834"/>
                    <a:gd name="connsiteY9" fmla="*/ 0 h 114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48834" h="1148834">
                      <a:moveTo>
                        <a:pt x="574417" y="171193"/>
                      </a:moveTo>
                      <a:cubicBezTo>
                        <a:pt x="351723" y="171193"/>
                        <a:pt x="171193" y="351723"/>
                        <a:pt x="171193" y="574417"/>
                      </a:cubicBezTo>
                      <a:cubicBezTo>
                        <a:pt x="171193" y="797111"/>
                        <a:pt x="351723" y="977641"/>
                        <a:pt x="574417" y="977641"/>
                      </a:cubicBezTo>
                      <a:cubicBezTo>
                        <a:pt x="797111" y="977641"/>
                        <a:pt x="977641" y="797111"/>
                        <a:pt x="977641" y="574417"/>
                      </a:cubicBezTo>
                      <a:cubicBezTo>
                        <a:pt x="977641" y="351723"/>
                        <a:pt x="797111" y="171193"/>
                        <a:pt x="574417" y="171193"/>
                      </a:cubicBezTo>
                      <a:close/>
                      <a:moveTo>
                        <a:pt x="574417" y="0"/>
                      </a:moveTo>
                      <a:cubicBezTo>
                        <a:pt x="891659" y="0"/>
                        <a:pt x="1148834" y="257175"/>
                        <a:pt x="1148834" y="574417"/>
                      </a:cubicBezTo>
                      <a:cubicBezTo>
                        <a:pt x="1148834" y="891659"/>
                        <a:pt x="891659" y="1148834"/>
                        <a:pt x="574417" y="1148834"/>
                      </a:cubicBezTo>
                      <a:cubicBezTo>
                        <a:pt x="257175" y="1148834"/>
                        <a:pt x="0" y="891659"/>
                        <a:pt x="0" y="574417"/>
                      </a:cubicBezTo>
                      <a:cubicBezTo>
                        <a:pt x="0" y="257175"/>
                        <a:pt x="257175" y="0"/>
                        <a:pt x="5744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8" name="Oval 777"/>
                <p:cNvSpPr/>
                <p:nvPr/>
              </p:nvSpPr>
              <p:spPr>
                <a:xfrm>
                  <a:off x="3484458" y="4239479"/>
                  <a:ext cx="269374" cy="26937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75" name="Donut 774"/>
              <p:cNvSpPr/>
              <p:nvPr/>
            </p:nvSpPr>
            <p:spPr>
              <a:xfrm>
                <a:off x="2400300" y="3468054"/>
                <a:ext cx="1662996" cy="1662996"/>
              </a:xfrm>
              <a:prstGeom prst="donut">
                <a:avLst>
                  <a:gd name="adj" fmla="val 1095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7" name="Freeform 766"/>
            <p:cNvSpPr/>
            <p:nvPr/>
          </p:nvSpPr>
          <p:spPr>
            <a:xfrm>
              <a:off x="1123950" y="3256209"/>
              <a:ext cx="1654587" cy="1185225"/>
            </a:xfrm>
            <a:custGeom>
              <a:avLst/>
              <a:gdLst>
                <a:gd name="connsiteX0" fmla="*/ 1724492 w 1729683"/>
                <a:gd name="connsiteY0" fmla="*/ 435086 h 1186820"/>
                <a:gd name="connsiteX1" fmla="*/ 1729683 w 1729683"/>
                <a:gd name="connsiteY1" fmla="*/ 503692 h 1186820"/>
                <a:gd name="connsiteX2" fmla="*/ 1729683 w 1729683"/>
                <a:gd name="connsiteY2" fmla="*/ 1186820 h 1186820"/>
                <a:gd name="connsiteX3" fmla="*/ 1401509 w 1729683"/>
                <a:gd name="connsiteY3" fmla="*/ 1185833 h 1186820"/>
                <a:gd name="connsiteX4" fmla="*/ 1387144 w 1729683"/>
                <a:gd name="connsiteY4" fmla="*/ 1043342 h 1186820"/>
                <a:gd name="connsiteX5" fmla="*/ 1704896 w 1729683"/>
                <a:gd name="connsiteY5" fmla="*/ 445723 h 1186820"/>
                <a:gd name="connsiteX6" fmla="*/ 328957 w 1729683"/>
                <a:gd name="connsiteY6" fmla="*/ 17326 h 1186820"/>
                <a:gd name="connsiteX7" fmla="*/ 328957 w 1729683"/>
                <a:gd name="connsiteY7" fmla="*/ 1055614 h 1186820"/>
                <a:gd name="connsiteX8" fmla="*/ 373233 w 1729683"/>
                <a:gd name="connsiteY8" fmla="*/ 1099890 h 1186820"/>
                <a:gd name="connsiteX9" fmla="*/ 1190611 w 1729683"/>
                <a:gd name="connsiteY9" fmla="*/ 1099890 h 1186820"/>
                <a:gd name="connsiteX10" fmla="*/ 1199213 w 1729683"/>
                <a:gd name="connsiteY10" fmla="*/ 1185225 h 1186820"/>
                <a:gd name="connsiteX11" fmla="*/ 273050 w 1729683"/>
                <a:gd name="connsiteY11" fmla="*/ 1182440 h 1186820"/>
                <a:gd name="connsiteX12" fmla="*/ 0 w 1729683"/>
                <a:gd name="connsiteY12" fmla="*/ 1066170 h 1186820"/>
                <a:gd name="connsiteX13" fmla="*/ 6350 w 1729683"/>
                <a:gd name="connsiteY13" fmla="*/ 503692 h 1186820"/>
                <a:gd name="connsiteX14" fmla="*/ 328678 w 1729683"/>
                <a:gd name="connsiteY14" fmla="*/ 17413 h 1186820"/>
                <a:gd name="connsiteX15" fmla="*/ 1351261 w 1729683"/>
                <a:gd name="connsiteY15" fmla="*/ 0 h 1186820"/>
                <a:gd name="connsiteX16" fmla="*/ 1407355 w 1729683"/>
                <a:gd name="connsiteY16" fmla="*/ 17413 h 1186820"/>
                <a:gd name="connsiteX17" fmla="*/ 1639551 w 1729683"/>
                <a:gd name="connsiteY17" fmla="*/ 208621 h 1186820"/>
                <a:gd name="connsiteX18" fmla="*/ 1654587 w 1729683"/>
                <a:gd name="connsiteY18" fmla="*/ 239898 h 1186820"/>
                <a:gd name="connsiteX19" fmla="*/ 1591825 w 1729683"/>
                <a:gd name="connsiteY19" fmla="*/ 278027 h 1186820"/>
                <a:gd name="connsiteX20" fmla="*/ 1455232 w 1729683"/>
                <a:gd name="connsiteY20" fmla="*/ 390726 h 1186820"/>
                <a:gd name="connsiteX21" fmla="*/ 1351261 w 1729683"/>
                <a:gd name="connsiteY21" fmla="*/ 516740 h 1186820"/>
                <a:gd name="connsiteX0" fmla="*/ 1724492 w 1729683"/>
                <a:gd name="connsiteY0" fmla="*/ 435086 h 1185833"/>
                <a:gd name="connsiteX1" fmla="*/ 1729683 w 1729683"/>
                <a:gd name="connsiteY1" fmla="*/ 503692 h 1185833"/>
                <a:gd name="connsiteX2" fmla="*/ 1401509 w 1729683"/>
                <a:gd name="connsiteY2" fmla="*/ 1185833 h 1185833"/>
                <a:gd name="connsiteX3" fmla="*/ 1387144 w 1729683"/>
                <a:gd name="connsiteY3" fmla="*/ 1043342 h 1185833"/>
                <a:gd name="connsiteX4" fmla="*/ 1704896 w 1729683"/>
                <a:gd name="connsiteY4" fmla="*/ 445723 h 1185833"/>
                <a:gd name="connsiteX5" fmla="*/ 1724492 w 1729683"/>
                <a:gd name="connsiteY5" fmla="*/ 435086 h 1185833"/>
                <a:gd name="connsiteX6" fmla="*/ 328957 w 1729683"/>
                <a:gd name="connsiteY6" fmla="*/ 17326 h 1185833"/>
                <a:gd name="connsiteX7" fmla="*/ 328957 w 1729683"/>
                <a:gd name="connsiteY7" fmla="*/ 1055614 h 1185833"/>
                <a:gd name="connsiteX8" fmla="*/ 373233 w 1729683"/>
                <a:gd name="connsiteY8" fmla="*/ 1099890 h 1185833"/>
                <a:gd name="connsiteX9" fmla="*/ 1190611 w 1729683"/>
                <a:gd name="connsiteY9" fmla="*/ 1099890 h 1185833"/>
                <a:gd name="connsiteX10" fmla="*/ 1199213 w 1729683"/>
                <a:gd name="connsiteY10" fmla="*/ 1185225 h 1185833"/>
                <a:gd name="connsiteX11" fmla="*/ 273050 w 1729683"/>
                <a:gd name="connsiteY11" fmla="*/ 1182440 h 1185833"/>
                <a:gd name="connsiteX12" fmla="*/ 0 w 1729683"/>
                <a:gd name="connsiteY12" fmla="*/ 1066170 h 1185833"/>
                <a:gd name="connsiteX13" fmla="*/ 6350 w 1729683"/>
                <a:gd name="connsiteY13" fmla="*/ 503692 h 1185833"/>
                <a:gd name="connsiteX14" fmla="*/ 328678 w 1729683"/>
                <a:gd name="connsiteY14" fmla="*/ 17413 h 1185833"/>
                <a:gd name="connsiteX15" fmla="*/ 328957 w 1729683"/>
                <a:gd name="connsiteY15" fmla="*/ 17326 h 1185833"/>
                <a:gd name="connsiteX16" fmla="*/ 1351261 w 1729683"/>
                <a:gd name="connsiteY16" fmla="*/ 0 h 1185833"/>
                <a:gd name="connsiteX17" fmla="*/ 1407355 w 1729683"/>
                <a:gd name="connsiteY17" fmla="*/ 17413 h 1185833"/>
                <a:gd name="connsiteX18" fmla="*/ 1639551 w 1729683"/>
                <a:gd name="connsiteY18" fmla="*/ 208621 h 1185833"/>
                <a:gd name="connsiteX19" fmla="*/ 1654587 w 1729683"/>
                <a:gd name="connsiteY19" fmla="*/ 239898 h 1185833"/>
                <a:gd name="connsiteX20" fmla="*/ 1591825 w 1729683"/>
                <a:gd name="connsiteY20" fmla="*/ 278027 h 1185833"/>
                <a:gd name="connsiteX21" fmla="*/ 1455232 w 1729683"/>
                <a:gd name="connsiteY21" fmla="*/ 390726 h 1185833"/>
                <a:gd name="connsiteX22" fmla="*/ 1351261 w 1729683"/>
                <a:gd name="connsiteY22" fmla="*/ 516740 h 1185833"/>
                <a:gd name="connsiteX23" fmla="*/ 1351261 w 1729683"/>
                <a:gd name="connsiteY23" fmla="*/ 0 h 1185833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387144 w 1729683"/>
                <a:gd name="connsiteY2" fmla="*/ 1043342 h 1185225"/>
                <a:gd name="connsiteX3" fmla="*/ 1704896 w 1729683"/>
                <a:gd name="connsiteY3" fmla="*/ 445723 h 1185225"/>
                <a:gd name="connsiteX4" fmla="*/ 1724492 w 1729683"/>
                <a:gd name="connsiteY4" fmla="*/ 435086 h 1185225"/>
                <a:gd name="connsiteX5" fmla="*/ 328957 w 1729683"/>
                <a:gd name="connsiteY5" fmla="*/ 17326 h 1185225"/>
                <a:gd name="connsiteX6" fmla="*/ 328957 w 1729683"/>
                <a:gd name="connsiteY6" fmla="*/ 1055614 h 1185225"/>
                <a:gd name="connsiteX7" fmla="*/ 373233 w 1729683"/>
                <a:gd name="connsiteY7" fmla="*/ 1099890 h 1185225"/>
                <a:gd name="connsiteX8" fmla="*/ 1190611 w 1729683"/>
                <a:gd name="connsiteY8" fmla="*/ 1099890 h 1185225"/>
                <a:gd name="connsiteX9" fmla="*/ 1199213 w 1729683"/>
                <a:gd name="connsiteY9" fmla="*/ 1185225 h 1185225"/>
                <a:gd name="connsiteX10" fmla="*/ 273050 w 1729683"/>
                <a:gd name="connsiteY10" fmla="*/ 1182440 h 1185225"/>
                <a:gd name="connsiteX11" fmla="*/ 0 w 1729683"/>
                <a:gd name="connsiteY11" fmla="*/ 1066170 h 1185225"/>
                <a:gd name="connsiteX12" fmla="*/ 6350 w 1729683"/>
                <a:gd name="connsiteY12" fmla="*/ 503692 h 1185225"/>
                <a:gd name="connsiteX13" fmla="*/ 328678 w 1729683"/>
                <a:gd name="connsiteY13" fmla="*/ 17413 h 1185225"/>
                <a:gd name="connsiteX14" fmla="*/ 328957 w 1729683"/>
                <a:gd name="connsiteY14" fmla="*/ 17326 h 1185225"/>
                <a:gd name="connsiteX15" fmla="*/ 1351261 w 1729683"/>
                <a:gd name="connsiteY15" fmla="*/ 0 h 1185225"/>
                <a:gd name="connsiteX16" fmla="*/ 1407355 w 1729683"/>
                <a:gd name="connsiteY16" fmla="*/ 17413 h 1185225"/>
                <a:gd name="connsiteX17" fmla="*/ 1639551 w 1729683"/>
                <a:gd name="connsiteY17" fmla="*/ 208621 h 1185225"/>
                <a:gd name="connsiteX18" fmla="*/ 1654587 w 1729683"/>
                <a:gd name="connsiteY18" fmla="*/ 239898 h 1185225"/>
                <a:gd name="connsiteX19" fmla="*/ 1591825 w 1729683"/>
                <a:gd name="connsiteY19" fmla="*/ 278027 h 1185225"/>
                <a:gd name="connsiteX20" fmla="*/ 1455232 w 1729683"/>
                <a:gd name="connsiteY20" fmla="*/ 390726 h 1185225"/>
                <a:gd name="connsiteX21" fmla="*/ 1351261 w 1729683"/>
                <a:gd name="connsiteY21" fmla="*/ 516740 h 1185225"/>
                <a:gd name="connsiteX22" fmla="*/ 1351261 w 1729683"/>
                <a:gd name="connsiteY22" fmla="*/ 0 h 1185225"/>
                <a:gd name="connsiteX0" fmla="*/ 1724492 w 1729683"/>
                <a:gd name="connsiteY0" fmla="*/ 435086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1724492 w 1729683"/>
                <a:gd name="connsiteY3" fmla="*/ 435086 h 1185225"/>
                <a:gd name="connsiteX4" fmla="*/ 328957 w 1729683"/>
                <a:gd name="connsiteY4" fmla="*/ 17326 h 1185225"/>
                <a:gd name="connsiteX5" fmla="*/ 328957 w 1729683"/>
                <a:gd name="connsiteY5" fmla="*/ 1055614 h 1185225"/>
                <a:gd name="connsiteX6" fmla="*/ 373233 w 1729683"/>
                <a:gd name="connsiteY6" fmla="*/ 1099890 h 1185225"/>
                <a:gd name="connsiteX7" fmla="*/ 1190611 w 1729683"/>
                <a:gd name="connsiteY7" fmla="*/ 1099890 h 1185225"/>
                <a:gd name="connsiteX8" fmla="*/ 1199213 w 1729683"/>
                <a:gd name="connsiteY8" fmla="*/ 1185225 h 1185225"/>
                <a:gd name="connsiteX9" fmla="*/ 273050 w 1729683"/>
                <a:gd name="connsiteY9" fmla="*/ 1182440 h 1185225"/>
                <a:gd name="connsiteX10" fmla="*/ 0 w 1729683"/>
                <a:gd name="connsiteY10" fmla="*/ 1066170 h 1185225"/>
                <a:gd name="connsiteX11" fmla="*/ 6350 w 1729683"/>
                <a:gd name="connsiteY11" fmla="*/ 503692 h 1185225"/>
                <a:gd name="connsiteX12" fmla="*/ 328678 w 1729683"/>
                <a:gd name="connsiteY12" fmla="*/ 17413 h 1185225"/>
                <a:gd name="connsiteX13" fmla="*/ 328957 w 1729683"/>
                <a:gd name="connsiteY13" fmla="*/ 17326 h 1185225"/>
                <a:gd name="connsiteX14" fmla="*/ 1351261 w 1729683"/>
                <a:gd name="connsiteY14" fmla="*/ 0 h 1185225"/>
                <a:gd name="connsiteX15" fmla="*/ 1407355 w 1729683"/>
                <a:gd name="connsiteY15" fmla="*/ 17413 h 1185225"/>
                <a:gd name="connsiteX16" fmla="*/ 1639551 w 1729683"/>
                <a:gd name="connsiteY16" fmla="*/ 208621 h 1185225"/>
                <a:gd name="connsiteX17" fmla="*/ 1654587 w 1729683"/>
                <a:gd name="connsiteY17" fmla="*/ 239898 h 1185225"/>
                <a:gd name="connsiteX18" fmla="*/ 1591825 w 1729683"/>
                <a:gd name="connsiteY18" fmla="*/ 278027 h 1185225"/>
                <a:gd name="connsiteX19" fmla="*/ 1455232 w 1729683"/>
                <a:gd name="connsiteY19" fmla="*/ 390726 h 1185225"/>
                <a:gd name="connsiteX20" fmla="*/ 1351261 w 1729683"/>
                <a:gd name="connsiteY20" fmla="*/ 516740 h 1185225"/>
                <a:gd name="connsiteX21" fmla="*/ 1351261 w 1729683"/>
                <a:gd name="connsiteY21" fmla="*/ 0 h 1185225"/>
                <a:gd name="connsiteX0" fmla="*/ 1704896 w 1729683"/>
                <a:gd name="connsiteY0" fmla="*/ 445723 h 1185225"/>
                <a:gd name="connsiteX1" fmla="*/ 1729683 w 1729683"/>
                <a:gd name="connsiteY1" fmla="*/ 503692 h 1185225"/>
                <a:gd name="connsiteX2" fmla="*/ 1704896 w 1729683"/>
                <a:gd name="connsiteY2" fmla="*/ 445723 h 1185225"/>
                <a:gd name="connsiteX3" fmla="*/ 328957 w 1729683"/>
                <a:gd name="connsiteY3" fmla="*/ 17326 h 1185225"/>
                <a:gd name="connsiteX4" fmla="*/ 328957 w 1729683"/>
                <a:gd name="connsiteY4" fmla="*/ 1055614 h 1185225"/>
                <a:gd name="connsiteX5" fmla="*/ 373233 w 1729683"/>
                <a:gd name="connsiteY5" fmla="*/ 1099890 h 1185225"/>
                <a:gd name="connsiteX6" fmla="*/ 1190611 w 1729683"/>
                <a:gd name="connsiteY6" fmla="*/ 1099890 h 1185225"/>
                <a:gd name="connsiteX7" fmla="*/ 1199213 w 1729683"/>
                <a:gd name="connsiteY7" fmla="*/ 1185225 h 1185225"/>
                <a:gd name="connsiteX8" fmla="*/ 273050 w 1729683"/>
                <a:gd name="connsiteY8" fmla="*/ 1182440 h 1185225"/>
                <a:gd name="connsiteX9" fmla="*/ 0 w 1729683"/>
                <a:gd name="connsiteY9" fmla="*/ 1066170 h 1185225"/>
                <a:gd name="connsiteX10" fmla="*/ 6350 w 1729683"/>
                <a:gd name="connsiteY10" fmla="*/ 503692 h 1185225"/>
                <a:gd name="connsiteX11" fmla="*/ 328678 w 1729683"/>
                <a:gd name="connsiteY11" fmla="*/ 17413 h 1185225"/>
                <a:gd name="connsiteX12" fmla="*/ 328957 w 1729683"/>
                <a:gd name="connsiteY12" fmla="*/ 17326 h 1185225"/>
                <a:gd name="connsiteX13" fmla="*/ 1351261 w 1729683"/>
                <a:gd name="connsiteY13" fmla="*/ 0 h 1185225"/>
                <a:gd name="connsiteX14" fmla="*/ 1407355 w 1729683"/>
                <a:gd name="connsiteY14" fmla="*/ 17413 h 1185225"/>
                <a:gd name="connsiteX15" fmla="*/ 1639551 w 1729683"/>
                <a:gd name="connsiteY15" fmla="*/ 208621 h 1185225"/>
                <a:gd name="connsiteX16" fmla="*/ 1654587 w 1729683"/>
                <a:gd name="connsiteY16" fmla="*/ 239898 h 1185225"/>
                <a:gd name="connsiteX17" fmla="*/ 1591825 w 1729683"/>
                <a:gd name="connsiteY17" fmla="*/ 278027 h 1185225"/>
                <a:gd name="connsiteX18" fmla="*/ 1455232 w 1729683"/>
                <a:gd name="connsiteY18" fmla="*/ 390726 h 1185225"/>
                <a:gd name="connsiteX19" fmla="*/ 1351261 w 1729683"/>
                <a:gd name="connsiteY19" fmla="*/ 516740 h 1185225"/>
                <a:gd name="connsiteX20" fmla="*/ 1351261 w 1729683"/>
                <a:gd name="connsiteY20" fmla="*/ 0 h 1185225"/>
                <a:gd name="connsiteX0" fmla="*/ 328957 w 1654587"/>
                <a:gd name="connsiteY0" fmla="*/ 17326 h 1185225"/>
                <a:gd name="connsiteX1" fmla="*/ 328957 w 1654587"/>
                <a:gd name="connsiteY1" fmla="*/ 1055614 h 1185225"/>
                <a:gd name="connsiteX2" fmla="*/ 373233 w 1654587"/>
                <a:gd name="connsiteY2" fmla="*/ 1099890 h 1185225"/>
                <a:gd name="connsiteX3" fmla="*/ 1190611 w 1654587"/>
                <a:gd name="connsiteY3" fmla="*/ 1099890 h 1185225"/>
                <a:gd name="connsiteX4" fmla="*/ 1199213 w 1654587"/>
                <a:gd name="connsiteY4" fmla="*/ 1185225 h 1185225"/>
                <a:gd name="connsiteX5" fmla="*/ 273050 w 1654587"/>
                <a:gd name="connsiteY5" fmla="*/ 1182440 h 1185225"/>
                <a:gd name="connsiteX6" fmla="*/ 0 w 1654587"/>
                <a:gd name="connsiteY6" fmla="*/ 1066170 h 1185225"/>
                <a:gd name="connsiteX7" fmla="*/ 6350 w 1654587"/>
                <a:gd name="connsiteY7" fmla="*/ 503692 h 1185225"/>
                <a:gd name="connsiteX8" fmla="*/ 328678 w 1654587"/>
                <a:gd name="connsiteY8" fmla="*/ 17413 h 1185225"/>
                <a:gd name="connsiteX9" fmla="*/ 328957 w 1654587"/>
                <a:gd name="connsiteY9" fmla="*/ 17326 h 1185225"/>
                <a:gd name="connsiteX10" fmla="*/ 1351261 w 1654587"/>
                <a:gd name="connsiteY10" fmla="*/ 0 h 1185225"/>
                <a:gd name="connsiteX11" fmla="*/ 1407355 w 1654587"/>
                <a:gd name="connsiteY11" fmla="*/ 17413 h 1185225"/>
                <a:gd name="connsiteX12" fmla="*/ 1639551 w 1654587"/>
                <a:gd name="connsiteY12" fmla="*/ 208621 h 1185225"/>
                <a:gd name="connsiteX13" fmla="*/ 1654587 w 1654587"/>
                <a:gd name="connsiteY13" fmla="*/ 239898 h 1185225"/>
                <a:gd name="connsiteX14" fmla="*/ 1591825 w 1654587"/>
                <a:gd name="connsiteY14" fmla="*/ 278027 h 1185225"/>
                <a:gd name="connsiteX15" fmla="*/ 1455232 w 1654587"/>
                <a:gd name="connsiteY15" fmla="*/ 390726 h 1185225"/>
                <a:gd name="connsiteX16" fmla="*/ 1351261 w 1654587"/>
                <a:gd name="connsiteY16" fmla="*/ 516740 h 1185225"/>
                <a:gd name="connsiteX17" fmla="*/ 1351261 w 1654587"/>
                <a:gd name="connsiteY17" fmla="*/ 0 h 118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54587" h="1185225">
                  <a:moveTo>
                    <a:pt x="328957" y="17326"/>
                  </a:moveTo>
                  <a:lnTo>
                    <a:pt x="328957" y="1055614"/>
                  </a:lnTo>
                  <a:cubicBezTo>
                    <a:pt x="328957" y="1080067"/>
                    <a:pt x="348780" y="1099890"/>
                    <a:pt x="373233" y="1099890"/>
                  </a:cubicBezTo>
                  <a:lnTo>
                    <a:pt x="1190611" y="1099890"/>
                  </a:lnTo>
                  <a:lnTo>
                    <a:pt x="1199213" y="1185225"/>
                  </a:lnTo>
                  <a:lnTo>
                    <a:pt x="273050" y="1182440"/>
                  </a:lnTo>
                  <a:cubicBezTo>
                    <a:pt x="120650" y="1179667"/>
                    <a:pt x="12700" y="1145143"/>
                    <a:pt x="0" y="1066170"/>
                  </a:cubicBezTo>
                  <a:cubicBezTo>
                    <a:pt x="2117" y="878677"/>
                    <a:pt x="4233" y="691185"/>
                    <a:pt x="6350" y="503692"/>
                  </a:cubicBezTo>
                  <a:cubicBezTo>
                    <a:pt x="6350" y="285090"/>
                    <a:pt x="139259" y="97530"/>
                    <a:pt x="328678" y="17413"/>
                  </a:cubicBezTo>
                  <a:lnTo>
                    <a:pt x="328957" y="17326"/>
                  </a:lnTo>
                  <a:close/>
                  <a:moveTo>
                    <a:pt x="1351261" y="0"/>
                  </a:moveTo>
                  <a:lnTo>
                    <a:pt x="1407355" y="17413"/>
                  </a:lnTo>
                  <a:cubicBezTo>
                    <a:pt x="1502065" y="57472"/>
                    <a:pt x="1582647" y="124391"/>
                    <a:pt x="1639551" y="208621"/>
                  </a:cubicBezTo>
                  <a:lnTo>
                    <a:pt x="1654587" y="239898"/>
                  </a:lnTo>
                  <a:lnTo>
                    <a:pt x="1591825" y="278027"/>
                  </a:lnTo>
                  <a:cubicBezTo>
                    <a:pt x="1542724" y="311199"/>
                    <a:pt x="1496987" y="348972"/>
                    <a:pt x="1455232" y="390726"/>
                  </a:cubicBezTo>
                  <a:lnTo>
                    <a:pt x="1351261" y="516740"/>
                  </a:lnTo>
                  <a:lnTo>
                    <a:pt x="1351261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8" name="Freeform 767"/>
            <p:cNvSpPr/>
            <p:nvPr/>
          </p:nvSpPr>
          <p:spPr>
            <a:xfrm>
              <a:off x="1658027" y="3239657"/>
              <a:ext cx="629096" cy="508430"/>
            </a:xfrm>
            <a:custGeom>
              <a:avLst/>
              <a:gdLst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27246 w 629096"/>
                <a:gd name="connsiteY9" fmla="*/ 0 h 685416"/>
                <a:gd name="connsiteX10" fmla="*/ 601850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27246 h 685416"/>
                <a:gd name="connsiteX12" fmla="*/ 629096 w 629096"/>
                <a:gd name="connsiteY12" fmla="*/ 88305 h 685416"/>
                <a:gd name="connsiteX13" fmla="*/ 610438 w 629096"/>
                <a:gd name="connsiteY13" fmla="*/ 112781 h 685416"/>
                <a:gd name="connsiteX14" fmla="*/ 307082 w 629096"/>
                <a:gd name="connsiteY14" fmla="*/ 281392 h 685416"/>
                <a:gd name="connsiteX15" fmla="*/ 26113 w 629096"/>
                <a:gd name="connsiteY15" fmla="*/ 127100 h 685416"/>
                <a:gd name="connsiteX16" fmla="*/ 0 w 629096"/>
                <a:gd name="connsiteY16" fmla="*/ 88283 h 685416"/>
                <a:gd name="connsiteX17" fmla="*/ 0 w 629096"/>
                <a:gd name="connsiteY17" fmla="*/ 27246 h 685416"/>
                <a:gd name="connsiteX18" fmla="*/ 27246 w 629096"/>
                <a:gd name="connsiteY18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29096 w 629096"/>
                <a:gd name="connsiteY11" fmla="*/ 88305 h 685416"/>
                <a:gd name="connsiteX12" fmla="*/ 610438 w 629096"/>
                <a:gd name="connsiteY12" fmla="*/ 112781 h 685416"/>
                <a:gd name="connsiteX13" fmla="*/ 307082 w 629096"/>
                <a:gd name="connsiteY13" fmla="*/ 281392 h 685416"/>
                <a:gd name="connsiteX14" fmla="*/ 26113 w 629096"/>
                <a:gd name="connsiteY14" fmla="*/ 127100 h 685416"/>
                <a:gd name="connsiteX15" fmla="*/ 0 w 629096"/>
                <a:gd name="connsiteY15" fmla="*/ 88283 h 685416"/>
                <a:gd name="connsiteX16" fmla="*/ 0 w 629096"/>
                <a:gd name="connsiteY16" fmla="*/ 27246 h 685416"/>
                <a:gd name="connsiteX17" fmla="*/ 27246 w 629096"/>
                <a:gd name="connsiteY17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610438 w 629096"/>
                <a:gd name="connsiteY11" fmla="*/ 112781 h 685416"/>
                <a:gd name="connsiteX12" fmla="*/ 307082 w 629096"/>
                <a:gd name="connsiteY12" fmla="*/ 281392 h 685416"/>
                <a:gd name="connsiteX13" fmla="*/ 26113 w 629096"/>
                <a:gd name="connsiteY13" fmla="*/ 127100 h 685416"/>
                <a:gd name="connsiteX14" fmla="*/ 0 w 629096"/>
                <a:gd name="connsiteY14" fmla="*/ 88283 h 685416"/>
                <a:gd name="connsiteX15" fmla="*/ 0 w 629096"/>
                <a:gd name="connsiteY15" fmla="*/ 27246 h 685416"/>
                <a:gd name="connsiteX16" fmla="*/ 27246 w 629096"/>
                <a:gd name="connsiteY16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307082 w 629096"/>
                <a:gd name="connsiteY11" fmla="*/ 281392 h 685416"/>
                <a:gd name="connsiteX12" fmla="*/ 26113 w 629096"/>
                <a:gd name="connsiteY12" fmla="*/ 127100 h 685416"/>
                <a:gd name="connsiteX13" fmla="*/ 0 w 629096"/>
                <a:gd name="connsiteY13" fmla="*/ 88283 h 685416"/>
                <a:gd name="connsiteX14" fmla="*/ 0 w 629096"/>
                <a:gd name="connsiteY14" fmla="*/ 27246 h 685416"/>
                <a:gd name="connsiteX15" fmla="*/ 27246 w 629096"/>
                <a:gd name="connsiteY15" fmla="*/ 0 h 685416"/>
                <a:gd name="connsiteX0" fmla="*/ 0 w 629096"/>
                <a:gd name="connsiteY0" fmla="*/ 176986 h 685416"/>
                <a:gd name="connsiteX1" fmla="*/ 75032 w 629096"/>
                <a:gd name="connsiteY1" fmla="*/ 250591 h 685416"/>
                <a:gd name="connsiteX2" fmla="*/ 306554 w 629096"/>
                <a:gd name="connsiteY2" fmla="*/ 338015 h 685416"/>
                <a:gd name="connsiteX3" fmla="*/ 571341 w 629096"/>
                <a:gd name="connsiteY3" fmla="*/ 237940 h 685416"/>
                <a:gd name="connsiteX4" fmla="*/ 629096 w 629096"/>
                <a:gd name="connsiteY4" fmla="*/ 183437 h 685416"/>
                <a:gd name="connsiteX5" fmla="*/ 629096 w 629096"/>
                <a:gd name="connsiteY5" fmla="*/ 658170 h 685416"/>
                <a:gd name="connsiteX6" fmla="*/ 601850 w 629096"/>
                <a:gd name="connsiteY6" fmla="*/ 685416 h 685416"/>
                <a:gd name="connsiteX7" fmla="*/ 27246 w 629096"/>
                <a:gd name="connsiteY7" fmla="*/ 685416 h 685416"/>
                <a:gd name="connsiteX8" fmla="*/ 0 w 629096"/>
                <a:gd name="connsiteY8" fmla="*/ 658170 h 685416"/>
                <a:gd name="connsiteX9" fmla="*/ 0 w 629096"/>
                <a:gd name="connsiteY9" fmla="*/ 176986 h 685416"/>
                <a:gd name="connsiteX10" fmla="*/ 27246 w 629096"/>
                <a:gd name="connsiteY10" fmla="*/ 0 h 685416"/>
                <a:gd name="connsiteX11" fmla="*/ 26113 w 629096"/>
                <a:gd name="connsiteY11" fmla="*/ 127100 h 685416"/>
                <a:gd name="connsiteX12" fmla="*/ 0 w 629096"/>
                <a:gd name="connsiteY12" fmla="*/ 88283 h 685416"/>
                <a:gd name="connsiteX13" fmla="*/ 0 w 629096"/>
                <a:gd name="connsiteY13" fmla="*/ 27246 h 685416"/>
                <a:gd name="connsiteX14" fmla="*/ 27246 w 629096"/>
                <a:gd name="connsiteY14" fmla="*/ 0 h 685416"/>
                <a:gd name="connsiteX0" fmla="*/ 0 w 629096"/>
                <a:gd name="connsiteY0" fmla="*/ 149740 h 658170"/>
                <a:gd name="connsiteX1" fmla="*/ 75032 w 629096"/>
                <a:gd name="connsiteY1" fmla="*/ 223345 h 658170"/>
                <a:gd name="connsiteX2" fmla="*/ 306554 w 629096"/>
                <a:gd name="connsiteY2" fmla="*/ 310769 h 658170"/>
                <a:gd name="connsiteX3" fmla="*/ 571341 w 629096"/>
                <a:gd name="connsiteY3" fmla="*/ 210694 h 658170"/>
                <a:gd name="connsiteX4" fmla="*/ 629096 w 629096"/>
                <a:gd name="connsiteY4" fmla="*/ 156191 h 658170"/>
                <a:gd name="connsiteX5" fmla="*/ 629096 w 629096"/>
                <a:gd name="connsiteY5" fmla="*/ 630924 h 658170"/>
                <a:gd name="connsiteX6" fmla="*/ 601850 w 629096"/>
                <a:gd name="connsiteY6" fmla="*/ 658170 h 658170"/>
                <a:gd name="connsiteX7" fmla="*/ 27246 w 629096"/>
                <a:gd name="connsiteY7" fmla="*/ 658170 h 658170"/>
                <a:gd name="connsiteX8" fmla="*/ 0 w 629096"/>
                <a:gd name="connsiteY8" fmla="*/ 630924 h 658170"/>
                <a:gd name="connsiteX9" fmla="*/ 0 w 629096"/>
                <a:gd name="connsiteY9" fmla="*/ 149740 h 658170"/>
                <a:gd name="connsiteX10" fmla="*/ 0 w 629096"/>
                <a:gd name="connsiteY10" fmla="*/ 0 h 658170"/>
                <a:gd name="connsiteX11" fmla="*/ 26113 w 629096"/>
                <a:gd name="connsiteY11" fmla="*/ 99854 h 658170"/>
                <a:gd name="connsiteX12" fmla="*/ 0 w 629096"/>
                <a:gd name="connsiteY12" fmla="*/ 61037 h 658170"/>
                <a:gd name="connsiteX13" fmla="*/ 0 w 629096"/>
                <a:gd name="connsiteY13" fmla="*/ 0 h 658170"/>
                <a:gd name="connsiteX0" fmla="*/ 0 w 629096"/>
                <a:gd name="connsiteY0" fmla="*/ 88703 h 597133"/>
                <a:gd name="connsiteX1" fmla="*/ 75032 w 629096"/>
                <a:gd name="connsiteY1" fmla="*/ 162308 h 597133"/>
                <a:gd name="connsiteX2" fmla="*/ 306554 w 629096"/>
                <a:gd name="connsiteY2" fmla="*/ 249732 h 597133"/>
                <a:gd name="connsiteX3" fmla="*/ 571341 w 629096"/>
                <a:gd name="connsiteY3" fmla="*/ 149657 h 597133"/>
                <a:gd name="connsiteX4" fmla="*/ 629096 w 629096"/>
                <a:gd name="connsiteY4" fmla="*/ 95154 h 597133"/>
                <a:gd name="connsiteX5" fmla="*/ 629096 w 629096"/>
                <a:gd name="connsiteY5" fmla="*/ 569887 h 597133"/>
                <a:gd name="connsiteX6" fmla="*/ 601850 w 629096"/>
                <a:gd name="connsiteY6" fmla="*/ 597133 h 597133"/>
                <a:gd name="connsiteX7" fmla="*/ 27246 w 629096"/>
                <a:gd name="connsiteY7" fmla="*/ 597133 h 597133"/>
                <a:gd name="connsiteX8" fmla="*/ 0 w 629096"/>
                <a:gd name="connsiteY8" fmla="*/ 569887 h 597133"/>
                <a:gd name="connsiteX9" fmla="*/ 0 w 629096"/>
                <a:gd name="connsiteY9" fmla="*/ 88703 h 597133"/>
                <a:gd name="connsiteX10" fmla="*/ 0 w 629096"/>
                <a:gd name="connsiteY10" fmla="*/ 0 h 597133"/>
                <a:gd name="connsiteX11" fmla="*/ 26113 w 629096"/>
                <a:gd name="connsiteY11" fmla="*/ 38817 h 597133"/>
                <a:gd name="connsiteX12" fmla="*/ 0 w 629096"/>
                <a:gd name="connsiteY12" fmla="*/ 0 h 597133"/>
                <a:gd name="connsiteX0" fmla="*/ 0 w 629096"/>
                <a:gd name="connsiteY0" fmla="*/ 0 h 508430"/>
                <a:gd name="connsiteX1" fmla="*/ 75032 w 629096"/>
                <a:gd name="connsiteY1" fmla="*/ 73605 h 508430"/>
                <a:gd name="connsiteX2" fmla="*/ 306554 w 629096"/>
                <a:gd name="connsiteY2" fmla="*/ 161029 h 508430"/>
                <a:gd name="connsiteX3" fmla="*/ 571341 w 629096"/>
                <a:gd name="connsiteY3" fmla="*/ 60954 h 508430"/>
                <a:gd name="connsiteX4" fmla="*/ 629096 w 629096"/>
                <a:gd name="connsiteY4" fmla="*/ 6451 h 508430"/>
                <a:gd name="connsiteX5" fmla="*/ 629096 w 629096"/>
                <a:gd name="connsiteY5" fmla="*/ 481184 h 508430"/>
                <a:gd name="connsiteX6" fmla="*/ 601850 w 629096"/>
                <a:gd name="connsiteY6" fmla="*/ 508430 h 508430"/>
                <a:gd name="connsiteX7" fmla="*/ 27246 w 629096"/>
                <a:gd name="connsiteY7" fmla="*/ 508430 h 508430"/>
                <a:gd name="connsiteX8" fmla="*/ 0 w 629096"/>
                <a:gd name="connsiteY8" fmla="*/ 481184 h 508430"/>
                <a:gd name="connsiteX9" fmla="*/ 0 w 629096"/>
                <a:gd name="connsiteY9" fmla="*/ 0 h 50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096" h="508430">
                  <a:moveTo>
                    <a:pt x="0" y="0"/>
                  </a:moveTo>
                  <a:lnTo>
                    <a:pt x="75032" y="73605"/>
                  </a:lnTo>
                  <a:cubicBezTo>
                    <a:pt x="135428" y="120341"/>
                    <a:pt x="210948" y="153881"/>
                    <a:pt x="306554" y="161029"/>
                  </a:cubicBezTo>
                  <a:cubicBezTo>
                    <a:pt x="403717" y="162453"/>
                    <a:pt x="494837" y="122099"/>
                    <a:pt x="571341" y="60954"/>
                  </a:cubicBezTo>
                  <a:lnTo>
                    <a:pt x="629096" y="6451"/>
                  </a:lnTo>
                  <a:lnTo>
                    <a:pt x="629096" y="481184"/>
                  </a:lnTo>
                  <a:cubicBezTo>
                    <a:pt x="629096" y="496232"/>
                    <a:pt x="616898" y="508430"/>
                    <a:pt x="601850" y="508430"/>
                  </a:cubicBezTo>
                  <a:lnTo>
                    <a:pt x="27246" y="508430"/>
                  </a:lnTo>
                  <a:cubicBezTo>
                    <a:pt x="12198" y="508430"/>
                    <a:pt x="0" y="496232"/>
                    <a:pt x="0" y="48118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9" name="Oval 768"/>
            <p:cNvSpPr/>
            <p:nvPr/>
          </p:nvSpPr>
          <p:spPr>
            <a:xfrm>
              <a:off x="229012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1513245" y="3814332"/>
              <a:ext cx="144782" cy="14478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1" name="Freeform 770"/>
            <p:cNvSpPr/>
            <p:nvPr/>
          </p:nvSpPr>
          <p:spPr>
            <a:xfrm>
              <a:off x="1409407" y="1785293"/>
              <a:ext cx="1114208" cy="1535628"/>
            </a:xfrm>
            <a:custGeom>
              <a:avLst/>
              <a:gdLst>
                <a:gd name="connsiteX0" fmla="*/ 945544 w 1114208"/>
                <a:gd name="connsiteY0" fmla="*/ 843917 h 1535628"/>
                <a:gd name="connsiteX1" fmla="*/ 945544 w 1114208"/>
                <a:gd name="connsiteY1" fmla="*/ 955033 h 1535628"/>
                <a:gd name="connsiteX2" fmla="*/ 873379 w 1114208"/>
                <a:gd name="connsiteY2" fmla="*/ 1027198 h 1535628"/>
                <a:gd name="connsiteX3" fmla="*/ 658618 w 1114208"/>
                <a:gd name="connsiteY3" fmla="*/ 1027198 h 1535628"/>
                <a:gd name="connsiteX4" fmla="*/ 586453 w 1114208"/>
                <a:gd name="connsiteY4" fmla="*/ 955033 h 1535628"/>
                <a:gd name="connsiteX5" fmla="*/ 586453 w 1114208"/>
                <a:gd name="connsiteY5" fmla="*/ 920162 h 1535628"/>
                <a:gd name="connsiteX6" fmla="*/ 527755 w 1114208"/>
                <a:gd name="connsiteY6" fmla="*/ 920162 h 1535628"/>
                <a:gd name="connsiteX7" fmla="*/ 527755 w 1114208"/>
                <a:gd name="connsiteY7" fmla="*/ 955033 h 1535628"/>
                <a:gd name="connsiteX8" fmla="*/ 455590 w 1114208"/>
                <a:gd name="connsiteY8" fmla="*/ 1027198 h 1535628"/>
                <a:gd name="connsiteX9" fmla="*/ 240829 w 1114208"/>
                <a:gd name="connsiteY9" fmla="*/ 1027198 h 1535628"/>
                <a:gd name="connsiteX10" fmla="*/ 168664 w 1114208"/>
                <a:gd name="connsiteY10" fmla="*/ 955033 h 1535628"/>
                <a:gd name="connsiteX11" fmla="*/ 168664 w 1114208"/>
                <a:gd name="connsiteY11" fmla="*/ 848599 h 1535628"/>
                <a:gd name="connsiteX12" fmla="*/ 143731 w 1114208"/>
                <a:gd name="connsiteY12" fmla="*/ 862737 h 1535628"/>
                <a:gd name="connsiteX13" fmla="*/ 175689 w 1114208"/>
                <a:gd name="connsiteY13" fmla="*/ 1085246 h 1535628"/>
                <a:gd name="connsiteX14" fmla="*/ 553352 w 1114208"/>
                <a:gd name="connsiteY14" fmla="*/ 1487490 h 1535628"/>
                <a:gd name="connsiteX15" fmla="*/ 926814 w 1114208"/>
                <a:gd name="connsiteY15" fmla="*/ 1102718 h 1535628"/>
                <a:gd name="connsiteX16" fmla="*/ 956086 w 1114208"/>
                <a:gd name="connsiteY16" fmla="*/ 855170 h 1535628"/>
                <a:gd name="connsiteX17" fmla="*/ 672392 w 1114208"/>
                <a:gd name="connsiteY17" fmla="*/ 800930 h 1535628"/>
                <a:gd name="connsiteX18" fmla="*/ 618852 w 1114208"/>
                <a:gd name="connsiteY18" fmla="*/ 854470 h 1535628"/>
                <a:gd name="connsiteX19" fmla="*/ 618852 w 1114208"/>
                <a:gd name="connsiteY19" fmla="*/ 940134 h 1535628"/>
                <a:gd name="connsiteX20" fmla="*/ 672392 w 1114208"/>
                <a:gd name="connsiteY20" fmla="*/ 993674 h 1535628"/>
                <a:gd name="connsiteX21" fmla="*/ 859604 w 1114208"/>
                <a:gd name="connsiteY21" fmla="*/ 993674 h 1535628"/>
                <a:gd name="connsiteX22" fmla="*/ 913144 w 1114208"/>
                <a:gd name="connsiteY22" fmla="*/ 940134 h 1535628"/>
                <a:gd name="connsiteX23" fmla="*/ 913144 w 1114208"/>
                <a:gd name="connsiteY23" fmla="*/ 854470 h 1535628"/>
                <a:gd name="connsiteX24" fmla="*/ 859604 w 1114208"/>
                <a:gd name="connsiteY24" fmla="*/ 800930 h 1535628"/>
                <a:gd name="connsiteX25" fmla="*/ 254603 w 1114208"/>
                <a:gd name="connsiteY25" fmla="*/ 800930 h 1535628"/>
                <a:gd name="connsiteX26" fmla="*/ 201063 w 1114208"/>
                <a:gd name="connsiteY26" fmla="*/ 854470 h 1535628"/>
                <a:gd name="connsiteX27" fmla="*/ 201063 w 1114208"/>
                <a:gd name="connsiteY27" fmla="*/ 940134 h 1535628"/>
                <a:gd name="connsiteX28" fmla="*/ 254603 w 1114208"/>
                <a:gd name="connsiteY28" fmla="*/ 993674 h 1535628"/>
                <a:gd name="connsiteX29" fmla="*/ 441815 w 1114208"/>
                <a:gd name="connsiteY29" fmla="*/ 993674 h 1535628"/>
                <a:gd name="connsiteX30" fmla="*/ 495355 w 1114208"/>
                <a:gd name="connsiteY30" fmla="*/ 940134 h 1535628"/>
                <a:gd name="connsiteX31" fmla="*/ 495355 w 1114208"/>
                <a:gd name="connsiteY31" fmla="*/ 854470 h 1535628"/>
                <a:gd name="connsiteX32" fmla="*/ 441815 w 1114208"/>
                <a:gd name="connsiteY32" fmla="*/ 800930 h 1535628"/>
                <a:gd name="connsiteX33" fmla="*/ 162247 w 1114208"/>
                <a:gd name="connsiteY33" fmla="*/ 674614 h 1535628"/>
                <a:gd name="connsiteX34" fmla="*/ 159930 w 1114208"/>
                <a:gd name="connsiteY34" fmla="*/ 695735 h 1535628"/>
                <a:gd name="connsiteX35" fmla="*/ 181000 w 1114208"/>
                <a:gd name="connsiteY35" fmla="*/ 795930 h 1535628"/>
                <a:gd name="connsiteX36" fmla="*/ 181530 w 1114208"/>
                <a:gd name="connsiteY36" fmla="*/ 800810 h 1535628"/>
                <a:gd name="connsiteX37" fmla="*/ 189801 w 1114208"/>
                <a:gd name="connsiteY37" fmla="*/ 788543 h 1535628"/>
                <a:gd name="connsiteX38" fmla="*/ 240829 w 1114208"/>
                <a:gd name="connsiteY38" fmla="*/ 767406 h 1535628"/>
                <a:gd name="connsiteX39" fmla="*/ 455590 w 1114208"/>
                <a:gd name="connsiteY39" fmla="*/ 767406 h 1535628"/>
                <a:gd name="connsiteX40" fmla="*/ 527755 w 1114208"/>
                <a:gd name="connsiteY40" fmla="*/ 839571 h 1535628"/>
                <a:gd name="connsiteX41" fmla="*/ 527755 w 1114208"/>
                <a:gd name="connsiteY41" fmla="*/ 874443 h 1535628"/>
                <a:gd name="connsiteX42" fmla="*/ 586453 w 1114208"/>
                <a:gd name="connsiteY42" fmla="*/ 874443 h 1535628"/>
                <a:gd name="connsiteX43" fmla="*/ 586453 w 1114208"/>
                <a:gd name="connsiteY43" fmla="*/ 839571 h 1535628"/>
                <a:gd name="connsiteX44" fmla="*/ 658618 w 1114208"/>
                <a:gd name="connsiteY44" fmla="*/ 767406 h 1535628"/>
                <a:gd name="connsiteX45" fmla="*/ 873379 w 1114208"/>
                <a:gd name="connsiteY45" fmla="*/ 767406 h 1535628"/>
                <a:gd name="connsiteX46" fmla="*/ 901469 w 1114208"/>
                <a:gd name="connsiteY46" fmla="*/ 773077 h 1535628"/>
                <a:gd name="connsiteX47" fmla="*/ 918582 w 1114208"/>
                <a:gd name="connsiteY47" fmla="*/ 784615 h 1535628"/>
                <a:gd name="connsiteX48" fmla="*/ 916120 w 1114208"/>
                <a:gd name="connsiteY48" fmla="*/ 738662 h 1535628"/>
                <a:gd name="connsiteX49" fmla="*/ 919466 w 1114208"/>
                <a:gd name="connsiteY49" fmla="*/ 688515 h 1535628"/>
                <a:gd name="connsiteX50" fmla="*/ 816242 w 1114208"/>
                <a:gd name="connsiteY50" fmla="*/ 684861 h 1535628"/>
                <a:gd name="connsiteX51" fmla="*/ 729868 w 1114208"/>
                <a:gd name="connsiteY51" fmla="*/ 690821 h 1535628"/>
                <a:gd name="connsiteX52" fmla="*/ 276594 w 1114208"/>
                <a:gd name="connsiteY52" fmla="*/ 684868 h 1535628"/>
                <a:gd name="connsiteX53" fmla="*/ 568616 w 1114208"/>
                <a:gd name="connsiteY53" fmla="*/ 257 h 1535628"/>
                <a:gd name="connsiteX54" fmla="*/ 1114064 w 1114208"/>
                <a:gd name="connsiteY54" fmla="*/ 545705 h 1535628"/>
                <a:gd name="connsiteX55" fmla="*/ 1045740 w 1114208"/>
                <a:gd name="connsiteY55" fmla="*/ 661091 h 1535628"/>
                <a:gd name="connsiteX56" fmla="*/ 1017036 w 1114208"/>
                <a:gd name="connsiteY56" fmla="*/ 665682 h 1535628"/>
                <a:gd name="connsiteX57" fmla="*/ 1003754 w 1114208"/>
                <a:gd name="connsiteY57" fmla="*/ 827731 h 1535628"/>
                <a:gd name="connsiteX58" fmla="*/ 965654 w 1114208"/>
                <a:gd name="connsiteY58" fmla="*/ 1126181 h 1535628"/>
                <a:gd name="connsiteX59" fmla="*/ 552903 w 1114208"/>
                <a:gd name="connsiteY59" fmla="*/ 1535597 h 1535628"/>
                <a:gd name="connsiteX60" fmla="*/ 127453 w 1114208"/>
                <a:gd name="connsiteY60" fmla="*/ 1103956 h 1535628"/>
                <a:gd name="connsiteX61" fmla="*/ 130628 w 1114208"/>
                <a:gd name="connsiteY61" fmla="*/ 830906 h 1535628"/>
                <a:gd name="connsiteX62" fmla="*/ 91635 w 1114208"/>
                <a:gd name="connsiteY62" fmla="*/ 697705 h 1535628"/>
                <a:gd name="connsiteX63" fmla="*/ 95765 w 1114208"/>
                <a:gd name="connsiteY63" fmla="*/ 668652 h 1535628"/>
                <a:gd name="connsiteX64" fmla="*/ 70793 w 1114208"/>
                <a:gd name="connsiteY64" fmla="*/ 666413 h 1535628"/>
                <a:gd name="connsiteX65" fmla="*/ 10468 w 1114208"/>
                <a:gd name="connsiteY65" fmla="*/ 545705 h 1535628"/>
                <a:gd name="connsiteX66" fmla="*/ 568616 w 1114208"/>
                <a:gd name="connsiteY66" fmla="*/ 257 h 153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208" h="1535628">
                  <a:moveTo>
                    <a:pt x="945544" y="843917"/>
                  </a:moveTo>
                  <a:lnTo>
                    <a:pt x="945544" y="955033"/>
                  </a:lnTo>
                  <a:cubicBezTo>
                    <a:pt x="945544" y="994889"/>
                    <a:pt x="913235" y="1027198"/>
                    <a:pt x="873379" y="1027198"/>
                  </a:cubicBezTo>
                  <a:lnTo>
                    <a:pt x="658618" y="1027198"/>
                  </a:lnTo>
                  <a:cubicBezTo>
                    <a:pt x="618762" y="1027198"/>
                    <a:pt x="586453" y="994889"/>
                    <a:pt x="586453" y="955033"/>
                  </a:cubicBezTo>
                  <a:lnTo>
                    <a:pt x="586453" y="920162"/>
                  </a:lnTo>
                  <a:lnTo>
                    <a:pt x="527755" y="920162"/>
                  </a:lnTo>
                  <a:lnTo>
                    <a:pt x="527755" y="955033"/>
                  </a:lnTo>
                  <a:cubicBezTo>
                    <a:pt x="527755" y="994889"/>
                    <a:pt x="495446" y="1027198"/>
                    <a:pt x="455590" y="1027198"/>
                  </a:cubicBezTo>
                  <a:lnTo>
                    <a:pt x="240829" y="1027198"/>
                  </a:lnTo>
                  <a:cubicBezTo>
                    <a:pt x="200973" y="1027198"/>
                    <a:pt x="168664" y="994889"/>
                    <a:pt x="168664" y="955033"/>
                  </a:cubicBezTo>
                  <a:lnTo>
                    <a:pt x="168664" y="848599"/>
                  </a:lnTo>
                  <a:lnTo>
                    <a:pt x="143731" y="862737"/>
                  </a:lnTo>
                  <a:cubicBezTo>
                    <a:pt x="55840" y="921784"/>
                    <a:pt x="41291" y="1004515"/>
                    <a:pt x="175689" y="1085246"/>
                  </a:cubicBezTo>
                  <a:cubicBezTo>
                    <a:pt x="207270" y="1106943"/>
                    <a:pt x="263119" y="1465793"/>
                    <a:pt x="553352" y="1487490"/>
                  </a:cubicBezTo>
                  <a:cubicBezTo>
                    <a:pt x="749992" y="1478468"/>
                    <a:pt x="919510" y="1242765"/>
                    <a:pt x="926814" y="1102718"/>
                  </a:cubicBezTo>
                  <a:cubicBezTo>
                    <a:pt x="968261" y="1064875"/>
                    <a:pt x="1129295" y="915568"/>
                    <a:pt x="956086" y="855170"/>
                  </a:cubicBezTo>
                  <a:close/>
                  <a:moveTo>
                    <a:pt x="672392" y="800930"/>
                  </a:moveTo>
                  <a:cubicBezTo>
                    <a:pt x="642823" y="800930"/>
                    <a:pt x="618852" y="824901"/>
                    <a:pt x="618852" y="854470"/>
                  </a:cubicBezTo>
                  <a:lnTo>
                    <a:pt x="618852" y="940134"/>
                  </a:lnTo>
                  <a:cubicBezTo>
                    <a:pt x="618852" y="969703"/>
                    <a:pt x="642823" y="993674"/>
                    <a:pt x="672392" y="993674"/>
                  </a:cubicBezTo>
                  <a:lnTo>
                    <a:pt x="859604" y="993674"/>
                  </a:lnTo>
                  <a:cubicBezTo>
                    <a:pt x="889173" y="993674"/>
                    <a:pt x="913144" y="969703"/>
                    <a:pt x="913144" y="940134"/>
                  </a:cubicBezTo>
                  <a:lnTo>
                    <a:pt x="913144" y="854470"/>
                  </a:lnTo>
                  <a:cubicBezTo>
                    <a:pt x="913144" y="824901"/>
                    <a:pt x="889173" y="800930"/>
                    <a:pt x="859604" y="800930"/>
                  </a:cubicBezTo>
                  <a:close/>
                  <a:moveTo>
                    <a:pt x="254603" y="800930"/>
                  </a:moveTo>
                  <a:cubicBezTo>
                    <a:pt x="225034" y="800930"/>
                    <a:pt x="201063" y="824901"/>
                    <a:pt x="201063" y="854470"/>
                  </a:cubicBezTo>
                  <a:lnTo>
                    <a:pt x="201063" y="940134"/>
                  </a:lnTo>
                  <a:cubicBezTo>
                    <a:pt x="201063" y="969703"/>
                    <a:pt x="225034" y="993674"/>
                    <a:pt x="254603" y="993674"/>
                  </a:cubicBezTo>
                  <a:lnTo>
                    <a:pt x="441815" y="993674"/>
                  </a:lnTo>
                  <a:cubicBezTo>
                    <a:pt x="471384" y="993674"/>
                    <a:pt x="495355" y="969703"/>
                    <a:pt x="495355" y="940134"/>
                  </a:cubicBezTo>
                  <a:lnTo>
                    <a:pt x="495355" y="854470"/>
                  </a:lnTo>
                  <a:cubicBezTo>
                    <a:pt x="495355" y="824901"/>
                    <a:pt x="471384" y="800930"/>
                    <a:pt x="441815" y="800930"/>
                  </a:cubicBezTo>
                  <a:close/>
                  <a:moveTo>
                    <a:pt x="162247" y="674614"/>
                  </a:moveTo>
                  <a:lnTo>
                    <a:pt x="159930" y="695735"/>
                  </a:lnTo>
                  <a:cubicBezTo>
                    <a:pt x="160859" y="729632"/>
                    <a:pt x="173790" y="763226"/>
                    <a:pt x="181000" y="795930"/>
                  </a:cubicBezTo>
                  <a:lnTo>
                    <a:pt x="181530" y="800810"/>
                  </a:lnTo>
                  <a:lnTo>
                    <a:pt x="189801" y="788543"/>
                  </a:lnTo>
                  <a:cubicBezTo>
                    <a:pt x="202860" y="775483"/>
                    <a:pt x="220901" y="767406"/>
                    <a:pt x="240829" y="767406"/>
                  </a:cubicBezTo>
                  <a:lnTo>
                    <a:pt x="455590" y="767406"/>
                  </a:lnTo>
                  <a:cubicBezTo>
                    <a:pt x="495446" y="767406"/>
                    <a:pt x="527755" y="799715"/>
                    <a:pt x="527755" y="839571"/>
                  </a:cubicBezTo>
                  <a:lnTo>
                    <a:pt x="527755" y="874443"/>
                  </a:lnTo>
                  <a:lnTo>
                    <a:pt x="586453" y="874443"/>
                  </a:lnTo>
                  <a:lnTo>
                    <a:pt x="586453" y="839571"/>
                  </a:lnTo>
                  <a:cubicBezTo>
                    <a:pt x="586453" y="799715"/>
                    <a:pt x="618762" y="767406"/>
                    <a:pt x="658618" y="767406"/>
                  </a:cubicBezTo>
                  <a:lnTo>
                    <a:pt x="873379" y="767406"/>
                  </a:lnTo>
                  <a:cubicBezTo>
                    <a:pt x="883343" y="767406"/>
                    <a:pt x="892835" y="769425"/>
                    <a:pt x="901469" y="773077"/>
                  </a:cubicBezTo>
                  <a:lnTo>
                    <a:pt x="918582" y="784615"/>
                  </a:lnTo>
                  <a:lnTo>
                    <a:pt x="916120" y="738662"/>
                  </a:lnTo>
                  <a:cubicBezTo>
                    <a:pt x="916441" y="721847"/>
                    <a:pt x="917755" y="704784"/>
                    <a:pt x="919466" y="688515"/>
                  </a:cubicBezTo>
                  <a:lnTo>
                    <a:pt x="816242" y="684861"/>
                  </a:lnTo>
                  <a:lnTo>
                    <a:pt x="729868" y="690821"/>
                  </a:lnTo>
                  <a:cubicBezTo>
                    <a:pt x="557808" y="699684"/>
                    <a:pt x="414522" y="695054"/>
                    <a:pt x="276594" y="684868"/>
                  </a:cubicBezTo>
                  <a:close/>
                  <a:moveTo>
                    <a:pt x="568616" y="257"/>
                  </a:moveTo>
                  <a:cubicBezTo>
                    <a:pt x="838274" y="-9268"/>
                    <a:pt x="1082314" y="247637"/>
                    <a:pt x="1114064" y="545705"/>
                  </a:cubicBezTo>
                  <a:cubicBezTo>
                    <a:pt x="1114990" y="633696"/>
                    <a:pt x="1113486" y="648761"/>
                    <a:pt x="1045740" y="661091"/>
                  </a:cubicBezTo>
                  <a:lnTo>
                    <a:pt x="1017036" y="665682"/>
                  </a:lnTo>
                  <a:lnTo>
                    <a:pt x="1003754" y="827731"/>
                  </a:lnTo>
                  <a:cubicBezTo>
                    <a:pt x="1143454" y="911339"/>
                    <a:pt x="1105354" y="1017173"/>
                    <a:pt x="965654" y="1126181"/>
                  </a:cubicBezTo>
                  <a:cubicBezTo>
                    <a:pt x="956658" y="1289640"/>
                    <a:pt x="773037" y="1538825"/>
                    <a:pt x="552903" y="1535597"/>
                  </a:cubicBezTo>
                  <a:cubicBezTo>
                    <a:pt x="227995" y="1511308"/>
                    <a:pt x="176136" y="1128245"/>
                    <a:pt x="127453" y="1103956"/>
                  </a:cubicBezTo>
                  <a:cubicBezTo>
                    <a:pt x="-24947" y="1013998"/>
                    <a:pt x="453" y="911339"/>
                    <a:pt x="130628" y="830906"/>
                  </a:cubicBezTo>
                  <a:cubicBezTo>
                    <a:pt x="106022" y="796775"/>
                    <a:pt x="90345" y="748356"/>
                    <a:pt x="91635" y="697705"/>
                  </a:cubicBezTo>
                  <a:lnTo>
                    <a:pt x="95765" y="668652"/>
                  </a:lnTo>
                  <a:lnTo>
                    <a:pt x="70793" y="666413"/>
                  </a:lnTo>
                  <a:cubicBezTo>
                    <a:pt x="-8582" y="648402"/>
                    <a:pt x="-8582" y="639916"/>
                    <a:pt x="10468" y="545705"/>
                  </a:cubicBezTo>
                  <a:cubicBezTo>
                    <a:pt x="89843" y="184137"/>
                    <a:pt x="298958" y="9782"/>
                    <a:pt x="568616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2" name="Rectangle 42"/>
            <p:cNvSpPr/>
            <p:nvPr/>
          </p:nvSpPr>
          <p:spPr>
            <a:xfrm>
              <a:off x="1724142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3" name="Rectangle 42"/>
            <p:cNvSpPr/>
            <p:nvPr/>
          </p:nvSpPr>
          <p:spPr>
            <a:xfrm flipH="1">
              <a:off x="1986084" y="2929937"/>
              <a:ext cx="229936" cy="110272"/>
            </a:xfrm>
            <a:custGeom>
              <a:avLst/>
              <a:gdLst>
                <a:gd name="connsiteX0" fmla="*/ 0 w 300037"/>
                <a:gd name="connsiteY0" fmla="*/ 0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0 w 300037"/>
                <a:gd name="connsiteY4" fmla="*/ 0 h 175279"/>
                <a:gd name="connsiteX0" fmla="*/ 26193 w 300037"/>
                <a:gd name="connsiteY0" fmla="*/ 21431 h 175279"/>
                <a:gd name="connsiteX1" fmla="*/ 300037 w 300037"/>
                <a:gd name="connsiteY1" fmla="*/ 0 h 175279"/>
                <a:gd name="connsiteX2" fmla="*/ 300037 w 300037"/>
                <a:gd name="connsiteY2" fmla="*/ 175279 h 175279"/>
                <a:gd name="connsiteX3" fmla="*/ 0 w 300037"/>
                <a:gd name="connsiteY3" fmla="*/ 175279 h 175279"/>
                <a:gd name="connsiteX4" fmla="*/ 26193 w 300037"/>
                <a:gd name="connsiteY4" fmla="*/ 21431 h 175279"/>
                <a:gd name="connsiteX0" fmla="*/ 26193 w 300037"/>
                <a:gd name="connsiteY0" fmla="*/ 0 h 153848"/>
                <a:gd name="connsiteX1" fmla="*/ 195262 w 300037"/>
                <a:gd name="connsiteY1" fmla="*/ 11906 h 153848"/>
                <a:gd name="connsiteX2" fmla="*/ 300037 w 300037"/>
                <a:gd name="connsiteY2" fmla="*/ 153848 h 153848"/>
                <a:gd name="connsiteX3" fmla="*/ 0 w 300037"/>
                <a:gd name="connsiteY3" fmla="*/ 153848 h 153848"/>
                <a:gd name="connsiteX4" fmla="*/ 26193 w 300037"/>
                <a:gd name="connsiteY4" fmla="*/ 0 h 153848"/>
                <a:gd name="connsiteX0" fmla="*/ 26193 w 238125"/>
                <a:gd name="connsiteY0" fmla="*/ 0 h 153848"/>
                <a:gd name="connsiteX1" fmla="*/ 195262 w 238125"/>
                <a:gd name="connsiteY1" fmla="*/ 11906 h 153848"/>
                <a:gd name="connsiteX2" fmla="*/ 238125 w 238125"/>
                <a:gd name="connsiteY2" fmla="*/ 63360 h 153848"/>
                <a:gd name="connsiteX3" fmla="*/ 0 w 238125"/>
                <a:gd name="connsiteY3" fmla="*/ 153848 h 153848"/>
                <a:gd name="connsiteX4" fmla="*/ 26193 w 238125"/>
                <a:gd name="connsiteY4" fmla="*/ 0 h 153848"/>
                <a:gd name="connsiteX0" fmla="*/ 26193 w 243388"/>
                <a:gd name="connsiteY0" fmla="*/ 0 h 153848"/>
                <a:gd name="connsiteX1" fmla="*/ 195262 w 243388"/>
                <a:gd name="connsiteY1" fmla="*/ 11906 h 153848"/>
                <a:gd name="connsiteX2" fmla="*/ 238125 w 243388"/>
                <a:gd name="connsiteY2" fmla="*/ 63360 h 153848"/>
                <a:gd name="connsiteX3" fmla="*/ 0 w 243388"/>
                <a:gd name="connsiteY3" fmla="*/ 153848 h 153848"/>
                <a:gd name="connsiteX4" fmla="*/ 26193 w 243388"/>
                <a:gd name="connsiteY4" fmla="*/ 0 h 153848"/>
                <a:gd name="connsiteX0" fmla="*/ 26193 w 245827"/>
                <a:gd name="connsiteY0" fmla="*/ 2694 h 156542"/>
                <a:gd name="connsiteX1" fmla="*/ 195262 w 245827"/>
                <a:gd name="connsiteY1" fmla="*/ 14600 h 156542"/>
                <a:gd name="connsiteX2" fmla="*/ 238125 w 245827"/>
                <a:gd name="connsiteY2" fmla="*/ 66054 h 156542"/>
                <a:gd name="connsiteX3" fmla="*/ 0 w 245827"/>
                <a:gd name="connsiteY3" fmla="*/ 156542 h 156542"/>
                <a:gd name="connsiteX4" fmla="*/ 26193 w 245827"/>
                <a:gd name="connsiteY4" fmla="*/ 2694 h 156542"/>
                <a:gd name="connsiteX0" fmla="*/ 26193 w 244316"/>
                <a:gd name="connsiteY0" fmla="*/ 4465 h 158313"/>
                <a:gd name="connsiteX1" fmla="*/ 183356 w 244316"/>
                <a:gd name="connsiteY1" fmla="*/ 13990 h 158313"/>
                <a:gd name="connsiteX2" fmla="*/ 238125 w 244316"/>
                <a:gd name="connsiteY2" fmla="*/ 67825 h 158313"/>
                <a:gd name="connsiteX3" fmla="*/ 0 w 244316"/>
                <a:gd name="connsiteY3" fmla="*/ 158313 h 158313"/>
                <a:gd name="connsiteX4" fmla="*/ 26193 w 244316"/>
                <a:gd name="connsiteY4" fmla="*/ 4465 h 158313"/>
                <a:gd name="connsiteX0" fmla="*/ 26193 w 254012"/>
                <a:gd name="connsiteY0" fmla="*/ 2171 h 156019"/>
                <a:gd name="connsiteX1" fmla="*/ 183356 w 254012"/>
                <a:gd name="connsiteY1" fmla="*/ 11696 h 156019"/>
                <a:gd name="connsiteX2" fmla="*/ 238125 w 254012"/>
                <a:gd name="connsiteY2" fmla="*/ 65531 h 156019"/>
                <a:gd name="connsiteX3" fmla="*/ 0 w 254012"/>
                <a:gd name="connsiteY3" fmla="*/ 156019 h 156019"/>
                <a:gd name="connsiteX4" fmla="*/ 26193 w 254012"/>
                <a:gd name="connsiteY4" fmla="*/ 2171 h 156019"/>
                <a:gd name="connsiteX0" fmla="*/ 0 w 227819"/>
                <a:gd name="connsiteY0" fmla="*/ 2171 h 65531"/>
                <a:gd name="connsiteX1" fmla="*/ 157163 w 227819"/>
                <a:gd name="connsiteY1" fmla="*/ 11696 h 65531"/>
                <a:gd name="connsiteX2" fmla="*/ 211932 w 227819"/>
                <a:gd name="connsiteY2" fmla="*/ 65531 h 65531"/>
                <a:gd name="connsiteX3" fmla="*/ 0 w 227819"/>
                <a:gd name="connsiteY3" fmla="*/ 2171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65531"/>
                <a:gd name="connsiteX1" fmla="*/ 154782 w 225438"/>
                <a:gd name="connsiteY1" fmla="*/ 11696 h 65531"/>
                <a:gd name="connsiteX2" fmla="*/ 209551 w 225438"/>
                <a:gd name="connsiteY2" fmla="*/ 65531 h 65531"/>
                <a:gd name="connsiteX3" fmla="*/ 0 w 225438"/>
                <a:gd name="connsiteY3" fmla="*/ 16459 h 65531"/>
                <a:gd name="connsiteX0" fmla="*/ 0 w 225438"/>
                <a:gd name="connsiteY0" fmla="*/ 16459 h 88379"/>
                <a:gd name="connsiteX1" fmla="*/ 154782 w 225438"/>
                <a:gd name="connsiteY1" fmla="*/ 11696 h 88379"/>
                <a:gd name="connsiteX2" fmla="*/ 209551 w 225438"/>
                <a:gd name="connsiteY2" fmla="*/ 65531 h 88379"/>
                <a:gd name="connsiteX3" fmla="*/ 0 w 225438"/>
                <a:gd name="connsiteY3" fmla="*/ 16459 h 88379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493"/>
                <a:gd name="connsiteY0" fmla="*/ 17447 h 85792"/>
                <a:gd name="connsiteX1" fmla="*/ 154782 w 229493"/>
                <a:gd name="connsiteY1" fmla="*/ 12684 h 85792"/>
                <a:gd name="connsiteX2" fmla="*/ 214314 w 229493"/>
                <a:gd name="connsiteY2" fmla="*/ 61757 h 85792"/>
                <a:gd name="connsiteX3" fmla="*/ 0 w 229493"/>
                <a:gd name="connsiteY3" fmla="*/ 17447 h 85792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9840"/>
                <a:gd name="connsiteY0" fmla="*/ 27099 h 95444"/>
                <a:gd name="connsiteX1" fmla="*/ 157163 w 229840"/>
                <a:gd name="connsiteY1" fmla="*/ 10430 h 95444"/>
                <a:gd name="connsiteX2" fmla="*/ 214314 w 229840"/>
                <a:gd name="connsiteY2" fmla="*/ 71409 h 95444"/>
                <a:gd name="connsiteX3" fmla="*/ 0 w 229840"/>
                <a:gd name="connsiteY3" fmla="*/ 27099 h 95444"/>
                <a:gd name="connsiteX0" fmla="*/ 0 w 222696"/>
                <a:gd name="connsiteY0" fmla="*/ 31861 h 96734"/>
                <a:gd name="connsiteX1" fmla="*/ 150019 w 222696"/>
                <a:gd name="connsiteY1" fmla="*/ 10430 h 96734"/>
                <a:gd name="connsiteX2" fmla="*/ 207170 w 222696"/>
                <a:gd name="connsiteY2" fmla="*/ 71409 h 96734"/>
                <a:gd name="connsiteX3" fmla="*/ 0 w 222696"/>
                <a:gd name="connsiteY3" fmla="*/ 31861 h 96734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2696"/>
                <a:gd name="connsiteY0" fmla="*/ 31861 h 94071"/>
                <a:gd name="connsiteX1" fmla="*/ 150019 w 222696"/>
                <a:gd name="connsiteY1" fmla="*/ 10430 h 94071"/>
                <a:gd name="connsiteX2" fmla="*/ 207170 w 222696"/>
                <a:gd name="connsiteY2" fmla="*/ 71409 h 94071"/>
                <a:gd name="connsiteX3" fmla="*/ 0 w 222696"/>
                <a:gd name="connsiteY3" fmla="*/ 31861 h 94071"/>
                <a:gd name="connsiteX0" fmla="*/ 0 w 226708"/>
                <a:gd name="connsiteY0" fmla="*/ 30902 h 93112"/>
                <a:gd name="connsiteX1" fmla="*/ 150019 w 226708"/>
                <a:gd name="connsiteY1" fmla="*/ 9471 h 93112"/>
                <a:gd name="connsiteX2" fmla="*/ 207170 w 226708"/>
                <a:gd name="connsiteY2" fmla="*/ 70450 h 93112"/>
                <a:gd name="connsiteX3" fmla="*/ 0 w 226708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  <a:gd name="connsiteX0" fmla="*/ 0 w 225405"/>
                <a:gd name="connsiteY0" fmla="*/ 30902 h 93112"/>
                <a:gd name="connsiteX1" fmla="*/ 150019 w 225405"/>
                <a:gd name="connsiteY1" fmla="*/ 9471 h 93112"/>
                <a:gd name="connsiteX2" fmla="*/ 207170 w 225405"/>
                <a:gd name="connsiteY2" fmla="*/ 70450 h 93112"/>
                <a:gd name="connsiteX3" fmla="*/ 0 w 225405"/>
                <a:gd name="connsiteY3" fmla="*/ 30902 h 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05" h="93112">
                  <a:moveTo>
                    <a:pt x="0" y="30902"/>
                  </a:moveTo>
                  <a:cubicBezTo>
                    <a:pt x="75406" y="38839"/>
                    <a:pt x="91282" y="68209"/>
                    <a:pt x="150019" y="9471"/>
                  </a:cubicBezTo>
                  <a:cubicBezTo>
                    <a:pt x="178595" y="-18622"/>
                    <a:pt x="261939" y="19961"/>
                    <a:pt x="207170" y="70450"/>
                  </a:cubicBezTo>
                  <a:cubicBezTo>
                    <a:pt x="123032" y="120768"/>
                    <a:pt x="60325" y="78215"/>
                    <a:pt x="0" y="309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8023454" y="4244318"/>
            <a:ext cx="811402" cy="716854"/>
            <a:chOff x="936947" y="1228725"/>
            <a:chExt cx="5692454" cy="5029148"/>
          </a:xfrm>
          <a:solidFill>
            <a:schemeClr val="bg1">
              <a:lumMod val="65000"/>
            </a:schemeClr>
          </a:solidFill>
        </p:grpSpPr>
        <p:grpSp>
          <p:nvGrpSpPr>
            <p:cNvPr id="701" name="Group 700"/>
            <p:cNvGrpSpPr/>
            <p:nvPr/>
          </p:nvGrpSpPr>
          <p:grpSpPr>
            <a:xfrm>
              <a:off x="1497172" y="1228725"/>
              <a:ext cx="4572000" cy="3473903"/>
              <a:chOff x="1504950" y="1228725"/>
              <a:chExt cx="4572000" cy="3473903"/>
            </a:xfrm>
            <a:grpFill/>
          </p:grpSpPr>
          <p:sp>
            <p:nvSpPr>
              <p:cNvPr id="756" name="Freeform 755"/>
              <p:cNvSpPr/>
              <p:nvPr/>
            </p:nvSpPr>
            <p:spPr>
              <a:xfrm>
                <a:off x="1504950" y="1228725"/>
                <a:ext cx="4572000" cy="3473903"/>
              </a:xfrm>
              <a:custGeom>
                <a:avLst/>
                <a:gdLst>
                  <a:gd name="connsiteX0" fmla="*/ 159611 w 4572000"/>
                  <a:gd name="connsiteY0" fmla="*/ 104775 h 3473903"/>
                  <a:gd name="connsiteX1" fmla="*/ 114300 w 4572000"/>
                  <a:gd name="connsiteY1" fmla="*/ 150086 h 3473903"/>
                  <a:gd name="connsiteX2" fmla="*/ 114300 w 4572000"/>
                  <a:gd name="connsiteY2" fmla="*/ 3050314 h 3473903"/>
                  <a:gd name="connsiteX3" fmla="*/ 159611 w 4572000"/>
                  <a:gd name="connsiteY3" fmla="*/ 3095625 h 3473903"/>
                  <a:gd name="connsiteX4" fmla="*/ 4412389 w 4572000"/>
                  <a:gd name="connsiteY4" fmla="*/ 3095625 h 3473903"/>
                  <a:gd name="connsiteX5" fmla="*/ 4457700 w 4572000"/>
                  <a:gd name="connsiteY5" fmla="*/ 3050314 h 3473903"/>
                  <a:gd name="connsiteX6" fmla="*/ 4457700 w 4572000"/>
                  <a:gd name="connsiteY6" fmla="*/ 150086 h 3473903"/>
                  <a:gd name="connsiteX7" fmla="*/ 4412389 w 4572000"/>
                  <a:gd name="connsiteY7" fmla="*/ 104775 h 3473903"/>
                  <a:gd name="connsiteX8" fmla="*/ 102758 w 4572000"/>
                  <a:gd name="connsiteY8" fmla="*/ 0 h 3473903"/>
                  <a:gd name="connsiteX9" fmla="*/ 4469242 w 4572000"/>
                  <a:gd name="connsiteY9" fmla="*/ 0 h 3473903"/>
                  <a:gd name="connsiteX10" fmla="*/ 4572000 w 4572000"/>
                  <a:gd name="connsiteY10" fmla="*/ 102758 h 3473903"/>
                  <a:gd name="connsiteX11" fmla="*/ 4572000 w 4572000"/>
                  <a:gd name="connsiteY11" fmla="*/ 3371145 h 3473903"/>
                  <a:gd name="connsiteX12" fmla="*/ 4469242 w 4572000"/>
                  <a:gd name="connsiteY12" fmla="*/ 3473903 h 3473903"/>
                  <a:gd name="connsiteX13" fmla="*/ 102758 w 4572000"/>
                  <a:gd name="connsiteY13" fmla="*/ 3473903 h 3473903"/>
                  <a:gd name="connsiteX14" fmla="*/ 0 w 4572000"/>
                  <a:gd name="connsiteY14" fmla="*/ 3371145 h 3473903"/>
                  <a:gd name="connsiteX15" fmla="*/ 0 w 4572000"/>
                  <a:gd name="connsiteY15" fmla="*/ 102758 h 3473903"/>
                  <a:gd name="connsiteX16" fmla="*/ 102758 w 4572000"/>
                  <a:gd name="connsiteY16" fmla="*/ 0 h 347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572000" h="3473903">
                    <a:moveTo>
                      <a:pt x="159611" y="104775"/>
                    </a:moveTo>
                    <a:cubicBezTo>
                      <a:pt x="134586" y="104775"/>
                      <a:pt x="114300" y="125061"/>
                      <a:pt x="114300" y="150086"/>
                    </a:cubicBezTo>
                    <a:lnTo>
                      <a:pt x="114300" y="3050314"/>
                    </a:lnTo>
                    <a:cubicBezTo>
                      <a:pt x="114300" y="3075339"/>
                      <a:pt x="134586" y="3095625"/>
                      <a:pt x="159611" y="3095625"/>
                    </a:cubicBezTo>
                    <a:lnTo>
                      <a:pt x="4412389" y="3095625"/>
                    </a:lnTo>
                    <a:cubicBezTo>
                      <a:pt x="4437414" y="3095625"/>
                      <a:pt x="4457700" y="3075339"/>
                      <a:pt x="4457700" y="3050314"/>
                    </a:cubicBezTo>
                    <a:lnTo>
                      <a:pt x="4457700" y="150086"/>
                    </a:lnTo>
                    <a:cubicBezTo>
                      <a:pt x="4457700" y="125061"/>
                      <a:pt x="4437414" y="104775"/>
                      <a:pt x="4412389" y="104775"/>
                    </a:cubicBezTo>
                    <a:close/>
                    <a:moveTo>
                      <a:pt x="102758" y="0"/>
                    </a:moveTo>
                    <a:lnTo>
                      <a:pt x="4469242" y="0"/>
                    </a:lnTo>
                    <a:cubicBezTo>
                      <a:pt x="4525994" y="0"/>
                      <a:pt x="4572000" y="46006"/>
                      <a:pt x="4572000" y="102758"/>
                    </a:cubicBezTo>
                    <a:lnTo>
                      <a:pt x="4572000" y="3371145"/>
                    </a:lnTo>
                    <a:cubicBezTo>
                      <a:pt x="4572000" y="3427897"/>
                      <a:pt x="4525994" y="3473903"/>
                      <a:pt x="4469242" y="3473903"/>
                    </a:cubicBezTo>
                    <a:lnTo>
                      <a:pt x="102758" y="3473903"/>
                    </a:lnTo>
                    <a:cubicBezTo>
                      <a:pt x="46006" y="3473903"/>
                      <a:pt x="0" y="3427897"/>
                      <a:pt x="0" y="3371145"/>
                    </a:cubicBezTo>
                    <a:lnTo>
                      <a:pt x="0" y="102758"/>
                    </a:lnTo>
                    <a:cubicBezTo>
                      <a:pt x="0" y="46006"/>
                      <a:pt x="46006" y="0"/>
                      <a:pt x="1027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57" name="Group 756"/>
              <p:cNvGrpSpPr/>
              <p:nvPr/>
            </p:nvGrpSpPr>
            <p:grpSpPr>
              <a:xfrm>
                <a:off x="1838326" y="1561863"/>
                <a:ext cx="1468003" cy="1469434"/>
                <a:chOff x="1838326" y="1561863"/>
                <a:chExt cx="1468003" cy="1469434"/>
              </a:xfrm>
              <a:grpFill/>
            </p:grpSpPr>
            <p:sp>
              <p:nvSpPr>
                <p:cNvPr id="764" name="Freeform 763"/>
                <p:cNvSpPr/>
                <p:nvPr/>
              </p:nvSpPr>
              <p:spPr>
                <a:xfrm>
                  <a:off x="1838326" y="1561863"/>
                  <a:ext cx="1468003" cy="1469434"/>
                </a:xfrm>
                <a:custGeom>
                  <a:avLst/>
                  <a:gdLst>
                    <a:gd name="connsiteX0" fmla="*/ 735244 w 1468003"/>
                    <a:gd name="connsiteY0" fmla="*/ 0 h 1469434"/>
                    <a:gd name="connsiteX1" fmla="*/ 1466692 w 1468003"/>
                    <a:gd name="connsiteY1" fmla="*/ 660070 h 1469434"/>
                    <a:gd name="connsiteX2" fmla="*/ 1468003 w 1468003"/>
                    <a:gd name="connsiteY2" fmla="*/ 686037 h 1469434"/>
                    <a:gd name="connsiteX3" fmla="*/ 765178 w 1468003"/>
                    <a:gd name="connsiteY3" fmla="*/ 686037 h 1469434"/>
                    <a:gd name="connsiteX4" fmla="*/ 714375 w 1468003"/>
                    <a:gd name="connsiteY4" fmla="*/ 736840 h 1469434"/>
                    <a:gd name="connsiteX5" fmla="*/ 714375 w 1468003"/>
                    <a:gd name="connsiteY5" fmla="*/ 1469434 h 1469434"/>
                    <a:gd name="connsiteX6" fmla="*/ 660070 w 1468003"/>
                    <a:gd name="connsiteY6" fmla="*/ 1466692 h 1469434"/>
                    <a:gd name="connsiteX7" fmla="*/ 0 w 1468003"/>
                    <a:gd name="connsiteY7" fmla="*/ 735244 h 1469434"/>
                    <a:gd name="connsiteX8" fmla="*/ 735244 w 1468003"/>
                    <a:gd name="connsiteY8" fmla="*/ 0 h 1469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8003" h="1469434">
                      <a:moveTo>
                        <a:pt x="735244" y="0"/>
                      </a:moveTo>
                      <a:cubicBezTo>
                        <a:pt x="1115929" y="0"/>
                        <a:pt x="1429040" y="289318"/>
                        <a:pt x="1466692" y="660070"/>
                      </a:cubicBezTo>
                      <a:lnTo>
                        <a:pt x="1468003" y="686037"/>
                      </a:lnTo>
                      <a:lnTo>
                        <a:pt x="765178" y="686037"/>
                      </a:lnTo>
                      <a:cubicBezTo>
                        <a:pt x="737120" y="686037"/>
                        <a:pt x="714375" y="708782"/>
                        <a:pt x="714375" y="736840"/>
                      </a:cubicBezTo>
                      <a:lnTo>
                        <a:pt x="714375" y="1469434"/>
                      </a:lnTo>
                      <a:lnTo>
                        <a:pt x="660070" y="1466692"/>
                      </a:lnTo>
                      <a:cubicBezTo>
                        <a:pt x="289318" y="1429040"/>
                        <a:pt x="0" y="1115929"/>
                        <a:pt x="0" y="735244"/>
                      </a:cubicBezTo>
                      <a:cubicBezTo>
                        <a:pt x="0" y="329180"/>
                        <a:pt x="329180" y="0"/>
                        <a:pt x="7352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5" name="Freeform 764"/>
                <p:cNvSpPr/>
                <p:nvPr/>
              </p:nvSpPr>
              <p:spPr>
                <a:xfrm>
                  <a:off x="2678633" y="2390117"/>
                  <a:ext cx="623662" cy="633877"/>
                </a:xfrm>
                <a:custGeom>
                  <a:avLst/>
                  <a:gdLst>
                    <a:gd name="connsiteX0" fmla="*/ 39223 w 623662"/>
                    <a:gd name="connsiteY0" fmla="*/ 0 h 633877"/>
                    <a:gd name="connsiteX1" fmla="*/ 623662 w 623662"/>
                    <a:gd name="connsiteY1" fmla="*/ 0 h 633877"/>
                    <a:gd name="connsiteX2" fmla="*/ 615242 w 623662"/>
                    <a:gd name="connsiteY2" fmla="*/ 55168 h 633877"/>
                    <a:gd name="connsiteX3" fmla="*/ 43113 w 623662"/>
                    <a:gd name="connsiteY3" fmla="*/ 627297 h 633877"/>
                    <a:gd name="connsiteX4" fmla="*/ 0 w 623662"/>
                    <a:gd name="connsiteY4" fmla="*/ 633877 h 633877"/>
                    <a:gd name="connsiteX5" fmla="*/ 0 w 623662"/>
                    <a:gd name="connsiteY5" fmla="*/ 39223 h 633877"/>
                    <a:gd name="connsiteX6" fmla="*/ 39223 w 623662"/>
                    <a:gd name="connsiteY6" fmla="*/ 0 h 63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3662" h="633877">
                      <a:moveTo>
                        <a:pt x="39223" y="0"/>
                      </a:moveTo>
                      <a:lnTo>
                        <a:pt x="623662" y="0"/>
                      </a:lnTo>
                      <a:lnTo>
                        <a:pt x="615242" y="55168"/>
                      </a:lnTo>
                      <a:cubicBezTo>
                        <a:pt x="556478" y="342344"/>
                        <a:pt x="330289" y="568533"/>
                        <a:pt x="43113" y="627297"/>
                      </a:cubicBezTo>
                      <a:lnTo>
                        <a:pt x="0" y="633877"/>
                      </a:lnTo>
                      <a:lnTo>
                        <a:pt x="0" y="39223"/>
                      </a:lnTo>
                      <a:cubicBezTo>
                        <a:pt x="0" y="17561"/>
                        <a:pt x="17561" y="0"/>
                        <a:pt x="392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8" name="Freeform 757"/>
              <p:cNvSpPr/>
              <p:nvPr/>
            </p:nvSpPr>
            <p:spPr>
              <a:xfrm>
                <a:off x="3495675" y="2628900"/>
                <a:ext cx="2247900" cy="1600200"/>
              </a:xfrm>
              <a:custGeom>
                <a:avLst/>
                <a:gdLst>
                  <a:gd name="connsiteX0" fmla="*/ 24259 w 2247900"/>
                  <a:gd name="connsiteY0" fmla="*/ 0 h 1600200"/>
                  <a:gd name="connsiteX1" fmla="*/ 67346 w 2247900"/>
                  <a:gd name="connsiteY1" fmla="*/ 0 h 1600200"/>
                  <a:gd name="connsiteX2" fmla="*/ 67346 w 2247900"/>
                  <a:gd name="connsiteY2" fmla="*/ 1495534 h 1600200"/>
                  <a:gd name="connsiteX3" fmla="*/ 96232 w 2247900"/>
                  <a:gd name="connsiteY3" fmla="*/ 1524420 h 1600200"/>
                  <a:gd name="connsiteX4" fmla="*/ 2227868 w 2247900"/>
                  <a:gd name="connsiteY4" fmla="*/ 1524420 h 1600200"/>
                  <a:gd name="connsiteX5" fmla="*/ 2247900 w 2247900"/>
                  <a:gd name="connsiteY5" fmla="*/ 1516122 h 1600200"/>
                  <a:gd name="connsiteX6" fmla="*/ 2247900 w 2247900"/>
                  <a:gd name="connsiteY6" fmla="*/ 1600200 h 1600200"/>
                  <a:gd name="connsiteX7" fmla="*/ 24259 w 2247900"/>
                  <a:gd name="connsiteY7" fmla="*/ 1600200 h 1600200"/>
                  <a:gd name="connsiteX8" fmla="*/ 0 w 2247900"/>
                  <a:gd name="connsiteY8" fmla="*/ 1575941 h 1600200"/>
                  <a:gd name="connsiteX9" fmla="*/ 0 w 2247900"/>
                  <a:gd name="connsiteY9" fmla="*/ 24259 h 1600200"/>
                  <a:gd name="connsiteX10" fmla="*/ 24259 w 2247900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47900" h="1600200">
                    <a:moveTo>
                      <a:pt x="24259" y="0"/>
                    </a:moveTo>
                    <a:lnTo>
                      <a:pt x="67346" y="0"/>
                    </a:lnTo>
                    <a:lnTo>
                      <a:pt x="67346" y="1495534"/>
                    </a:lnTo>
                    <a:cubicBezTo>
                      <a:pt x="67346" y="1511487"/>
                      <a:pt x="80279" y="1524420"/>
                      <a:pt x="96232" y="1524420"/>
                    </a:cubicBezTo>
                    <a:lnTo>
                      <a:pt x="2227868" y="1524420"/>
                    </a:lnTo>
                    <a:lnTo>
                      <a:pt x="2247900" y="1516122"/>
                    </a:lnTo>
                    <a:lnTo>
                      <a:pt x="2247900" y="1600200"/>
                    </a:lnTo>
                    <a:lnTo>
                      <a:pt x="24259" y="1600200"/>
                    </a:lnTo>
                    <a:cubicBezTo>
                      <a:pt x="10861" y="1600200"/>
                      <a:pt x="0" y="1589339"/>
                      <a:pt x="0" y="1575941"/>
                    </a:cubicBezTo>
                    <a:lnTo>
                      <a:pt x="0" y="24259"/>
                    </a:lnTo>
                    <a:cubicBezTo>
                      <a:pt x="0" y="10861"/>
                      <a:pt x="10861" y="0"/>
                      <a:pt x="242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9" name="Freeform 758"/>
              <p:cNvSpPr/>
              <p:nvPr/>
            </p:nvSpPr>
            <p:spPr>
              <a:xfrm rot="19086685">
                <a:off x="3622111" y="3019492"/>
                <a:ext cx="2154910" cy="936264"/>
              </a:xfrm>
              <a:custGeom>
                <a:avLst/>
                <a:gdLst>
                  <a:gd name="connsiteX0" fmla="*/ 228689 w 2154910"/>
                  <a:gd name="connsiteY0" fmla="*/ 107634 h 936264"/>
                  <a:gd name="connsiteX1" fmla="*/ 107634 w 2154910"/>
                  <a:gd name="connsiteY1" fmla="*/ 114214 h 936264"/>
                  <a:gd name="connsiteX2" fmla="*/ 114214 w 2154910"/>
                  <a:gd name="connsiteY2" fmla="*/ 235269 h 936264"/>
                  <a:gd name="connsiteX3" fmla="*/ 235269 w 2154910"/>
                  <a:gd name="connsiteY3" fmla="*/ 228688 h 936264"/>
                  <a:gd name="connsiteX4" fmla="*/ 228689 w 2154910"/>
                  <a:gd name="connsiteY4" fmla="*/ 107634 h 936264"/>
                  <a:gd name="connsiteX5" fmla="*/ 1117349 w 2154910"/>
                  <a:gd name="connsiteY5" fmla="*/ 676186 h 936264"/>
                  <a:gd name="connsiteX6" fmla="*/ 996295 w 2154910"/>
                  <a:gd name="connsiteY6" fmla="*/ 682766 h 936264"/>
                  <a:gd name="connsiteX7" fmla="*/ 1002875 w 2154910"/>
                  <a:gd name="connsiteY7" fmla="*/ 803821 h 936264"/>
                  <a:gd name="connsiteX8" fmla="*/ 1123930 w 2154910"/>
                  <a:gd name="connsiteY8" fmla="*/ 797241 h 936264"/>
                  <a:gd name="connsiteX9" fmla="*/ 1117349 w 2154910"/>
                  <a:gd name="connsiteY9" fmla="*/ 676186 h 936264"/>
                  <a:gd name="connsiteX10" fmla="*/ 932998 w 2154910"/>
                  <a:gd name="connsiteY10" fmla="*/ 144668 h 936264"/>
                  <a:gd name="connsiteX11" fmla="*/ 811943 w 2154910"/>
                  <a:gd name="connsiteY11" fmla="*/ 151248 h 936264"/>
                  <a:gd name="connsiteX12" fmla="*/ 818523 w 2154910"/>
                  <a:gd name="connsiteY12" fmla="*/ 272303 h 936264"/>
                  <a:gd name="connsiteX13" fmla="*/ 939578 w 2154910"/>
                  <a:gd name="connsiteY13" fmla="*/ 265722 h 936264"/>
                  <a:gd name="connsiteX14" fmla="*/ 932998 w 2154910"/>
                  <a:gd name="connsiteY14" fmla="*/ 144668 h 936264"/>
                  <a:gd name="connsiteX15" fmla="*/ 2040696 w 2154910"/>
                  <a:gd name="connsiteY15" fmla="*/ 700995 h 936264"/>
                  <a:gd name="connsiteX16" fmla="*/ 1919641 w 2154910"/>
                  <a:gd name="connsiteY16" fmla="*/ 707575 h 936264"/>
                  <a:gd name="connsiteX17" fmla="*/ 1926222 w 2154910"/>
                  <a:gd name="connsiteY17" fmla="*/ 828630 h 936264"/>
                  <a:gd name="connsiteX18" fmla="*/ 2047276 w 2154910"/>
                  <a:gd name="connsiteY18" fmla="*/ 822050 h 936264"/>
                  <a:gd name="connsiteX19" fmla="*/ 2040696 w 2154910"/>
                  <a:gd name="connsiteY19" fmla="*/ 700995 h 936264"/>
                  <a:gd name="connsiteX20" fmla="*/ 2097933 w 2154910"/>
                  <a:gd name="connsiteY20" fmla="*/ 637177 h 936264"/>
                  <a:gd name="connsiteX21" fmla="*/ 2111094 w 2154910"/>
                  <a:gd name="connsiteY21" fmla="*/ 879287 h 936264"/>
                  <a:gd name="connsiteX22" fmla="*/ 1868984 w 2154910"/>
                  <a:gd name="connsiteY22" fmla="*/ 892447 h 936264"/>
                  <a:gd name="connsiteX23" fmla="*/ 1828299 w 2154910"/>
                  <a:gd name="connsiteY23" fmla="*/ 837859 h 936264"/>
                  <a:gd name="connsiteX24" fmla="*/ 1824477 w 2154910"/>
                  <a:gd name="connsiteY24" fmla="*/ 822667 h 936264"/>
                  <a:gd name="connsiteX25" fmla="*/ 1210864 w 2154910"/>
                  <a:gd name="connsiteY25" fmla="*/ 822667 h 936264"/>
                  <a:gd name="connsiteX26" fmla="*/ 1208095 w 2154910"/>
                  <a:gd name="connsiteY26" fmla="*/ 819899 h 936264"/>
                  <a:gd name="connsiteX27" fmla="*/ 1187747 w 2154910"/>
                  <a:gd name="connsiteY27" fmla="*/ 854478 h 936264"/>
                  <a:gd name="connsiteX28" fmla="*/ 945638 w 2154910"/>
                  <a:gd name="connsiteY28" fmla="*/ 867638 h 936264"/>
                  <a:gd name="connsiteX29" fmla="*/ 932477 w 2154910"/>
                  <a:gd name="connsiteY29" fmla="*/ 625529 h 936264"/>
                  <a:gd name="connsiteX30" fmla="*/ 954396 w 2154910"/>
                  <a:gd name="connsiteY30" fmla="*/ 609192 h 936264"/>
                  <a:gd name="connsiteX31" fmla="*/ 921688 w 2154910"/>
                  <a:gd name="connsiteY31" fmla="*/ 370468 h 936264"/>
                  <a:gd name="connsiteX32" fmla="*/ 885066 w 2154910"/>
                  <a:gd name="connsiteY32" fmla="*/ 379683 h 936264"/>
                  <a:gd name="connsiteX33" fmla="*/ 761286 w 2154910"/>
                  <a:gd name="connsiteY33" fmla="*/ 336120 h 936264"/>
                  <a:gd name="connsiteX34" fmla="*/ 704563 w 2154910"/>
                  <a:gd name="connsiteY34" fmla="*/ 217791 h 936264"/>
                  <a:gd name="connsiteX35" fmla="*/ 704802 w 2154910"/>
                  <a:gd name="connsiteY35" fmla="*/ 216071 h 936264"/>
                  <a:gd name="connsiteX36" fmla="*/ 335958 w 2154910"/>
                  <a:gd name="connsiteY36" fmla="*/ 210363 h 936264"/>
                  <a:gd name="connsiteX37" fmla="*/ 333615 w 2154910"/>
                  <a:gd name="connsiteY37" fmla="*/ 227248 h 936264"/>
                  <a:gd name="connsiteX38" fmla="*/ 299087 w 2154910"/>
                  <a:gd name="connsiteY38" fmla="*/ 285926 h 936264"/>
                  <a:gd name="connsiteX39" fmla="*/ 56977 w 2154910"/>
                  <a:gd name="connsiteY39" fmla="*/ 299086 h 936264"/>
                  <a:gd name="connsiteX40" fmla="*/ 43817 w 2154910"/>
                  <a:gd name="connsiteY40" fmla="*/ 56977 h 936264"/>
                  <a:gd name="connsiteX41" fmla="*/ 285926 w 2154910"/>
                  <a:gd name="connsiteY41" fmla="*/ 43816 h 936264"/>
                  <a:gd name="connsiteX42" fmla="*/ 326611 w 2154910"/>
                  <a:gd name="connsiteY42" fmla="*/ 98405 h 936264"/>
                  <a:gd name="connsiteX43" fmla="*/ 339475 w 2154910"/>
                  <a:gd name="connsiteY43" fmla="*/ 149531 h 936264"/>
                  <a:gd name="connsiteX44" fmla="*/ 713232 w 2154910"/>
                  <a:gd name="connsiteY44" fmla="*/ 155316 h 936264"/>
                  <a:gd name="connsiteX45" fmla="*/ 713597 w 2154910"/>
                  <a:gd name="connsiteY45" fmla="*/ 152688 h 936264"/>
                  <a:gd name="connsiteX46" fmla="*/ 748125 w 2154910"/>
                  <a:gd name="connsiteY46" fmla="*/ 94011 h 936264"/>
                  <a:gd name="connsiteX47" fmla="*/ 990235 w 2154910"/>
                  <a:gd name="connsiteY47" fmla="*/ 80850 h 936264"/>
                  <a:gd name="connsiteX48" fmla="*/ 1003395 w 2154910"/>
                  <a:gd name="connsiteY48" fmla="*/ 322960 h 936264"/>
                  <a:gd name="connsiteX49" fmla="*/ 976708 w 2154910"/>
                  <a:gd name="connsiteY49" fmla="*/ 342850 h 936264"/>
                  <a:gd name="connsiteX50" fmla="*/ 1009105 w 2154910"/>
                  <a:gd name="connsiteY50" fmla="*/ 579298 h 936264"/>
                  <a:gd name="connsiteX51" fmla="*/ 1050806 w 2154910"/>
                  <a:gd name="connsiteY51" fmla="*/ 568806 h 936264"/>
                  <a:gd name="connsiteX52" fmla="*/ 1174587 w 2154910"/>
                  <a:gd name="connsiteY52" fmla="*/ 612368 h 936264"/>
                  <a:gd name="connsiteX53" fmla="*/ 1231309 w 2154910"/>
                  <a:gd name="connsiteY53" fmla="*/ 730698 h 936264"/>
                  <a:gd name="connsiteX54" fmla="*/ 1227840 w 2154910"/>
                  <a:gd name="connsiteY54" fmla="*/ 755700 h 936264"/>
                  <a:gd name="connsiteX55" fmla="*/ 1814817 w 2154910"/>
                  <a:gd name="connsiteY55" fmla="*/ 755700 h 936264"/>
                  <a:gd name="connsiteX56" fmla="*/ 1821296 w 2154910"/>
                  <a:gd name="connsiteY56" fmla="*/ 709015 h 936264"/>
                  <a:gd name="connsiteX57" fmla="*/ 1855824 w 2154910"/>
                  <a:gd name="connsiteY57" fmla="*/ 650338 h 936264"/>
                  <a:gd name="connsiteX58" fmla="*/ 2097933 w 2154910"/>
                  <a:gd name="connsiteY58" fmla="*/ 637177 h 93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154910" h="936264">
                    <a:moveTo>
                      <a:pt x="228689" y="107634"/>
                    </a:moveTo>
                    <a:cubicBezTo>
                      <a:pt x="193443" y="76022"/>
                      <a:pt x="139246" y="78968"/>
                      <a:pt x="107634" y="114214"/>
                    </a:cubicBezTo>
                    <a:cubicBezTo>
                      <a:pt x="76023" y="149460"/>
                      <a:pt x="78969" y="203657"/>
                      <a:pt x="114214" y="235269"/>
                    </a:cubicBezTo>
                    <a:cubicBezTo>
                      <a:pt x="149460" y="266880"/>
                      <a:pt x="203658" y="263934"/>
                      <a:pt x="235269" y="228688"/>
                    </a:cubicBezTo>
                    <a:cubicBezTo>
                      <a:pt x="266881" y="193443"/>
                      <a:pt x="263935" y="139245"/>
                      <a:pt x="228689" y="107634"/>
                    </a:cubicBezTo>
                    <a:close/>
                    <a:moveTo>
                      <a:pt x="1117349" y="676186"/>
                    </a:moveTo>
                    <a:cubicBezTo>
                      <a:pt x="1082104" y="644574"/>
                      <a:pt x="1027906" y="647520"/>
                      <a:pt x="996295" y="682766"/>
                    </a:cubicBezTo>
                    <a:cubicBezTo>
                      <a:pt x="964683" y="718012"/>
                      <a:pt x="967629" y="772209"/>
                      <a:pt x="1002875" y="803821"/>
                    </a:cubicBezTo>
                    <a:cubicBezTo>
                      <a:pt x="1038121" y="835432"/>
                      <a:pt x="1092318" y="832486"/>
                      <a:pt x="1123930" y="797241"/>
                    </a:cubicBezTo>
                    <a:cubicBezTo>
                      <a:pt x="1155541" y="761995"/>
                      <a:pt x="1152595" y="707797"/>
                      <a:pt x="1117349" y="676186"/>
                    </a:cubicBezTo>
                    <a:close/>
                    <a:moveTo>
                      <a:pt x="932998" y="144668"/>
                    </a:moveTo>
                    <a:cubicBezTo>
                      <a:pt x="897752" y="113056"/>
                      <a:pt x="843554" y="116002"/>
                      <a:pt x="811943" y="151248"/>
                    </a:cubicBezTo>
                    <a:cubicBezTo>
                      <a:pt x="780331" y="186494"/>
                      <a:pt x="783277" y="240691"/>
                      <a:pt x="818523" y="272303"/>
                    </a:cubicBezTo>
                    <a:cubicBezTo>
                      <a:pt x="853769" y="303914"/>
                      <a:pt x="907966" y="300968"/>
                      <a:pt x="939578" y="265722"/>
                    </a:cubicBezTo>
                    <a:cubicBezTo>
                      <a:pt x="971189" y="230477"/>
                      <a:pt x="968243" y="176279"/>
                      <a:pt x="932998" y="144668"/>
                    </a:cubicBezTo>
                    <a:close/>
                    <a:moveTo>
                      <a:pt x="2040696" y="700995"/>
                    </a:moveTo>
                    <a:cubicBezTo>
                      <a:pt x="2005450" y="669383"/>
                      <a:pt x="1951253" y="672329"/>
                      <a:pt x="1919641" y="707575"/>
                    </a:cubicBezTo>
                    <a:cubicBezTo>
                      <a:pt x="1888030" y="742821"/>
                      <a:pt x="1890976" y="797018"/>
                      <a:pt x="1926222" y="828630"/>
                    </a:cubicBezTo>
                    <a:cubicBezTo>
                      <a:pt x="1961467" y="860241"/>
                      <a:pt x="2015665" y="857295"/>
                      <a:pt x="2047276" y="822050"/>
                    </a:cubicBezTo>
                    <a:cubicBezTo>
                      <a:pt x="2078888" y="786804"/>
                      <a:pt x="2075942" y="732606"/>
                      <a:pt x="2040696" y="700995"/>
                    </a:cubicBezTo>
                    <a:close/>
                    <a:moveTo>
                      <a:pt x="2097933" y="637177"/>
                    </a:moveTo>
                    <a:cubicBezTo>
                      <a:pt x="2168424" y="700400"/>
                      <a:pt x="2174316" y="808796"/>
                      <a:pt x="2111094" y="879287"/>
                    </a:cubicBezTo>
                    <a:cubicBezTo>
                      <a:pt x="2047872" y="949778"/>
                      <a:pt x="1939475" y="955670"/>
                      <a:pt x="1868984" y="892447"/>
                    </a:cubicBezTo>
                    <a:cubicBezTo>
                      <a:pt x="1851362" y="876642"/>
                      <a:pt x="1837776" y="858013"/>
                      <a:pt x="1828299" y="837859"/>
                    </a:cubicBezTo>
                    <a:lnTo>
                      <a:pt x="1824477" y="822667"/>
                    </a:lnTo>
                    <a:lnTo>
                      <a:pt x="1210864" y="822667"/>
                    </a:lnTo>
                    <a:lnTo>
                      <a:pt x="1208095" y="819899"/>
                    </a:lnTo>
                    <a:lnTo>
                      <a:pt x="1187747" y="854478"/>
                    </a:lnTo>
                    <a:cubicBezTo>
                      <a:pt x="1124525" y="924969"/>
                      <a:pt x="1016129" y="930861"/>
                      <a:pt x="945638" y="867638"/>
                    </a:cubicBezTo>
                    <a:cubicBezTo>
                      <a:pt x="875147" y="804416"/>
                      <a:pt x="869255" y="696020"/>
                      <a:pt x="932477" y="625529"/>
                    </a:cubicBezTo>
                    <a:lnTo>
                      <a:pt x="954396" y="609192"/>
                    </a:lnTo>
                    <a:lnTo>
                      <a:pt x="921688" y="370468"/>
                    </a:lnTo>
                    <a:lnTo>
                      <a:pt x="885066" y="379683"/>
                    </a:lnTo>
                    <a:cubicBezTo>
                      <a:pt x="841253" y="382064"/>
                      <a:pt x="796531" y="367731"/>
                      <a:pt x="761286" y="336120"/>
                    </a:cubicBezTo>
                    <a:cubicBezTo>
                      <a:pt x="726041" y="304509"/>
                      <a:pt x="706945" y="261604"/>
                      <a:pt x="704563" y="217791"/>
                    </a:cubicBezTo>
                    <a:lnTo>
                      <a:pt x="704802" y="216071"/>
                    </a:lnTo>
                    <a:lnTo>
                      <a:pt x="335958" y="210363"/>
                    </a:lnTo>
                    <a:lnTo>
                      <a:pt x="333615" y="227248"/>
                    </a:lnTo>
                    <a:cubicBezTo>
                      <a:pt x="326378" y="248311"/>
                      <a:pt x="314892" y="268303"/>
                      <a:pt x="299087" y="285926"/>
                    </a:cubicBezTo>
                    <a:cubicBezTo>
                      <a:pt x="235864" y="356416"/>
                      <a:pt x="127468" y="362308"/>
                      <a:pt x="56977" y="299086"/>
                    </a:cubicBezTo>
                    <a:cubicBezTo>
                      <a:pt x="-13514" y="235864"/>
                      <a:pt x="-19406" y="127467"/>
                      <a:pt x="43817" y="56977"/>
                    </a:cubicBezTo>
                    <a:cubicBezTo>
                      <a:pt x="107039" y="-13514"/>
                      <a:pt x="215435" y="-19406"/>
                      <a:pt x="285926" y="43816"/>
                    </a:cubicBezTo>
                    <a:cubicBezTo>
                      <a:pt x="303549" y="59622"/>
                      <a:pt x="317134" y="78251"/>
                      <a:pt x="326611" y="98405"/>
                    </a:cubicBezTo>
                    <a:lnTo>
                      <a:pt x="339475" y="149531"/>
                    </a:lnTo>
                    <a:lnTo>
                      <a:pt x="713232" y="155316"/>
                    </a:lnTo>
                    <a:lnTo>
                      <a:pt x="713597" y="152688"/>
                    </a:lnTo>
                    <a:cubicBezTo>
                      <a:pt x="720834" y="131625"/>
                      <a:pt x="732320" y="111633"/>
                      <a:pt x="748125" y="94011"/>
                    </a:cubicBezTo>
                    <a:cubicBezTo>
                      <a:pt x="811348" y="23520"/>
                      <a:pt x="919744" y="17628"/>
                      <a:pt x="990235" y="80850"/>
                    </a:cubicBezTo>
                    <a:cubicBezTo>
                      <a:pt x="1060726" y="144073"/>
                      <a:pt x="1066618" y="252469"/>
                      <a:pt x="1003395" y="322960"/>
                    </a:cubicBezTo>
                    <a:lnTo>
                      <a:pt x="976708" y="342850"/>
                    </a:lnTo>
                    <a:lnTo>
                      <a:pt x="1009105" y="579298"/>
                    </a:lnTo>
                    <a:lnTo>
                      <a:pt x="1050806" y="568806"/>
                    </a:lnTo>
                    <a:cubicBezTo>
                      <a:pt x="1094620" y="566425"/>
                      <a:pt x="1139341" y="580757"/>
                      <a:pt x="1174587" y="612368"/>
                    </a:cubicBezTo>
                    <a:cubicBezTo>
                      <a:pt x="1209832" y="643979"/>
                      <a:pt x="1228928" y="686884"/>
                      <a:pt x="1231309" y="730698"/>
                    </a:cubicBezTo>
                    <a:lnTo>
                      <a:pt x="1227840" y="755700"/>
                    </a:lnTo>
                    <a:lnTo>
                      <a:pt x="1814817" y="755700"/>
                    </a:lnTo>
                    <a:lnTo>
                      <a:pt x="1821296" y="709015"/>
                    </a:lnTo>
                    <a:cubicBezTo>
                      <a:pt x="1828532" y="687952"/>
                      <a:pt x="1840018" y="667961"/>
                      <a:pt x="1855824" y="650338"/>
                    </a:cubicBezTo>
                    <a:cubicBezTo>
                      <a:pt x="1919046" y="579847"/>
                      <a:pt x="2027443" y="573955"/>
                      <a:pt x="2097933" y="6371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0" name="Rounded Rectangle 759"/>
              <p:cNvSpPr/>
              <p:nvPr/>
            </p:nvSpPr>
            <p:spPr>
              <a:xfrm>
                <a:off x="1914525" y="3952875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1" name="Rounded Rectangle 760"/>
              <p:cNvSpPr/>
              <p:nvPr/>
            </p:nvSpPr>
            <p:spPr>
              <a:xfrm>
                <a:off x="1914525" y="3784991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2" name="Rounded Rectangle 761"/>
              <p:cNvSpPr/>
              <p:nvPr/>
            </p:nvSpPr>
            <p:spPr>
              <a:xfrm>
                <a:off x="1914525" y="3617107"/>
                <a:ext cx="971550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3" name="Rounded Rectangle 762"/>
              <p:cNvSpPr/>
              <p:nvPr/>
            </p:nvSpPr>
            <p:spPr>
              <a:xfrm>
                <a:off x="1914525" y="3449223"/>
                <a:ext cx="646086" cy="8572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2968592" y="4757834"/>
              <a:ext cx="1629161" cy="585585"/>
              <a:chOff x="2976369" y="4757834"/>
              <a:chExt cx="1629161" cy="585585"/>
            </a:xfrm>
            <a:grpFill/>
          </p:grpSpPr>
          <p:sp>
            <p:nvSpPr>
              <p:cNvPr id="753" name="Rounded Rectangle 752"/>
              <p:cNvSpPr/>
              <p:nvPr/>
            </p:nvSpPr>
            <p:spPr>
              <a:xfrm>
                <a:off x="3302295" y="4757834"/>
                <a:ext cx="945855" cy="216161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4" name="Freeform 753"/>
              <p:cNvSpPr/>
              <p:nvPr/>
            </p:nvSpPr>
            <p:spPr>
              <a:xfrm>
                <a:off x="3005339" y="5019676"/>
                <a:ext cx="1571221" cy="74763"/>
              </a:xfrm>
              <a:custGeom>
                <a:avLst/>
                <a:gdLst>
                  <a:gd name="connsiteX0" fmla="*/ 132902 w 1571221"/>
                  <a:gd name="connsiteY0" fmla="*/ 0 h 74763"/>
                  <a:gd name="connsiteX1" fmla="*/ 1438319 w 1571221"/>
                  <a:gd name="connsiteY1" fmla="*/ 0 h 74763"/>
                  <a:gd name="connsiteX2" fmla="*/ 1552780 w 1571221"/>
                  <a:gd name="connsiteY2" fmla="*/ 47411 h 74763"/>
                  <a:gd name="connsiteX3" fmla="*/ 1571221 w 1571221"/>
                  <a:gd name="connsiteY3" fmla="*/ 74763 h 74763"/>
                  <a:gd name="connsiteX4" fmla="*/ 0 w 1571221"/>
                  <a:gd name="connsiteY4" fmla="*/ 74763 h 74763"/>
                  <a:gd name="connsiteX5" fmla="*/ 18441 w 1571221"/>
                  <a:gd name="connsiteY5" fmla="*/ 47411 h 74763"/>
                  <a:gd name="connsiteX6" fmla="*/ 132902 w 1571221"/>
                  <a:gd name="connsiteY6" fmla="*/ 0 h 7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1221" h="74763">
                    <a:moveTo>
                      <a:pt x="132902" y="0"/>
                    </a:moveTo>
                    <a:lnTo>
                      <a:pt x="1438319" y="0"/>
                    </a:lnTo>
                    <a:cubicBezTo>
                      <a:pt x="1483019" y="0"/>
                      <a:pt x="1523487" y="18118"/>
                      <a:pt x="1552780" y="47411"/>
                    </a:cubicBezTo>
                    <a:lnTo>
                      <a:pt x="1571221" y="74763"/>
                    </a:lnTo>
                    <a:lnTo>
                      <a:pt x="0" y="74763"/>
                    </a:lnTo>
                    <a:lnTo>
                      <a:pt x="18441" y="47411"/>
                    </a:lnTo>
                    <a:cubicBezTo>
                      <a:pt x="47735" y="18118"/>
                      <a:pt x="88203" y="0"/>
                      <a:pt x="1329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5" name="Freeform 754"/>
              <p:cNvSpPr/>
              <p:nvPr/>
            </p:nvSpPr>
            <p:spPr>
              <a:xfrm>
                <a:off x="2976369" y="5161113"/>
                <a:ext cx="1629161" cy="182306"/>
              </a:xfrm>
              <a:custGeom>
                <a:avLst/>
                <a:gdLst>
                  <a:gd name="connsiteX0" fmla="*/ 4126 w 1629161"/>
                  <a:gd name="connsiteY0" fmla="*/ 0 h 182306"/>
                  <a:gd name="connsiteX1" fmla="*/ 1625036 w 1629161"/>
                  <a:gd name="connsiteY1" fmla="*/ 0 h 182306"/>
                  <a:gd name="connsiteX2" fmla="*/ 1629161 w 1629161"/>
                  <a:gd name="connsiteY2" fmla="*/ 20434 h 182306"/>
                  <a:gd name="connsiteX3" fmla="*/ 1467289 w 1629161"/>
                  <a:gd name="connsiteY3" fmla="*/ 182306 h 182306"/>
                  <a:gd name="connsiteX4" fmla="*/ 161872 w 1629161"/>
                  <a:gd name="connsiteY4" fmla="*/ 182306 h 182306"/>
                  <a:gd name="connsiteX5" fmla="*/ 0 w 1629161"/>
                  <a:gd name="connsiteY5" fmla="*/ 20434 h 182306"/>
                  <a:gd name="connsiteX6" fmla="*/ 4126 w 1629161"/>
                  <a:gd name="connsiteY6" fmla="*/ 0 h 18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9161" h="182306">
                    <a:moveTo>
                      <a:pt x="4126" y="0"/>
                    </a:moveTo>
                    <a:lnTo>
                      <a:pt x="1625036" y="0"/>
                    </a:lnTo>
                    <a:lnTo>
                      <a:pt x="1629161" y="20434"/>
                    </a:lnTo>
                    <a:cubicBezTo>
                      <a:pt x="1629161" y="109833"/>
                      <a:pt x="1556688" y="182306"/>
                      <a:pt x="1467289" y="182306"/>
                    </a:cubicBezTo>
                    <a:lnTo>
                      <a:pt x="161872" y="182306"/>
                    </a:lnTo>
                    <a:cubicBezTo>
                      <a:pt x="72473" y="182306"/>
                      <a:pt x="0" y="109833"/>
                      <a:pt x="0" y="20434"/>
                    </a:cubicBezTo>
                    <a:lnTo>
                      <a:pt x="412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3" name="Group 702"/>
            <p:cNvGrpSpPr/>
            <p:nvPr/>
          </p:nvGrpSpPr>
          <p:grpSpPr>
            <a:xfrm>
              <a:off x="936947" y="5429249"/>
              <a:ext cx="5692454" cy="828624"/>
              <a:chOff x="936947" y="5429249"/>
              <a:chExt cx="5692454" cy="828624"/>
            </a:xfrm>
            <a:grpFill/>
          </p:grpSpPr>
          <p:sp>
            <p:nvSpPr>
              <p:cNvPr id="704" name="Freeform 703"/>
              <p:cNvSpPr/>
              <p:nvPr/>
            </p:nvSpPr>
            <p:spPr>
              <a:xfrm rot="5400000">
                <a:off x="1730730" y="5247862"/>
                <a:ext cx="82531" cy="445306"/>
              </a:xfrm>
              <a:custGeom>
                <a:avLst/>
                <a:gdLst>
                  <a:gd name="connsiteX0" fmla="*/ 0 w 82531"/>
                  <a:gd name="connsiteY0" fmla="*/ 133779 h 445306"/>
                  <a:gd name="connsiteX1" fmla="*/ 0 w 82531"/>
                  <a:gd name="connsiteY1" fmla="*/ 0 h 445306"/>
                  <a:gd name="connsiteX2" fmla="*/ 82531 w 82531"/>
                  <a:gd name="connsiteY2" fmla="*/ 76436 h 445306"/>
                  <a:gd name="connsiteX3" fmla="*/ 82531 w 82531"/>
                  <a:gd name="connsiteY3" fmla="*/ 445306 h 445306"/>
                  <a:gd name="connsiteX4" fmla="*/ 58125 w 82531"/>
                  <a:gd name="connsiteY4" fmla="*/ 406469 h 445306"/>
                  <a:gd name="connsiteX5" fmla="*/ 0 w 82531"/>
                  <a:gd name="connsiteY5" fmla="*/ 133779 h 4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445306">
                    <a:moveTo>
                      <a:pt x="0" y="133779"/>
                    </a:moveTo>
                    <a:lnTo>
                      <a:pt x="0" y="0"/>
                    </a:lnTo>
                    <a:lnTo>
                      <a:pt x="82531" y="76436"/>
                    </a:lnTo>
                    <a:lnTo>
                      <a:pt x="82531" y="445306"/>
                    </a:lnTo>
                    <a:lnTo>
                      <a:pt x="58125" y="406469"/>
                    </a:lnTo>
                    <a:cubicBezTo>
                      <a:pt x="4718" y="316788"/>
                      <a:pt x="2359" y="272685"/>
                      <a:pt x="0" y="1337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5" name="Freeform 704"/>
              <p:cNvSpPr/>
              <p:nvPr/>
            </p:nvSpPr>
            <p:spPr>
              <a:xfrm rot="5400000">
                <a:off x="2122490" y="5284853"/>
                <a:ext cx="82531" cy="371324"/>
              </a:xfrm>
              <a:custGeom>
                <a:avLst/>
                <a:gdLst>
                  <a:gd name="connsiteX0" fmla="*/ 0 w 82531"/>
                  <a:gd name="connsiteY0" fmla="*/ 294888 h 371324"/>
                  <a:gd name="connsiteX1" fmla="*/ 0 w 82531"/>
                  <a:gd name="connsiteY1" fmla="*/ 0 h 371324"/>
                  <a:gd name="connsiteX2" fmla="*/ 82531 w 82531"/>
                  <a:gd name="connsiteY2" fmla="*/ 55907 h 371324"/>
                  <a:gd name="connsiteX3" fmla="*/ 82531 w 82531"/>
                  <a:gd name="connsiteY3" fmla="*/ 371324 h 371324"/>
                  <a:gd name="connsiteX4" fmla="*/ 0 w 82531"/>
                  <a:gd name="connsiteY4" fmla="*/ 294888 h 371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1324">
                    <a:moveTo>
                      <a:pt x="0" y="294888"/>
                    </a:moveTo>
                    <a:lnTo>
                      <a:pt x="0" y="0"/>
                    </a:lnTo>
                    <a:lnTo>
                      <a:pt x="82531" y="55907"/>
                    </a:lnTo>
                    <a:lnTo>
                      <a:pt x="82531" y="371324"/>
                    </a:lnTo>
                    <a:lnTo>
                      <a:pt x="0" y="2948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6" name="Freeform 705"/>
              <p:cNvSpPr/>
              <p:nvPr/>
            </p:nvSpPr>
            <p:spPr>
              <a:xfrm rot="5400000">
                <a:off x="2477276" y="5298549"/>
                <a:ext cx="82531" cy="343933"/>
              </a:xfrm>
              <a:custGeom>
                <a:avLst/>
                <a:gdLst>
                  <a:gd name="connsiteX0" fmla="*/ 0 w 82531"/>
                  <a:gd name="connsiteY0" fmla="*/ 288026 h 343933"/>
                  <a:gd name="connsiteX1" fmla="*/ 0 w 82531"/>
                  <a:gd name="connsiteY1" fmla="*/ 0 h 343933"/>
                  <a:gd name="connsiteX2" fmla="*/ 82531 w 82531"/>
                  <a:gd name="connsiteY2" fmla="*/ 32846 h 343933"/>
                  <a:gd name="connsiteX3" fmla="*/ 82531 w 82531"/>
                  <a:gd name="connsiteY3" fmla="*/ 343933 h 343933"/>
                  <a:gd name="connsiteX4" fmla="*/ 0 w 82531"/>
                  <a:gd name="connsiteY4" fmla="*/ 288026 h 3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3933">
                    <a:moveTo>
                      <a:pt x="0" y="288026"/>
                    </a:moveTo>
                    <a:lnTo>
                      <a:pt x="0" y="0"/>
                    </a:lnTo>
                    <a:lnTo>
                      <a:pt x="82531" y="32846"/>
                    </a:lnTo>
                    <a:lnTo>
                      <a:pt x="82531" y="343933"/>
                    </a:lnTo>
                    <a:lnTo>
                      <a:pt x="0" y="2880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7" name="Freeform 706"/>
              <p:cNvSpPr/>
              <p:nvPr/>
            </p:nvSpPr>
            <p:spPr>
              <a:xfrm rot="5400000">
                <a:off x="2845623" y="5288573"/>
                <a:ext cx="82531" cy="363884"/>
              </a:xfrm>
              <a:custGeom>
                <a:avLst/>
                <a:gdLst>
                  <a:gd name="connsiteX0" fmla="*/ 0 w 82531"/>
                  <a:gd name="connsiteY0" fmla="*/ 331038 h 363884"/>
                  <a:gd name="connsiteX1" fmla="*/ 0 w 82531"/>
                  <a:gd name="connsiteY1" fmla="*/ 0 h 363884"/>
                  <a:gd name="connsiteX2" fmla="*/ 82531 w 82531"/>
                  <a:gd name="connsiteY2" fmla="*/ 13966 h 363884"/>
                  <a:gd name="connsiteX3" fmla="*/ 82531 w 82531"/>
                  <a:gd name="connsiteY3" fmla="*/ 363884 h 363884"/>
                  <a:gd name="connsiteX4" fmla="*/ 0 w 82531"/>
                  <a:gd name="connsiteY4" fmla="*/ 331038 h 36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63884">
                    <a:moveTo>
                      <a:pt x="0" y="331038"/>
                    </a:moveTo>
                    <a:lnTo>
                      <a:pt x="0" y="0"/>
                    </a:lnTo>
                    <a:lnTo>
                      <a:pt x="82531" y="13966"/>
                    </a:lnTo>
                    <a:lnTo>
                      <a:pt x="82531" y="363884"/>
                    </a:lnTo>
                    <a:lnTo>
                      <a:pt x="0" y="3310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8" name="Freeform 707"/>
              <p:cNvSpPr/>
              <p:nvPr/>
            </p:nvSpPr>
            <p:spPr>
              <a:xfrm rot="5400000">
                <a:off x="3234196" y="5296889"/>
                <a:ext cx="82531" cy="347252"/>
              </a:xfrm>
              <a:custGeom>
                <a:avLst/>
                <a:gdLst>
                  <a:gd name="connsiteX0" fmla="*/ 0 w 82531"/>
                  <a:gd name="connsiteY0" fmla="*/ 333285 h 347252"/>
                  <a:gd name="connsiteX1" fmla="*/ 0 w 82531"/>
                  <a:gd name="connsiteY1" fmla="*/ 0 h 347252"/>
                  <a:gd name="connsiteX2" fmla="*/ 82531 w 82531"/>
                  <a:gd name="connsiteY2" fmla="*/ 4964 h 347252"/>
                  <a:gd name="connsiteX3" fmla="*/ 82531 w 82531"/>
                  <a:gd name="connsiteY3" fmla="*/ 347252 h 347252"/>
                  <a:gd name="connsiteX4" fmla="*/ 0 w 82531"/>
                  <a:gd name="connsiteY4" fmla="*/ 333285 h 34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7252">
                    <a:moveTo>
                      <a:pt x="0" y="333285"/>
                    </a:moveTo>
                    <a:lnTo>
                      <a:pt x="0" y="0"/>
                    </a:lnTo>
                    <a:lnTo>
                      <a:pt x="82531" y="4964"/>
                    </a:lnTo>
                    <a:lnTo>
                      <a:pt x="82531" y="347252"/>
                    </a:lnTo>
                    <a:lnTo>
                      <a:pt x="0" y="33328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9" name="Freeform 708"/>
              <p:cNvSpPr/>
              <p:nvPr/>
            </p:nvSpPr>
            <p:spPr>
              <a:xfrm rot="5400000">
                <a:off x="3607998" y="5311773"/>
                <a:ext cx="82531" cy="317485"/>
              </a:xfrm>
              <a:custGeom>
                <a:avLst/>
                <a:gdLst>
                  <a:gd name="connsiteX0" fmla="*/ 0 w 82531"/>
                  <a:gd name="connsiteY0" fmla="*/ 312521 h 317485"/>
                  <a:gd name="connsiteX1" fmla="*/ 0 w 82531"/>
                  <a:gd name="connsiteY1" fmla="*/ 0 h 317485"/>
                  <a:gd name="connsiteX2" fmla="*/ 82531 w 82531"/>
                  <a:gd name="connsiteY2" fmla="*/ 0 h 317485"/>
                  <a:gd name="connsiteX3" fmla="*/ 82531 w 82531"/>
                  <a:gd name="connsiteY3" fmla="*/ 317485 h 317485"/>
                  <a:gd name="connsiteX4" fmla="*/ 0 w 82531"/>
                  <a:gd name="connsiteY4" fmla="*/ 312521 h 31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17485">
                    <a:moveTo>
                      <a:pt x="0" y="312521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317485"/>
                    </a:lnTo>
                    <a:lnTo>
                      <a:pt x="0" y="3125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0" name="Freeform 709"/>
              <p:cNvSpPr/>
              <p:nvPr/>
            </p:nvSpPr>
            <p:spPr>
              <a:xfrm rot="5400000">
                <a:off x="3949311" y="5334258"/>
                <a:ext cx="82531" cy="272514"/>
              </a:xfrm>
              <a:custGeom>
                <a:avLst/>
                <a:gdLst>
                  <a:gd name="connsiteX0" fmla="*/ 0 w 82531"/>
                  <a:gd name="connsiteY0" fmla="*/ 272514 h 272514"/>
                  <a:gd name="connsiteX1" fmla="*/ 0 w 82531"/>
                  <a:gd name="connsiteY1" fmla="*/ 0 h 272514"/>
                  <a:gd name="connsiteX2" fmla="*/ 82531 w 82531"/>
                  <a:gd name="connsiteY2" fmla="*/ 0 h 272514"/>
                  <a:gd name="connsiteX3" fmla="*/ 82531 w 82531"/>
                  <a:gd name="connsiteY3" fmla="*/ 272514 h 272514"/>
                  <a:gd name="connsiteX4" fmla="*/ 0 w 8253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82531" y="0"/>
                    </a:lnTo>
                    <a:lnTo>
                      <a:pt x="8253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1" name="Freeform 710"/>
              <p:cNvSpPr/>
              <p:nvPr/>
            </p:nvSpPr>
            <p:spPr>
              <a:xfrm rot="5400000">
                <a:off x="4302997" y="5299401"/>
                <a:ext cx="82531" cy="342229"/>
              </a:xfrm>
              <a:custGeom>
                <a:avLst/>
                <a:gdLst>
                  <a:gd name="connsiteX0" fmla="*/ 0 w 82531"/>
                  <a:gd name="connsiteY0" fmla="*/ 342229 h 342229"/>
                  <a:gd name="connsiteX1" fmla="*/ 0 w 82531"/>
                  <a:gd name="connsiteY1" fmla="*/ 17831 h 342229"/>
                  <a:gd name="connsiteX2" fmla="*/ 82531 w 82531"/>
                  <a:gd name="connsiteY2" fmla="*/ 0 h 342229"/>
                  <a:gd name="connsiteX3" fmla="*/ 82531 w 82531"/>
                  <a:gd name="connsiteY3" fmla="*/ 342229 h 342229"/>
                  <a:gd name="connsiteX4" fmla="*/ 0 w 82531"/>
                  <a:gd name="connsiteY4" fmla="*/ 342229 h 34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42229">
                    <a:moveTo>
                      <a:pt x="0" y="342229"/>
                    </a:moveTo>
                    <a:lnTo>
                      <a:pt x="0" y="17831"/>
                    </a:lnTo>
                    <a:lnTo>
                      <a:pt x="82531" y="0"/>
                    </a:lnTo>
                    <a:lnTo>
                      <a:pt x="82531" y="342229"/>
                    </a:lnTo>
                    <a:lnTo>
                      <a:pt x="0" y="34222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rot="5400000">
                <a:off x="4682571" y="5291607"/>
                <a:ext cx="82531" cy="357817"/>
              </a:xfrm>
              <a:custGeom>
                <a:avLst/>
                <a:gdLst>
                  <a:gd name="connsiteX0" fmla="*/ 0 w 82531"/>
                  <a:gd name="connsiteY0" fmla="*/ 357817 h 357817"/>
                  <a:gd name="connsiteX1" fmla="*/ 0 w 82531"/>
                  <a:gd name="connsiteY1" fmla="*/ 32089 h 357817"/>
                  <a:gd name="connsiteX2" fmla="*/ 82531 w 82531"/>
                  <a:gd name="connsiteY2" fmla="*/ 0 h 357817"/>
                  <a:gd name="connsiteX3" fmla="*/ 82531 w 82531"/>
                  <a:gd name="connsiteY3" fmla="*/ 339986 h 357817"/>
                  <a:gd name="connsiteX4" fmla="*/ 0 w 82531"/>
                  <a:gd name="connsiteY4" fmla="*/ 357817 h 35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57817">
                    <a:moveTo>
                      <a:pt x="0" y="357817"/>
                    </a:moveTo>
                    <a:lnTo>
                      <a:pt x="0" y="32089"/>
                    </a:lnTo>
                    <a:lnTo>
                      <a:pt x="82531" y="0"/>
                    </a:lnTo>
                    <a:lnTo>
                      <a:pt x="82531" y="339986"/>
                    </a:lnTo>
                    <a:lnTo>
                      <a:pt x="0" y="3578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3" name="Freeform 712"/>
              <p:cNvSpPr/>
              <p:nvPr/>
            </p:nvSpPr>
            <p:spPr>
              <a:xfrm rot="5400000">
                <a:off x="5067661" y="5281937"/>
                <a:ext cx="82531" cy="377157"/>
              </a:xfrm>
              <a:custGeom>
                <a:avLst/>
                <a:gdLst>
                  <a:gd name="connsiteX0" fmla="*/ 0 w 82531"/>
                  <a:gd name="connsiteY0" fmla="*/ 377157 h 377157"/>
                  <a:gd name="connsiteX1" fmla="*/ 0 w 82531"/>
                  <a:gd name="connsiteY1" fmla="*/ 45458 h 377157"/>
                  <a:gd name="connsiteX2" fmla="*/ 82531 w 82531"/>
                  <a:gd name="connsiteY2" fmla="*/ 0 h 377157"/>
                  <a:gd name="connsiteX3" fmla="*/ 82531 w 82531"/>
                  <a:gd name="connsiteY3" fmla="*/ 345068 h 377157"/>
                  <a:gd name="connsiteX4" fmla="*/ 0 w 82531"/>
                  <a:gd name="connsiteY4" fmla="*/ 377157 h 37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7157">
                    <a:moveTo>
                      <a:pt x="0" y="377157"/>
                    </a:moveTo>
                    <a:lnTo>
                      <a:pt x="0" y="45458"/>
                    </a:lnTo>
                    <a:lnTo>
                      <a:pt x="82531" y="0"/>
                    </a:lnTo>
                    <a:lnTo>
                      <a:pt x="82531" y="345068"/>
                    </a:lnTo>
                    <a:lnTo>
                      <a:pt x="0" y="3771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4" name="Freeform 713"/>
              <p:cNvSpPr/>
              <p:nvPr/>
            </p:nvSpPr>
            <p:spPr>
              <a:xfrm rot="5400000">
                <a:off x="5450803" y="5283368"/>
                <a:ext cx="82531" cy="374294"/>
              </a:xfrm>
              <a:custGeom>
                <a:avLst/>
                <a:gdLst>
                  <a:gd name="connsiteX0" fmla="*/ 0 w 82531"/>
                  <a:gd name="connsiteY0" fmla="*/ 374294 h 374294"/>
                  <a:gd name="connsiteX1" fmla="*/ 0 w 82531"/>
                  <a:gd name="connsiteY1" fmla="*/ 64484 h 374294"/>
                  <a:gd name="connsiteX2" fmla="*/ 82531 w 82531"/>
                  <a:gd name="connsiteY2" fmla="*/ 0 h 374294"/>
                  <a:gd name="connsiteX3" fmla="*/ 82531 w 82531"/>
                  <a:gd name="connsiteY3" fmla="*/ 328836 h 374294"/>
                  <a:gd name="connsiteX4" fmla="*/ 0 w 82531"/>
                  <a:gd name="connsiteY4" fmla="*/ 374294 h 3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31" h="374294">
                    <a:moveTo>
                      <a:pt x="0" y="374294"/>
                    </a:moveTo>
                    <a:lnTo>
                      <a:pt x="0" y="64484"/>
                    </a:lnTo>
                    <a:lnTo>
                      <a:pt x="82531" y="0"/>
                    </a:lnTo>
                    <a:lnTo>
                      <a:pt x="82531" y="328836"/>
                    </a:lnTo>
                    <a:lnTo>
                      <a:pt x="0" y="37429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5" name="Freeform 714"/>
              <p:cNvSpPr/>
              <p:nvPr/>
            </p:nvSpPr>
            <p:spPr>
              <a:xfrm rot="5400000">
                <a:off x="5803989" y="5298768"/>
                <a:ext cx="82531" cy="343495"/>
              </a:xfrm>
              <a:custGeom>
                <a:avLst/>
                <a:gdLst>
                  <a:gd name="connsiteX0" fmla="*/ 0 w 82531"/>
                  <a:gd name="connsiteY0" fmla="*/ 343495 h 343495"/>
                  <a:gd name="connsiteX1" fmla="*/ 0 w 82531"/>
                  <a:gd name="connsiteY1" fmla="*/ 311528 h 343495"/>
                  <a:gd name="connsiteX2" fmla="*/ 58125 w 82531"/>
                  <a:gd name="connsiteY2" fmla="*/ 38838 h 343495"/>
                  <a:gd name="connsiteX3" fmla="*/ 82531 w 82531"/>
                  <a:gd name="connsiteY3" fmla="*/ 0 h 343495"/>
                  <a:gd name="connsiteX4" fmla="*/ 82531 w 82531"/>
                  <a:gd name="connsiteY4" fmla="*/ 279011 h 343495"/>
                  <a:gd name="connsiteX5" fmla="*/ 0 w 82531"/>
                  <a:gd name="connsiteY5" fmla="*/ 343495 h 34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31" h="343495">
                    <a:moveTo>
                      <a:pt x="0" y="343495"/>
                    </a:moveTo>
                    <a:lnTo>
                      <a:pt x="0" y="311528"/>
                    </a:lnTo>
                    <a:cubicBezTo>
                      <a:pt x="2359" y="172622"/>
                      <a:pt x="4718" y="128519"/>
                      <a:pt x="58125" y="38838"/>
                    </a:cubicBezTo>
                    <a:lnTo>
                      <a:pt x="82531" y="0"/>
                    </a:lnTo>
                    <a:lnTo>
                      <a:pt x="82531" y="279011"/>
                    </a:lnTo>
                    <a:lnTo>
                      <a:pt x="0" y="3434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rot="5400000">
                <a:off x="1549014" y="5335399"/>
                <a:ext cx="117456" cy="548468"/>
              </a:xfrm>
              <a:custGeom>
                <a:avLst/>
                <a:gdLst>
                  <a:gd name="connsiteX0" fmla="*/ 0 w 117456"/>
                  <a:gd name="connsiteY0" fmla="*/ 386848 h 548468"/>
                  <a:gd name="connsiteX1" fmla="*/ 0 w 117456"/>
                  <a:gd name="connsiteY1" fmla="*/ 0 h 548468"/>
                  <a:gd name="connsiteX2" fmla="*/ 117456 w 117456"/>
                  <a:gd name="connsiteY2" fmla="*/ 108784 h 548468"/>
                  <a:gd name="connsiteX3" fmla="*/ 117456 w 117456"/>
                  <a:gd name="connsiteY3" fmla="*/ 548468 h 548468"/>
                  <a:gd name="connsiteX4" fmla="*/ 0 w 117456"/>
                  <a:gd name="connsiteY4" fmla="*/ 386848 h 54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548468">
                    <a:moveTo>
                      <a:pt x="0" y="386848"/>
                    </a:moveTo>
                    <a:lnTo>
                      <a:pt x="0" y="0"/>
                    </a:lnTo>
                    <a:lnTo>
                      <a:pt x="117456" y="108784"/>
                    </a:lnTo>
                    <a:lnTo>
                      <a:pt x="117456" y="548468"/>
                    </a:lnTo>
                    <a:lnTo>
                      <a:pt x="0" y="3868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7" name="Freeform 716"/>
              <p:cNvSpPr/>
              <p:nvPr/>
            </p:nvSpPr>
            <p:spPr>
              <a:xfrm rot="5400000">
                <a:off x="1991312" y="5392666"/>
                <a:ext cx="117456" cy="433934"/>
              </a:xfrm>
              <a:custGeom>
                <a:avLst/>
                <a:gdLst>
                  <a:gd name="connsiteX0" fmla="*/ 0 w 117456"/>
                  <a:gd name="connsiteY0" fmla="*/ 325150 h 433934"/>
                  <a:gd name="connsiteX1" fmla="*/ 0 w 117456"/>
                  <a:gd name="connsiteY1" fmla="*/ 0 h 433934"/>
                  <a:gd name="connsiteX2" fmla="*/ 117456 w 117456"/>
                  <a:gd name="connsiteY2" fmla="*/ 79568 h 433934"/>
                  <a:gd name="connsiteX3" fmla="*/ 117456 w 117456"/>
                  <a:gd name="connsiteY3" fmla="*/ 433934 h 433934"/>
                  <a:gd name="connsiteX4" fmla="*/ 0 w 117456"/>
                  <a:gd name="connsiteY4" fmla="*/ 325150 h 43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33934">
                    <a:moveTo>
                      <a:pt x="0" y="325150"/>
                    </a:moveTo>
                    <a:lnTo>
                      <a:pt x="0" y="0"/>
                    </a:lnTo>
                    <a:lnTo>
                      <a:pt x="117456" y="79568"/>
                    </a:lnTo>
                    <a:lnTo>
                      <a:pt x="117456" y="433934"/>
                    </a:lnTo>
                    <a:lnTo>
                      <a:pt x="0" y="3251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8" name="Freeform 717"/>
              <p:cNvSpPr/>
              <p:nvPr/>
            </p:nvSpPr>
            <p:spPr>
              <a:xfrm rot="5400000">
                <a:off x="2382569" y="5408840"/>
                <a:ext cx="117456" cy="401587"/>
              </a:xfrm>
              <a:custGeom>
                <a:avLst/>
                <a:gdLst>
                  <a:gd name="connsiteX0" fmla="*/ 0 w 117456"/>
                  <a:gd name="connsiteY0" fmla="*/ 322019 h 401587"/>
                  <a:gd name="connsiteX1" fmla="*/ 0 w 117456"/>
                  <a:gd name="connsiteY1" fmla="*/ 0 h 401587"/>
                  <a:gd name="connsiteX2" fmla="*/ 117456 w 117456"/>
                  <a:gd name="connsiteY2" fmla="*/ 46748 h 401587"/>
                  <a:gd name="connsiteX3" fmla="*/ 117456 w 117456"/>
                  <a:gd name="connsiteY3" fmla="*/ 401587 h 401587"/>
                  <a:gd name="connsiteX4" fmla="*/ 0 w 117456"/>
                  <a:gd name="connsiteY4" fmla="*/ 322019 h 4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1587">
                    <a:moveTo>
                      <a:pt x="0" y="322019"/>
                    </a:moveTo>
                    <a:lnTo>
                      <a:pt x="0" y="0"/>
                    </a:lnTo>
                    <a:lnTo>
                      <a:pt x="117456" y="46748"/>
                    </a:lnTo>
                    <a:lnTo>
                      <a:pt x="117456" y="401587"/>
                    </a:lnTo>
                    <a:lnTo>
                      <a:pt x="0" y="322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rot="5400000">
                <a:off x="2786707" y="5406826"/>
                <a:ext cx="117456" cy="405615"/>
              </a:xfrm>
              <a:custGeom>
                <a:avLst/>
                <a:gdLst>
                  <a:gd name="connsiteX0" fmla="*/ 0 w 117456"/>
                  <a:gd name="connsiteY0" fmla="*/ 358868 h 405615"/>
                  <a:gd name="connsiteX1" fmla="*/ 0 w 117456"/>
                  <a:gd name="connsiteY1" fmla="*/ 0 h 405615"/>
                  <a:gd name="connsiteX2" fmla="*/ 117456 w 117456"/>
                  <a:gd name="connsiteY2" fmla="*/ 19877 h 405615"/>
                  <a:gd name="connsiteX3" fmla="*/ 117456 w 117456"/>
                  <a:gd name="connsiteY3" fmla="*/ 405615 h 405615"/>
                  <a:gd name="connsiteX4" fmla="*/ 0 w 117456"/>
                  <a:gd name="connsiteY4" fmla="*/ 358868 h 405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05615">
                    <a:moveTo>
                      <a:pt x="0" y="358868"/>
                    </a:moveTo>
                    <a:lnTo>
                      <a:pt x="0" y="0"/>
                    </a:lnTo>
                    <a:lnTo>
                      <a:pt x="117456" y="19877"/>
                    </a:lnTo>
                    <a:lnTo>
                      <a:pt x="117456" y="405615"/>
                    </a:lnTo>
                    <a:lnTo>
                      <a:pt x="0" y="3588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0" name="Freeform 719"/>
              <p:cNvSpPr/>
              <p:nvPr/>
            </p:nvSpPr>
            <p:spPr>
              <a:xfrm rot="5400000">
                <a:off x="3199826" y="5426417"/>
                <a:ext cx="117456" cy="366433"/>
              </a:xfrm>
              <a:custGeom>
                <a:avLst/>
                <a:gdLst>
                  <a:gd name="connsiteX0" fmla="*/ 0 w 117456"/>
                  <a:gd name="connsiteY0" fmla="*/ 346556 h 366433"/>
                  <a:gd name="connsiteX1" fmla="*/ 0 w 117456"/>
                  <a:gd name="connsiteY1" fmla="*/ 0 h 366433"/>
                  <a:gd name="connsiteX2" fmla="*/ 117456 w 117456"/>
                  <a:gd name="connsiteY2" fmla="*/ 7065 h 366433"/>
                  <a:gd name="connsiteX3" fmla="*/ 117456 w 117456"/>
                  <a:gd name="connsiteY3" fmla="*/ 366433 h 366433"/>
                  <a:gd name="connsiteX4" fmla="*/ 0 w 117456"/>
                  <a:gd name="connsiteY4" fmla="*/ 346556 h 36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66433">
                    <a:moveTo>
                      <a:pt x="0" y="346556"/>
                    </a:moveTo>
                    <a:lnTo>
                      <a:pt x="0" y="0"/>
                    </a:lnTo>
                    <a:lnTo>
                      <a:pt x="117456" y="7065"/>
                    </a:lnTo>
                    <a:lnTo>
                      <a:pt x="117456" y="366433"/>
                    </a:lnTo>
                    <a:lnTo>
                      <a:pt x="0" y="3465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1" name="Freeform 720"/>
              <p:cNvSpPr/>
              <p:nvPr/>
            </p:nvSpPr>
            <p:spPr>
              <a:xfrm rot="5400000">
                <a:off x="3585826" y="5446182"/>
                <a:ext cx="117456" cy="326903"/>
              </a:xfrm>
              <a:custGeom>
                <a:avLst/>
                <a:gdLst>
                  <a:gd name="connsiteX0" fmla="*/ 0 w 117456"/>
                  <a:gd name="connsiteY0" fmla="*/ 319838 h 326903"/>
                  <a:gd name="connsiteX1" fmla="*/ 0 w 117456"/>
                  <a:gd name="connsiteY1" fmla="*/ 0 h 326903"/>
                  <a:gd name="connsiteX2" fmla="*/ 117456 w 117456"/>
                  <a:gd name="connsiteY2" fmla="*/ 0 h 326903"/>
                  <a:gd name="connsiteX3" fmla="*/ 117456 w 117456"/>
                  <a:gd name="connsiteY3" fmla="*/ 326903 h 326903"/>
                  <a:gd name="connsiteX4" fmla="*/ 0 w 117456"/>
                  <a:gd name="connsiteY4" fmla="*/ 319838 h 326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26903">
                    <a:moveTo>
                      <a:pt x="0" y="319838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326903"/>
                    </a:lnTo>
                    <a:lnTo>
                      <a:pt x="0" y="31983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2" name="Freeform 721"/>
              <p:cNvSpPr/>
              <p:nvPr/>
            </p:nvSpPr>
            <p:spPr>
              <a:xfrm rot="5400000">
                <a:off x="3931848" y="5473376"/>
                <a:ext cx="117456" cy="272514"/>
              </a:xfrm>
              <a:custGeom>
                <a:avLst/>
                <a:gdLst>
                  <a:gd name="connsiteX0" fmla="*/ 0 w 117456"/>
                  <a:gd name="connsiteY0" fmla="*/ 272514 h 272514"/>
                  <a:gd name="connsiteX1" fmla="*/ 0 w 117456"/>
                  <a:gd name="connsiteY1" fmla="*/ 0 h 272514"/>
                  <a:gd name="connsiteX2" fmla="*/ 117456 w 117456"/>
                  <a:gd name="connsiteY2" fmla="*/ 0 h 272514"/>
                  <a:gd name="connsiteX3" fmla="*/ 117456 w 117456"/>
                  <a:gd name="connsiteY3" fmla="*/ 272514 h 272514"/>
                  <a:gd name="connsiteX4" fmla="*/ 0 w 117456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17456" y="0"/>
                    </a:lnTo>
                    <a:lnTo>
                      <a:pt x="117456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3" name="Freeform 722"/>
              <p:cNvSpPr/>
              <p:nvPr/>
            </p:nvSpPr>
            <p:spPr>
              <a:xfrm rot="5400000">
                <a:off x="4302449" y="5421604"/>
                <a:ext cx="117456" cy="376059"/>
              </a:xfrm>
              <a:custGeom>
                <a:avLst/>
                <a:gdLst>
                  <a:gd name="connsiteX0" fmla="*/ 0 w 117456"/>
                  <a:gd name="connsiteY0" fmla="*/ 376059 h 376059"/>
                  <a:gd name="connsiteX1" fmla="*/ 0 w 117456"/>
                  <a:gd name="connsiteY1" fmla="*/ 25377 h 376059"/>
                  <a:gd name="connsiteX2" fmla="*/ 117456 w 117456"/>
                  <a:gd name="connsiteY2" fmla="*/ 0 h 376059"/>
                  <a:gd name="connsiteX3" fmla="*/ 117456 w 117456"/>
                  <a:gd name="connsiteY3" fmla="*/ 376059 h 376059"/>
                  <a:gd name="connsiteX4" fmla="*/ 0 w 117456"/>
                  <a:gd name="connsiteY4" fmla="*/ 376059 h 3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76059">
                    <a:moveTo>
                      <a:pt x="0" y="376059"/>
                    </a:moveTo>
                    <a:lnTo>
                      <a:pt x="0" y="25377"/>
                    </a:lnTo>
                    <a:lnTo>
                      <a:pt x="117456" y="0"/>
                    </a:lnTo>
                    <a:lnTo>
                      <a:pt x="117456" y="376059"/>
                    </a:lnTo>
                    <a:lnTo>
                      <a:pt x="0" y="3760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4" name="Freeform 723"/>
              <p:cNvSpPr/>
              <p:nvPr/>
            </p:nvSpPr>
            <p:spPr>
              <a:xfrm rot="5400000">
                <a:off x="4708690" y="5413426"/>
                <a:ext cx="117456" cy="392414"/>
              </a:xfrm>
              <a:custGeom>
                <a:avLst/>
                <a:gdLst>
                  <a:gd name="connsiteX0" fmla="*/ 0 w 117456"/>
                  <a:gd name="connsiteY0" fmla="*/ 392414 h 392414"/>
                  <a:gd name="connsiteX1" fmla="*/ 0 w 117456"/>
                  <a:gd name="connsiteY1" fmla="*/ 45669 h 392414"/>
                  <a:gd name="connsiteX2" fmla="*/ 117456 w 117456"/>
                  <a:gd name="connsiteY2" fmla="*/ 0 h 392414"/>
                  <a:gd name="connsiteX3" fmla="*/ 117456 w 117456"/>
                  <a:gd name="connsiteY3" fmla="*/ 367037 h 392414"/>
                  <a:gd name="connsiteX4" fmla="*/ 0 w 117456"/>
                  <a:gd name="connsiteY4" fmla="*/ 392414 h 39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392414">
                    <a:moveTo>
                      <a:pt x="0" y="392414"/>
                    </a:moveTo>
                    <a:lnTo>
                      <a:pt x="0" y="45669"/>
                    </a:lnTo>
                    <a:lnTo>
                      <a:pt x="117456" y="0"/>
                    </a:lnTo>
                    <a:lnTo>
                      <a:pt x="117456" y="367037"/>
                    </a:lnTo>
                    <a:lnTo>
                      <a:pt x="0" y="392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5" name="Freeform 724"/>
              <p:cNvSpPr/>
              <p:nvPr/>
            </p:nvSpPr>
            <p:spPr>
              <a:xfrm rot="5400000">
                <a:off x="5116971" y="5401583"/>
                <a:ext cx="117456" cy="416101"/>
              </a:xfrm>
              <a:custGeom>
                <a:avLst/>
                <a:gdLst>
                  <a:gd name="connsiteX0" fmla="*/ 0 w 117456"/>
                  <a:gd name="connsiteY0" fmla="*/ 416101 h 416101"/>
                  <a:gd name="connsiteX1" fmla="*/ 0 w 117456"/>
                  <a:gd name="connsiteY1" fmla="*/ 64695 h 416101"/>
                  <a:gd name="connsiteX2" fmla="*/ 117456 w 117456"/>
                  <a:gd name="connsiteY2" fmla="*/ 0 h 416101"/>
                  <a:gd name="connsiteX3" fmla="*/ 117456 w 117456"/>
                  <a:gd name="connsiteY3" fmla="*/ 370432 h 416101"/>
                  <a:gd name="connsiteX4" fmla="*/ 0 w 117456"/>
                  <a:gd name="connsiteY4" fmla="*/ 416101 h 41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16101">
                    <a:moveTo>
                      <a:pt x="0" y="416101"/>
                    </a:moveTo>
                    <a:lnTo>
                      <a:pt x="0" y="64695"/>
                    </a:lnTo>
                    <a:lnTo>
                      <a:pt x="117456" y="0"/>
                    </a:lnTo>
                    <a:lnTo>
                      <a:pt x="117456" y="370432"/>
                    </a:lnTo>
                    <a:lnTo>
                      <a:pt x="0" y="4161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6" name="Freeform 725"/>
              <p:cNvSpPr/>
              <p:nvPr/>
            </p:nvSpPr>
            <p:spPr>
              <a:xfrm rot="5400000">
                <a:off x="5528015" y="5394820"/>
                <a:ext cx="117456" cy="429627"/>
              </a:xfrm>
              <a:custGeom>
                <a:avLst/>
                <a:gdLst>
                  <a:gd name="connsiteX0" fmla="*/ 0 w 117456"/>
                  <a:gd name="connsiteY0" fmla="*/ 429627 h 429627"/>
                  <a:gd name="connsiteX1" fmla="*/ 0 w 117456"/>
                  <a:gd name="connsiteY1" fmla="*/ 91772 h 429627"/>
                  <a:gd name="connsiteX2" fmla="*/ 117456 w 117456"/>
                  <a:gd name="connsiteY2" fmla="*/ 0 h 429627"/>
                  <a:gd name="connsiteX3" fmla="*/ 117456 w 117456"/>
                  <a:gd name="connsiteY3" fmla="*/ 364932 h 429627"/>
                  <a:gd name="connsiteX4" fmla="*/ 0 w 117456"/>
                  <a:gd name="connsiteY4" fmla="*/ 429627 h 42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29627">
                    <a:moveTo>
                      <a:pt x="0" y="429627"/>
                    </a:moveTo>
                    <a:lnTo>
                      <a:pt x="0" y="91772"/>
                    </a:lnTo>
                    <a:lnTo>
                      <a:pt x="117456" y="0"/>
                    </a:lnTo>
                    <a:lnTo>
                      <a:pt x="117456" y="364932"/>
                    </a:lnTo>
                    <a:lnTo>
                      <a:pt x="0" y="4296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7" name="Freeform 726"/>
              <p:cNvSpPr/>
              <p:nvPr/>
            </p:nvSpPr>
            <p:spPr>
              <a:xfrm rot="5400000">
                <a:off x="5941969" y="5377495"/>
                <a:ext cx="117456" cy="464276"/>
              </a:xfrm>
              <a:custGeom>
                <a:avLst/>
                <a:gdLst>
                  <a:gd name="connsiteX0" fmla="*/ 0 w 117456"/>
                  <a:gd name="connsiteY0" fmla="*/ 464276 h 464276"/>
                  <a:gd name="connsiteX1" fmla="*/ 0 w 117456"/>
                  <a:gd name="connsiteY1" fmla="*/ 161621 h 464276"/>
                  <a:gd name="connsiteX2" fmla="*/ 117456 w 117456"/>
                  <a:gd name="connsiteY2" fmla="*/ 0 h 464276"/>
                  <a:gd name="connsiteX3" fmla="*/ 117456 w 117456"/>
                  <a:gd name="connsiteY3" fmla="*/ 372504 h 464276"/>
                  <a:gd name="connsiteX4" fmla="*/ 0 w 117456"/>
                  <a:gd name="connsiteY4" fmla="*/ 464276 h 46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6" h="464276">
                    <a:moveTo>
                      <a:pt x="0" y="464276"/>
                    </a:moveTo>
                    <a:lnTo>
                      <a:pt x="0" y="161621"/>
                    </a:lnTo>
                    <a:lnTo>
                      <a:pt x="117456" y="0"/>
                    </a:lnTo>
                    <a:lnTo>
                      <a:pt x="117456" y="372504"/>
                    </a:lnTo>
                    <a:lnTo>
                      <a:pt x="0" y="4642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8" name="Freeform 727"/>
              <p:cNvSpPr/>
              <p:nvPr/>
            </p:nvSpPr>
            <p:spPr>
              <a:xfrm rot="5400000">
                <a:off x="1385437" y="5459397"/>
                <a:ext cx="103433" cy="599609"/>
              </a:xfrm>
              <a:custGeom>
                <a:avLst/>
                <a:gdLst>
                  <a:gd name="connsiteX0" fmla="*/ 0 w 103433"/>
                  <a:gd name="connsiteY0" fmla="*/ 457284 h 599609"/>
                  <a:gd name="connsiteX1" fmla="*/ 0 w 103433"/>
                  <a:gd name="connsiteY1" fmla="*/ 0 h 599609"/>
                  <a:gd name="connsiteX2" fmla="*/ 103433 w 103433"/>
                  <a:gd name="connsiteY2" fmla="*/ 95796 h 599609"/>
                  <a:gd name="connsiteX3" fmla="*/ 103433 w 103433"/>
                  <a:gd name="connsiteY3" fmla="*/ 599609 h 599609"/>
                  <a:gd name="connsiteX4" fmla="*/ 0 w 103433"/>
                  <a:gd name="connsiteY4" fmla="*/ 457284 h 59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99609">
                    <a:moveTo>
                      <a:pt x="0" y="457284"/>
                    </a:moveTo>
                    <a:lnTo>
                      <a:pt x="0" y="0"/>
                    </a:lnTo>
                    <a:lnTo>
                      <a:pt x="103433" y="95796"/>
                    </a:lnTo>
                    <a:lnTo>
                      <a:pt x="103433" y="599609"/>
                    </a:lnTo>
                    <a:lnTo>
                      <a:pt x="0" y="457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9" name="Freeform 728"/>
              <p:cNvSpPr/>
              <p:nvPr/>
            </p:nvSpPr>
            <p:spPr>
              <a:xfrm rot="5400000">
                <a:off x="1879273" y="5529254"/>
                <a:ext cx="103433" cy="459894"/>
              </a:xfrm>
              <a:custGeom>
                <a:avLst/>
                <a:gdLst>
                  <a:gd name="connsiteX0" fmla="*/ 0 w 103433"/>
                  <a:gd name="connsiteY0" fmla="*/ 364098 h 459894"/>
                  <a:gd name="connsiteX1" fmla="*/ 0 w 103433"/>
                  <a:gd name="connsiteY1" fmla="*/ 0 h 459894"/>
                  <a:gd name="connsiteX2" fmla="*/ 103433 w 103433"/>
                  <a:gd name="connsiteY2" fmla="*/ 70068 h 459894"/>
                  <a:gd name="connsiteX3" fmla="*/ 103433 w 103433"/>
                  <a:gd name="connsiteY3" fmla="*/ 459894 h 459894"/>
                  <a:gd name="connsiteX4" fmla="*/ 0 w 103433"/>
                  <a:gd name="connsiteY4" fmla="*/ 364098 h 45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9894">
                    <a:moveTo>
                      <a:pt x="0" y="364098"/>
                    </a:moveTo>
                    <a:lnTo>
                      <a:pt x="0" y="0"/>
                    </a:lnTo>
                    <a:lnTo>
                      <a:pt x="103433" y="70068"/>
                    </a:lnTo>
                    <a:lnTo>
                      <a:pt x="103433" y="459894"/>
                    </a:lnTo>
                    <a:lnTo>
                      <a:pt x="0" y="36409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0" name="Freeform 729"/>
              <p:cNvSpPr/>
              <p:nvPr/>
            </p:nvSpPr>
            <p:spPr>
              <a:xfrm rot="5400000">
                <a:off x="2310136" y="5541282"/>
                <a:ext cx="103433" cy="435838"/>
              </a:xfrm>
              <a:custGeom>
                <a:avLst/>
                <a:gdLst>
                  <a:gd name="connsiteX0" fmla="*/ 0 w 103433"/>
                  <a:gd name="connsiteY0" fmla="*/ 365771 h 435838"/>
                  <a:gd name="connsiteX1" fmla="*/ 0 w 103433"/>
                  <a:gd name="connsiteY1" fmla="*/ 0 h 435838"/>
                  <a:gd name="connsiteX2" fmla="*/ 103433 w 103433"/>
                  <a:gd name="connsiteY2" fmla="*/ 41166 h 435838"/>
                  <a:gd name="connsiteX3" fmla="*/ 103433 w 103433"/>
                  <a:gd name="connsiteY3" fmla="*/ 435838 h 435838"/>
                  <a:gd name="connsiteX4" fmla="*/ 0 w 103433"/>
                  <a:gd name="connsiteY4" fmla="*/ 365771 h 4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38">
                    <a:moveTo>
                      <a:pt x="0" y="365771"/>
                    </a:moveTo>
                    <a:lnTo>
                      <a:pt x="0" y="0"/>
                    </a:lnTo>
                    <a:lnTo>
                      <a:pt x="103433" y="41166"/>
                    </a:lnTo>
                    <a:lnTo>
                      <a:pt x="103433" y="435838"/>
                    </a:lnTo>
                    <a:lnTo>
                      <a:pt x="0" y="3657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1" name="Freeform 730"/>
              <p:cNvSpPr/>
              <p:nvPr/>
            </p:nvSpPr>
            <p:spPr>
              <a:xfrm rot="5400000">
                <a:off x="2752101" y="5541274"/>
                <a:ext cx="103433" cy="435854"/>
              </a:xfrm>
              <a:custGeom>
                <a:avLst/>
                <a:gdLst>
                  <a:gd name="connsiteX0" fmla="*/ 0 w 103433"/>
                  <a:gd name="connsiteY0" fmla="*/ 394688 h 435854"/>
                  <a:gd name="connsiteX1" fmla="*/ 0 w 103433"/>
                  <a:gd name="connsiteY1" fmla="*/ 0 h 435854"/>
                  <a:gd name="connsiteX2" fmla="*/ 103433 w 103433"/>
                  <a:gd name="connsiteY2" fmla="*/ 17505 h 435854"/>
                  <a:gd name="connsiteX3" fmla="*/ 103433 w 103433"/>
                  <a:gd name="connsiteY3" fmla="*/ 435854 h 435854"/>
                  <a:gd name="connsiteX4" fmla="*/ 0 w 103433"/>
                  <a:gd name="connsiteY4" fmla="*/ 394688 h 435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5854">
                    <a:moveTo>
                      <a:pt x="0" y="394688"/>
                    </a:moveTo>
                    <a:lnTo>
                      <a:pt x="0" y="0"/>
                    </a:lnTo>
                    <a:lnTo>
                      <a:pt x="103433" y="17505"/>
                    </a:lnTo>
                    <a:lnTo>
                      <a:pt x="103433" y="435854"/>
                    </a:lnTo>
                    <a:lnTo>
                      <a:pt x="0" y="39468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2" name="Freeform 731"/>
              <p:cNvSpPr/>
              <p:nvPr/>
            </p:nvSpPr>
            <p:spPr>
              <a:xfrm rot="5400000">
                <a:off x="3190065" y="5568631"/>
                <a:ext cx="103433" cy="381140"/>
              </a:xfrm>
              <a:custGeom>
                <a:avLst/>
                <a:gdLst>
                  <a:gd name="connsiteX0" fmla="*/ 0 w 103433"/>
                  <a:gd name="connsiteY0" fmla="*/ 363635 h 381140"/>
                  <a:gd name="connsiteX1" fmla="*/ 0 w 103433"/>
                  <a:gd name="connsiteY1" fmla="*/ 0 h 381140"/>
                  <a:gd name="connsiteX2" fmla="*/ 103433 w 103433"/>
                  <a:gd name="connsiteY2" fmla="*/ 6221 h 381140"/>
                  <a:gd name="connsiteX3" fmla="*/ 103433 w 103433"/>
                  <a:gd name="connsiteY3" fmla="*/ 381140 h 381140"/>
                  <a:gd name="connsiteX4" fmla="*/ 0 w 103433"/>
                  <a:gd name="connsiteY4" fmla="*/ 363635 h 38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81140">
                    <a:moveTo>
                      <a:pt x="0" y="363635"/>
                    </a:moveTo>
                    <a:lnTo>
                      <a:pt x="0" y="0"/>
                    </a:lnTo>
                    <a:lnTo>
                      <a:pt x="103433" y="6221"/>
                    </a:lnTo>
                    <a:lnTo>
                      <a:pt x="103433" y="381140"/>
                    </a:lnTo>
                    <a:lnTo>
                      <a:pt x="0" y="3636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3" name="Freeform 732"/>
              <p:cNvSpPr/>
              <p:nvPr/>
            </p:nvSpPr>
            <p:spPr>
              <a:xfrm rot="5400000">
                <a:off x="3588550" y="5591462"/>
                <a:ext cx="103433" cy="335478"/>
              </a:xfrm>
              <a:custGeom>
                <a:avLst/>
                <a:gdLst>
                  <a:gd name="connsiteX0" fmla="*/ 0 w 103433"/>
                  <a:gd name="connsiteY0" fmla="*/ 329257 h 335478"/>
                  <a:gd name="connsiteX1" fmla="*/ 0 w 103433"/>
                  <a:gd name="connsiteY1" fmla="*/ 0 h 335478"/>
                  <a:gd name="connsiteX2" fmla="*/ 103433 w 103433"/>
                  <a:gd name="connsiteY2" fmla="*/ 0 h 335478"/>
                  <a:gd name="connsiteX3" fmla="*/ 103433 w 103433"/>
                  <a:gd name="connsiteY3" fmla="*/ 335478 h 335478"/>
                  <a:gd name="connsiteX4" fmla="*/ 0 w 103433"/>
                  <a:gd name="connsiteY4" fmla="*/ 329257 h 3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335478">
                    <a:moveTo>
                      <a:pt x="0" y="329257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335478"/>
                    </a:lnTo>
                    <a:lnTo>
                      <a:pt x="0" y="3292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4" name="Freeform 733"/>
              <p:cNvSpPr/>
              <p:nvPr/>
            </p:nvSpPr>
            <p:spPr>
              <a:xfrm rot="5400000">
                <a:off x="3938860" y="5622944"/>
                <a:ext cx="103433" cy="272514"/>
              </a:xfrm>
              <a:custGeom>
                <a:avLst/>
                <a:gdLst>
                  <a:gd name="connsiteX0" fmla="*/ 0 w 103433"/>
                  <a:gd name="connsiteY0" fmla="*/ 272514 h 272514"/>
                  <a:gd name="connsiteX1" fmla="*/ 0 w 103433"/>
                  <a:gd name="connsiteY1" fmla="*/ 0 h 272514"/>
                  <a:gd name="connsiteX2" fmla="*/ 103433 w 103433"/>
                  <a:gd name="connsiteY2" fmla="*/ 0 h 272514"/>
                  <a:gd name="connsiteX3" fmla="*/ 103433 w 103433"/>
                  <a:gd name="connsiteY3" fmla="*/ 272514 h 272514"/>
                  <a:gd name="connsiteX4" fmla="*/ 0 w 103433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03433" y="0"/>
                    </a:lnTo>
                    <a:lnTo>
                      <a:pt x="103433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5" name="Freeform 734"/>
              <p:cNvSpPr/>
              <p:nvPr/>
            </p:nvSpPr>
            <p:spPr>
              <a:xfrm rot="5400000">
                <a:off x="4324860" y="5555772"/>
                <a:ext cx="103433" cy="406858"/>
              </a:xfrm>
              <a:custGeom>
                <a:avLst/>
                <a:gdLst>
                  <a:gd name="connsiteX0" fmla="*/ 0 w 103433"/>
                  <a:gd name="connsiteY0" fmla="*/ 406858 h 406858"/>
                  <a:gd name="connsiteX1" fmla="*/ 0 w 103433"/>
                  <a:gd name="connsiteY1" fmla="*/ 22347 h 406858"/>
                  <a:gd name="connsiteX2" fmla="*/ 103433 w 103433"/>
                  <a:gd name="connsiteY2" fmla="*/ 0 h 406858"/>
                  <a:gd name="connsiteX3" fmla="*/ 103433 w 103433"/>
                  <a:gd name="connsiteY3" fmla="*/ 406858 h 406858"/>
                  <a:gd name="connsiteX4" fmla="*/ 0 w 103433"/>
                  <a:gd name="connsiteY4" fmla="*/ 406858 h 40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06858">
                    <a:moveTo>
                      <a:pt x="0" y="406858"/>
                    </a:moveTo>
                    <a:lnTo>
                      <a:pt x="0" y="22347"/>
                    </a:lnTo>
                    <a:lnTo>
                      <a:pt x="103433" y="0"/>
                    </a:lnTo>
                    <a:lnTo>
                      <a:pt x="103433" y="406858"/>
                    </a:lnTo>
                    <a:lnTo>
                      <a:pt x="0" y="4068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6" name="Freeform 735"/>
              <p:cNvSpPr/>
              <p:nvPr/>
            </p:nvSpPr>
            <p:spPr>
              <a:xfrm rot="5400000">
                <a:off x="4760331" y="5552195"/>
                <a:ext cx="103433" cy="414012"/>
              </a:xfrm>
              <a:custGeom>
                <a:avLst/>
                <a:gdLst>
                  <a:gd name="connsiteX0" fmla="*/ 0 w 103433"/>
                  <a:gd name="connsiteY0" fmla="*/ 414012 h 414012"/>
                  <a:gd name="connsiteX1" fmla="*/ 0 w 103433"/>
                  <a:gd name="connsiteY1" fmla="*/ 40216 h 414012"/>
                  <a:gd name="connsiteX2" fmla="*/ 103433 w 103433"/>
                  <a:gd name="connsiteY2" fmla="*/ 0 h 414012"/>
                  <a:gd name="connsiteX3" fmla="*/ 103433 w 103433"/>
                  <a:gd name="connsiteY3" fmla="*/ 391665 h 414012"/>
                  <a:gd name="connsiteX4" fmla="*/ 0 w 103433"/>
                  <a:gd name="connsiteY4" fmla="*/ 414012 h 41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14012">
                    <a:moveTo>
                      <a:pt x="0" y="414012"/>
                    </a:moveTo>
                    <a:lnTo>
                      <a:pt x="0" y="40216"/>
                    </a:lnTo>
                    <a:lnTo>
                      <a:pt x="103433" y="0"/>
                    </a:lnTo>
                    <a:lnTo>
                      <a:pt x="103433" y="391665"/>
                    </a:lnTo>
                    <a:lnTo>
                      <a:pt x="0" y="4140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7" name="Freeform 736"/>
              <p:cNvSpPr/>
              <p:nvPr/>
            </p:nvSpPr>
            <p:spPr>
              <a:xfrm rot="5400000">
                <a:off x="5193683" y="5542330"/>
                <a:ext cx="103433" cy="433742"/>
              </a:xfrm>
              <a:custGeom>
                <a:avLst/>
                <a:gdLst>
                  <a:gd name="connsiteX0" fmla="*/ 0 w 103433"/>
                  <a:gd name="connsiteY0" fmla="*/ 433742 h 433742"/>
                  <a:gd name="connsiteX1" fmla="*/ 0 w 103433"/>
                  <a:gd name="connsiteY1" fmla="*/ 56971 h 433742"/>
                  <a:gd name="connsiteX2" fmla="*/ 103433 w 103433"/>
                  <a:gd name="connsiteY2" fmla="*/ 0 h 433742"/>
                  <a:gd name="connsiteX3" fmla="*/ 103433 w 103433"/>
                  <a:gd name="connsiteY3" fmla="*/ 393525 h 433742"/>
                  <a:gd name="connsiteX4" fmla="*/ 0 w 103433"/>
                  <a:gd name="connsiteY4" fmla="*/ 433742 h 43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33742">
                    <a:moveTo>
                      <a:pt x="0" y="433742"/>
                    </a:moveTo>
                    <a:lnTo>
                      <a:pt x="0" y="56971"/>
                    </a:lnTo>
                    <a:lnTo>
                      <a:pt x="103433" y="0"/>
                    </a:lnTo>
                    <a:lnTo>
                      <a:pt x="103433" y="393525"/>
                    </a:lnTo>
                    <a:lnTo>
                      <a:pt x="0" y="4337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8" name="Freeform 737"/>
              <p:cNvSpPr/>
              <p:nvPr/>
            </p:nvSpPr>
            <p:spPr>
              <a:xfrm rot="5400000">
                <a:off x="5633841" y="5531817"/>
                <a:ext cx="103433" cy="454768"/>
              </a:xfrm>
              <a:custGeom>
                <a:avLst/>
                <a:gdLst>
                  <a:gd name="connsiteX0" fmla="*/ 0 w 103433"/>
                  <a:gd name="connsiteY0" fmla="*/ 454768 h 454768"/>
                  <a:gd name="connsiteX1" fmla="*/ 0 w 103433"/>
                  <a:gd name="connsiteY1" fmla="*/ 80816 h 454768"/>
                  <a:gd name="connsiteX2" fmla="*/ 103433 w 103433"/>
                  <a:gd name="connsiteY2" fmla="*/ 0 h 454768"/>
                  <a:gd name="connsiteX3" fmla="*/ 103433 w 103433"/>
                  <a:gd name="connsiteY3" fmla="*/ 397796 h 454768"/>
                  <a:gd name="connsiteX4" fmla="*/ 0 w 103433"/>
                  <a:gd name="connsiteY4" fmla="*/ 454768 h 4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454768">
                    <a:moveTo>
                      <a:pt x="0" y="454768"/>
                    </a:moveTo>
                    <a:lnTo>
                      <a:pt x="0" y="80816"/>
                    </a:lnTo>
                    <a:lnTo>
                      <a:pt x="103433" y="0"/>
                    </a:lnTo>
                    <a:lnTo>
                      <a:pt x="103433" y="397796"/>
                    </a:lnTo>
                    <a:lnTo>
                      <a:pt x="0" y="4547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9" name="Freeform 738"/>
              <p:cNvSpPr/>
              <p:nvPr/>
            </p:nvSpPr>
            <p:spPr>
              <a:xfrm rot="5400000">
                <a:off x="6108232" y="5490154"/>
                <a:ext cx="103433" cy="538095"/>
              </a:xfrm>
              <a:custGeom>
                <a:avLst/>
                <a:gdLst>
                  <a:gd name="connsiteX0" fmla="*/ 0 w 103433"/>
                  <a:gd name="connsiteY0" fmla="*/ 538095 h 538095"/>
                  <a:gd name="connsiteX1" fmla="*/ 0 w 103433"/>
                  <a:gd name="connsiteY1" fmla="*/ 142325 h 538095"/>
                  <a:gd name="connsiteX2" fmla="*/ 103433 w 103433"/>
                  <a:gd name="connsiteY2" fmla="*/ 0 h 538095"/>
                  <a:gd name="connsiteX3" fmla="*/ 103433 w 103433"/>
                  <a:gd name="connsiteY3" fmla="*/ 457279 h 538095"/>
                  <a:gd name="connsiteX4" fmla="*/ 0 w 103433"/>
                  <a:gd name="connsiteY4" fmla="*/ 538095 h 53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33" h="538095">
                    <a:moveTo>
                      <a:pt x="0" y="538095"/>
                    </a:moveTo>
                    <a:lnTo>
                      <a:pt x="0" y="142325"/>
                    </a:lnTo>
                    <a:lnTo>
                      <a:pt x="103433" y="0"/>
                    </a:lnTo>
                    <a:lnTo>
                      <a:pt x="103433" y="457279"/>
                    </a:lnTo>
                    <a:lnTo>
                      <a:pt x="0" y="53809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0" name="Freeform 739"/>
              <p:cNvSpPr/>
              <p:nvPr/>
            </p:nvSpPr>
            <p:spPr>
              <a:xfrm rot="5400000">
                <a:off x="1207905" y="5589622"/>
                <a:ext cx="136601" cy="657441"/>
              </a:xfrm>
              <a:custGeom>
                <a:avLst/>
                <a:gdLst>
                  <a:gd name="connsiteX0" fmla="*/ 0 w 136601"/>
                  <a:gd name="connsiteY0" fmla="*/ 521412 h 657441"/>
                  <a:gd name="connsiteX1" fmla="*/ 0 w 136601"/>
                  <a:gd name="connsiteY1" fmla="*/ 0 h 657441"/>
                  <a:gd name="connsiteX2" fmla="*/ 136601 w 136601"/>
                  <a:gd name="connsiteY2" fmla="*/ 126515 h 657441"/>
                  <a:gd name="connsiteX3" fmla="*/ 136601 w 136601"/>
                  <a:gd name="connsiteY3" fmla="*/ 657441 h 657441"/>
                  <a:gd name="connsiteX4" fmla="*/ 122072 w 136601"/>
                  <a:gd name="connsiteY4" fmla="*/ 654508 h 657441"/>
                  <a:gd name="connsiteX5" fmla="*/ 67575 w 136601"/>
                  <a:gd name="connsiteY5" fmla="*/ 617765 h 657441"/>
                  <a:gd name="connsiteX6" fmla="*/ 36146 w 136601"/>
                  <a:gd name="connsiteY6" fmla="*/ 571150 h 657441"/>
                  <a:gd name="connsiteX7" fmla="*/ 0 w 136601"/>
                  <a:gd name="connsiteY7" fmla="*/ 521412 h 65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57441">
                    <a:moveTo>
                      <a:pt x="0" y="521412"/>
                    </a:moveTo>
                    <a:lnTo>
                      <a:pt x="0" y="0"/>
                    </a:lnTo>
                    <a:lnTo>
                      <a:pt x="136601" y="126515"/>
                    </a:lnTo>
                    <a:lnTo>
                      <a:pt x="136601" y="657441"/>
                    </a:lnTo>
                    <a:lnTo>
                      <a:pt x="122072" y="654508"/>
                    </a:lnTo>
                    <a:cubicBezTo>
                      <a:pt x="101560" y="645832"/>
                      <a:pt x="83088" y="633278"/>
                      <a:pt x="67575" y="617765"/>
                    </a:cubicBezTo>
                    <a:lnTo>
                      <a:pt x="36146" y="571150"/>
                    </a:lnTo>
                    <a:lnTo>
                      <a:pt x="0" y="5214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1" name="Freeform 740"/>
              <p:cNvSpPr/>
              <p:nvPr/>
            </p:nvSpPr>
            <p:spPr>
              <a:xfrm rot="5400000">
                <a:off x="1733028" y="5655305"/>
                <a:ext cx="136601" cy="526074"/>
              </a:xfrm>
              <a:custGeom>
                <a:avLst/>
                <a:gdLst>
                  <a:gd name="connsiteX0" fmla="*/ 0 w 136601"/>
                  <a:gd name="connsiteY0" fmla="*/ 399559 h 526074"/>
                  <a:gd name="connsiteX1" fmla="*/ 0 w 136601"/>
                  <a:gd name="connsiteY1" fmla="*/ 0 h 526074"/>
                  <a:gd name="connsiteX2" fmla="*/ 136601 w 136601"/>
                  <a:gd name="connsiteY2" fmla="*/ 92536 h 526074"/>
                  <a:gd name="connsiteX3" fmla="*/ 136601 w 136601"/>
                  <a:gd name="connsiteY3" fmla="*/ 526074 h 526074"/>
                  <a:gd name="connsiteX4" fmla="*/ 0 w 136601"/>
                  <a:gd name="connsiteY4" fmla="*/ 399559 h 52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26074">
                    <a:moveTo>
                      <a:pt x="0" y="399559"/>
                    </a:moveTo>
                    <a:lnTo>
                      <a:pt x="0" y="0"/>
                    </a:lnTo>
                    <a:lnTo>
                      <a:pt x="136601" y="92536"/>
                    </a:lnTo>
                    <a:lnTo>
                      <a:pt x="136601" y="526074"/>
                    </a:lnTo>
                    <a:lnTo>
                      <a:pt x="0" y="3995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2" name="Freeform 741"/>
              <p:cNvSpPr/>
              <p:nvPr/>
            </p:nvSpPr>
            <p:spPr>
              <a:xfrm rot="5400000">
                <a:off x="2205664" y="5669272"/>
                <a:ext cx="136601" cy="498141"/>
              </a:xfrm>
              <a:custGeom>
                <a:avLst/>
                <a:gdLst>
                  <a:gd name="connsiteX0" fmla="*/ 0 w 136601"/>
                  <a:gd name="connsiteY0" fmla="*/ 405605 h 498141"/>
                  <a:gd name="connsiteX1" fmla="*/ 0 w 136601"/>
                  <a:gd name="connsiteY1" fmla="*/ 0 h 498141"/>
                  <a:gd name="connsiteX2" fmla="*/ 136601 w 136601"/>
                  <a:gd name="connsiteY2" fmla="*/ 54367 h 498141"/>
                  <a:gd name="connsiteX3" fmla="*/ 136601 w 136601"/>
                  <a:gd name="connsiteY3" fmla="*/ 498141 h 498141"/>
                  <a:gd name="connsiteX4" fmla="*/ 0 w 136601"/>
                  <a:gd name="connsiteY4" fmla="*/ 405605 h 4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98141">
                    <a:moveTo>
                      <a:pt x="0" y="405605"/>
                    </a:moveTo>
                    <a:lnTo>
                      <a:pt x="0" y="0"/>
                    </a:lnTo>
                    <a:lnTo>
                      <a:pt x="136601" y="54367"/>
                    </a:lnTo>
                    <a:lnTo>
                      <a:pt x="136601" y="498141"/>
                    </a:lnTo>
                    <a:lnTo>
                      <a:pt x="0" y="4056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3" name="Freeform 742"/>
              <p:cNvSpPr/>
              <p:nvPr/>
            </p:nvSpPr>
            <p:spPr>
              <a:xfrm rot="5400000">
                <a:off x="2688485" y="5677509"/>
                <a:ext cx="136601" cy="481666"/>
              </a:xfrm>
              <a:custGeom>
                <a:avLst/>
                <a:gdLst>
                  <a:gd name="connsiteX0" fmla="*/ 0 w 136601"/>
                  <a:gd name="connsiteY0" fmla="*/ 427299 h 481666"/>
                  <a:gd name="connsiteX1" fmla="*/ 0 w 136601"/>
                  <a:gd name="connsiteY1" fmla="*/ 0 h 481666"/>
                  <a:gd name="connsiteX2" fmla="*/ 136601 w 136601"/>
                  <a:gd name="connsiteY2" fmla="*/ 23117 h 481666"/>
                  <a:gd name="connsiteX3" fmla="*/ 136601 w 136601"/>
                  <a:gd name="connsiteY3" fmla="*/ 481666 h 481666"/>
                  <a:gd name="connsiteX4" fmla="*/ 0 w 136601"/>
                  <a:gd name="connsiteY4" fmla="*/ 427299 h 481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81666">
                    <a:moveTo>
                      <a:pt x="0" y="427299"/>
                    </a:moveTo>
                    <a:lnTo>
                      <a:pt x="0" y="0"/>
                    </a:lnTo>
                    <a:lnTo>
                      <a:pt x="136601" y="23117"/>
                    </a:lnTo>
                    <a:lnTo>
                      <a:pt x="136601" y="481666"/>
                    </a:lnTo>
                    <a:lnTo>
                      <a:pt x="0" y="4272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4" name="Freeform 743"/>
              <p:cNvSpPr/>
              <p:nvPr/>
            </p:nvSpPr>
            <p:spPr>
              <a:xfrm rot="5400000">
                <a:off x="3154325" y="5717191"/>
                <a:ext cx="136601" cy="402303"/>
              </a:xfrm>
              <a:custGeom>
                <a:avLst/>
                <a:gdLst>
                  <a:gd name="connsiteX0" fmla="*/ 0 w 136601"/>
                  <a:gd name="connsiteY0" fmla="*/ 379186 h 402303"/>
                  <a:gd name="connsiteX1" fmla="*/ 0 w 136601"/>
                  <a:gd name="connsiteY1" fmla="*/ 0 h 402303"/>
                  <a:gd name="connsiteX2" fmla="*/ 136601 w 136601"/>
                  <a:gd name="connsiteY2" fmla="*/ 8216 h 402303"/>
                  <a:gd name="connsiteX3" fmla="*/ 136601 w 136601"/>
                  <a:gd name="connsiteY3" fmla="*/ 402303 h 402303"/>
                  <a:gd name="connsiteX4" fmla="*/ 0 w 136601"/>
                  <a:gd name="connsiteY4" fmla="*/ 379186 h 40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02303">
                    <a:moveTo>
                      <a:pt x="0" y="379186"/>
                    </a:moveTo>
                    <a:lnTo>
                      <a:pt x="0" y="0"/>
                    </a:lnTo>
                    <a:lnTo>
                      <a:pt x="136601" y="8216"/>
                    </a:lnTo>
                    <a:lnTo>
                      <a:pt x="136601" y="402303"/>
                    </a:lnTo>
                    <a:lnTo>
                      <a:pt x="0" y="3791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5" name="Freeform 744"/>
              <p:cNvSpPr/>
              <p:nvPr/>
            </p:nvSpPr>
            <p:spPr>
              <a:xfrm rot="5400000">
                <a:off x="3566681" y="5745318"/>
                <a:ext cx="136601" cy="346048"/>
              </a:xfrm>
              <a:custGeom>
                <a:avLst/>
                <a:gdLst>
                  <a:gd name="connsiteX0" fmla="*/ 0 w 136601"/>
                  <a:gd name="connsiteY0" fmla="*/ 337831 h 346048"/>
                  <a:gd name="connsiteX1" fmla="*/ 0 w 136601"/>
                  <a:gd name="connsiteY1" fmla="*/ 0 h 346048"/>
                  <a:gd name="connsiteX2" fmla="*/ 136601 w 136601"/>
                  <a:gd name="connsiteY2" fmla="*/ 0 h 346048"/>
                  <a:gd name="connsiteX3" fmla="*/ 136601 w 136601"/>
                  <a:gd name="connsiteY3" fmla="*/ 346048 h 346048"/>
                  <a:gd name="connsiteX4" fmla="*/ 0 w 136601"/>
                  <a:gd name="connsiteY4" fmla="*/ 337831 h 34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346048">
                    <a:moveTo>
                      <a:pt x="0" y="337831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346048"/>
                    </a:lnTo>
                    <a:lnTo>
                      <a:pt x="0" y="33783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6" name="Freeform 745"/>
              <p:cNvSpPr/>
              <p:nvPr/>
            </p:nvSpPr>
            <p:spPr>
              <a:xfrm rot="5400000">
                <a:off x="3922276" y="5782085"/>
                <a:ext cx="136601" cy="272514"/>
              </a:xfrm>
              <a:custGeom>
                <a:avLst/>
                <a:gdLst>
                  <a:gd name="connsiteX0" fmla="*/ 0 w 136601"/>
                  <a:gd name="connsiteY0" fmla="*/ 272514 h 272514"/>
                  <a:gd name="connsiteX1" fmla="*/ 0 w 136601"/>
                  <a:gd name="connsiteY1" fmla="*/ 0 h 272514"/>
                  <a:gd name="connsiteX2" fmla="*/ 136601 w 136601"/>
                  <a:gd name="connsiteY2" fmla="*/ 0 h 272514"/>
                  <a:gd name="connsiteX3" fmla="*/ 136601 w 136601"/>
                  <a:gd name="connsiteY3" fmla="*/ 272514 h 272514"/>
                  <a:gd name="connsiteX4" fmla="*/ 0 w 136601"/>
                  <a:gd name="connsiteY4" fmla="*/ 272514 h 2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272514">
                    <a:moveTo>
                      <a:pt x="0" y="272514"/>
                    </a:moveTo>
                    <a:lnTo>
                      <a:pt x="0" y="0"/>
                    </a:lnTo>
                    <a:lnTo>
                      <a:pt x="136601" y="0"/>
                    </a:lnTo>
                    <a:lnTo>
                      <a:pt x="136601" y="272514"/>
                    </a:lnTo>
                    <a:lnTo>
                      <a:pt x="0" y="2725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7" name="Freeform 746"/>
              <p:cNvSpPr/>
              <p:nvPr/>
            </p:nvSpPr>
            <p:spPr>
              <a:xfrm rot="5400000">
                <a:off x="4327259" y="5695930"/>
                <a:ext cx="136601" cy="444824"/>
              </a:xfrm>
              <a:custGeom>
                <a:avLst/>
                <a:gdLst>
                  <a:gd name="connsiteX0" fmla="*/ 0 w 136601"/>
                  <a:gd name="connsiteY0" fmla="*/ 444824 h 444824"/>
                  <a:gd name="connsiteX1" fmla="*/ 0 w 136601"/>
                  <a:gd name="connsiteY1" fmla="*/ 29513 h 444824"/>
                  <a:gd name="connsiteX2" fmla="*/ 136601 w 136601"/>
                  <a:gd name="connsiteY2" fmla="*/ 0 h 444824"/>
                  <a:gd name="connsiteX3" fmla="*/ 136601 w 136601"/>
                  <a:gd name="connsiteY3" fmla="*/ 444824 h 444824"/>
                  <a:gd name="connsiteX4" fmla="*/ 0 w 136601"/>
                  <a:gd name="connsiteY4" fmla="*/ 444824 h 44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44824">
                    <a:moveTo>
                      <a:pt x="0" y="444824"/>
                    </a:moveTo>
                    <a:lnTo>
                      <a:pt x="0" y="29513"/>
                    </a:lnTo>
                    <a:lnTo>
                      <a:pt x="136601" y="0"/>
                    </a:lnTo>
                    <a:lnTo>
                      <a:pt x="136601" y="444824"/>
                    </a:lnTo>
                    <a:lnTo>
                      <a:pt x="0" y="4448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8" name="Freeform 747"/>
              <p:cNvSpPr/>
              <p:nvPr/>
            </p:nvSpPr>
            <p:spPr>
              <a:xfrm rot="5400000">
                <a:off x="4793309" y="5692574"/>
                <a:ext cx="136601" cy="451536"/>
              </a:xfrm>
              <a:custGeom>
                <a:avLst/>
                <a:gdLst>
                  <a:gd name="connsiteX0" fmla="*/ 0 w 136601"/>
                  <a:gd name="connsiteY0" fmla="*/ 451536 h 451536"/>
                  <a:gd name="connsiteX1" fmla="*/ 0 w 136601"/>
                  <a:gd name="connsiteY1" fmla="*/ 53112 h 451536"/>
                  <a:gd name="connsiteX2" fmla="*/ 136601 w 136601"/>
                  <a:gd name="connsiteY2" fmla="*/ 0 h 451536"/>
                  <a:gd name="connsiteX3" fmla="*/ 136601 w 136601"/>
                  <a:gd name="connsiteY3" fmla="*/ 422023 h 451536"/>
                  <a:gd name="connsiteX4" fmla="*/ 0 w 136601"/>
                  <a:gd name="connsiteY4" fmla="*/ 451536 h 45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51536">
                    <a:moveTo>
                      <a:pt x="0" y="451536"/>
                    </a:moveTo>
                    <a:lnTo>
                      <a:pt x="0" y="53112"/>
                    </a:lnTo>
                    <a:lnTo>
                      <a:pt x="136601" y="0"/>
                    </a:lnTo>
                    <a:lnTo>
                      <a:pt x="136601" y="422023"/>
                    </a:lnTo>
                    <a:lnTo>
                      <a:pt x="0" y="4515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9" name="Freeform 748"/>
              <p:cNvSpPr/>
              <p:nvPr/>
            </p:nvSpPr>
            <p:spPr>
              <a:xfrm rot="5400000">
                <a:off x="5253209" y="5680791"/>
                <a:ext cx="136601" cy="475103"/>
              </a:xfrm>
              <a:custGeom>
                <a:avLst/>
                <a:gdLst>
                  <a:gd name="connsiteX0" fmla="*/ 0 w 136601"/>
                  <a:gd name="connsiteY0" fmla="*/ 475103 h 475103"/>
                  <a:gd name="connsiteX1" fmla="*/ 0 w 136601"/>
                  <a:gd name="connsiteY1" fmla="*/ 75240 h 475103"/>
                  <a:gd name="connsiteX2" fmla="*/ 136601 w 136601"/>
                  <a:gd name="connsiteY2" fmla="*/ 0 h 475103"/>
                  <a:gd name="connsiteX3" fmla="*/ 136601 w 136601"/>
                  <a:gd name="connsiteY3" fmla="*/ 421991 h 475103"/>
                  <a:gd name="connsiteX4" fmla="*/ 0 w 136601"/>
                  <a:gd name="connsiteY4" fmla="*/ 475103 h 47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475103">
                    <a:moveTo>
                      <a:pt x="0" y="475103"/>
                    </a:moveTo>
                    <a:lnTo>
                      <a:pt x="0" y="75240"/>
                    </a:lnTo>
                    <a:lnTo>
                      <a:pt x="136601" y="0"/>
                    </a:lnTo>
                    <a:lnTo>
                      <a:pt x="136601" y="421991"/>
                    </a:lnTo>
                    <a:lnTo>
                      <a:pt x="0" y="4751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0" name="Freeform 749"/>
              <p:cNvSpPr/>
              <p:nvPr/>
            </p:nvSpPr>
            <p:spPr>
              <a:xfrm rot="5400000">
                <a:off x="5725168" y="5661569"/>
                <a:ext cx="136601" cy="513547"/>
              </a:xfrm>
              <a:custGeom>
                <a:avLst/>
                <a:gdLst>
                  <a:gd name="connsiteX0" fmla="*/ 0 w 136601"/>
                  <a:gd name="connsiteY0" fmla="*/ 513547 h 513547"/>
                  <a:gd name="connsiteX1" fmla="*/ 0 w 136601"/>
                  <a:gd name="connsiteY1" fmla="*/ 106731 h 513547"/>
                  <a:gd name="connsiteX2" fmla="*/ 136601 w 136601"/>
                  <a:gd name="connsiteY2" fmla="*/ 0 h 513547"/>
                  <a:gd name="connsiteX3" fmla="*/ 136601 w 136601"/>
                  <a:gd name="connsiteY3" fmla="*/ 438306 h 513547"/>
                  <a:gd name="connsiteX4" fmla="*/ 0 w 136601"/>
                  <a:gd name="connsiteY4" fmla="*/ 513547 h 513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01" h="513547">
                    <a:moveTo>
                      <a:pt x="0" y="513547"/>
                    </a:moveTo>
                    <a:lnTo>
                      <a:pt x="0" y="106731"/>
                    </a:lnTo>
                    <a:lnTo>
                      <a:pt x="136601" y="0"/>
                    </a:lnTo>
                    <a:lnTo>
                      <a:pt x="136601" y="438306"/>
                    </a:lnTo>
                    <a:lnTo>
                      <a:pt x="0" y="51354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1" name="Freeform 750"/>
              <p:cNvSpPr/>
              <p:nvPr/>
            </p:nvSpPr>
            <p:spPr>
              <a:xfrm rot="5400000">
                <a:off x="6242272" y="5610056"/>
                <a:ext cx="136601" cy="616573"/>
              </a:xfrm>
              <a:custGeom>
                <a:avLst/>
                <a:gdLst>
                  <a:gd name="connsiteX0" fmla="*/ 0 w 136601"/>
                  <a:gd name="connsiteY0" fmla="*/ 616573 h 616573"/>
                  <a:gd name="connsiteX1" fmla="*/ 0 w 136601"/>
                  <a:gd name="connsiteY1" fmla="*/ 136028 h 616573"/>
                  <a:gd name="connsiteX2" fmla="*/ 36146 w 136601"/>
                  <a:gd name="connsiteY2" fmla="*/ 86291 h 616573"/>
                  <a:gd name="connsiteX3" fmla="*/ 67575 w 136601"/>
                  <a:gd name="connsiteY3" fmla="*/ 39676 h 616573"/>
                  <a:gd name="connsiteX4" fmla="*/ 122072 w 136601"/>
                  <a:gd name="connsiteY4" fmla="*/ 2933 h 616573"/>
                  <a:gd name="connsiteX5" fmla="*/ 136601 w 136601"/>
                  <a:gd name="connsiteY5" fmla="*/ 0 h 616573"/>
                  <a:gd name="connsiteX6" fmla="*/ 136601 w 136601"/>
                  <a:gd name="connsiteY6" fmla="*/ 509842 h 616573"/>
                  <a:gd name="connsiteX7" fmla="*/ 0 w 136601"/>
                  <a:gd name="connsiteY7" fmla="*/ 616573 h 6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601" h="616573">
                    <a:moveTo>
                      <a:pt x="0" y="616573"/>
                    </a:moveTo>
                    <a:lnTo>
                      <a:pt x="0" y="136028"/>
                    </a:lnTo>
                    <a:lnTo>
                      <a:pt x="36146" y="86291"/>
                    </a:lnTo>
                    <a:lnTo>
                      <a:pt x="67575" y="39676"/>
                    </a:lnTo>
                    <a:cubicBezTo>
                      <a:pt x="83088" y="24163"/>
                      <a:pt x="101560" y="11609"/>
                      <a:pt x="122072" y="2933"/>
                    </a:cubicBezTo>
                    <a:lnTo>
                      <a:pt x="136601" y="0"/>
                    </a:lnTo>
                    <a:lnTo>
                      <a:pt x="136601" y="509842"/>
                    </a:lnTo>
                    <a:lnTo>
                      <a:pt x="0" y="6165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2" name="Freeform 751"/>
              <p:cNvSpPr/>
              <p:nvPr/>
            </p:nvSpPr>
            <p:spPr>
              <a:xfrm rot="5400000">
                <a:off x="3690908" y="3319381"/>
                <a:ext cx="184531" cy="5692454"/>
              </a:xfrm>
              <a:custGeom>
                <a:avLst/>
                <a:gdLst>
                  <a:gd name="connsiteX0" fmla="*/ 0 w 184533"/>
                  <a:gd name="connsiteY0" fmla="*/ 5689812 h 5692454"/>
                  <a:gd name="connsiteX1" fmla="*/ 0 w 184533"/>
                  <a:gd name="connsiteY1" fmla="*/ 5127367 h 5692454"/>
                  <a:gd name="connsiteX2" fmla="*/ 12 w 184533"/>
                  <a:gd name="connsiteY2" fmla="*/ 5127354 h 5692454"/>
                  <a:gd name="connsiteX3" fmla="*/ 0 w 184533"/>
                  <a:gd name="connsiteY3" fmla="*/ 5127343 h 5692454"/>
                  <a:gd name="connsiteX4" fmla="*/ 0 w 184533"/>
                  <a:gd name="connsiteY4" fmla="*/ 2821393 h 5692454"/>
                  <a:gd name="connsiteX5" fmla="*/ 1132 w 184533"/>
                  <a:gd name="connsiteY5" fmla="*/ 2821393 h 5692454"/>
                  <a:gd name="connsiteX6" fmla="*/ 1132 w 184533"/>
                  <a:gd name="connsiteY6" fmla="*/ 2775079 h 5692454"/>
                  <a:gd name="connsiteX7" fmla="*/ 0 w 184533"/>
                  <a:gd name="connsiteY7" fmla="*/ 2775079 h 5692454"/>
                  <a:gd name="connsiteX8" fmla="*/ 0 w 184533"/>
                  <a:gd name="connsiteY8" fmla="*/ 2002974 h 5692454"/>
                  <a:gd name="connsiteX9" fmla="*/ 589 w 184533"/>
                  <a:gd name="connsiteY9" fmla="*/ 2002847 h 5692454"/>
                  <a:gd name="connsiteX10" fmla="*/ 0 w 184533"/>
                  <a:gd name="connsiteY10" fmla="*/ 2000120 h 5692454"/>
                  <a:gd name="connsiteX11" fmla="*/ 0 w 184533"/>
                  <a:gd name="connsiteY11" fmla="*/ 1526809 h 5692454"/>
                  <a:gd name="connsiteX12" fmla="*/ 1266 w 184533"/>
                  <a:gd name="connsiteY12" fmla="*/ 1526317 h 5692454"/>
                  <a:gd name="connsiteX13" fmla="*/ 0 w 184533"/>
                  <a:gd name="connsiteY13" fmla="*/ 1523061 h 5692454"/>
                  <a:gd name="connsiteX14" fmla="*/ 0 w 184533"/>
                  <a:gd name="connsiteY14" fmla="*/ 548588 h 5692454"/>
                  <a:gd name="connsiteX15" fmla="*/ 6836 w 184533"/>
                  <a:gd name="connsiteY15" fmla="*/ 543247 h 5692454"/>
                  <a:gd name="connsiteX16" fmla="*/ 0 w 184533"/>
                  <a:gd name="connsiteY16" fmla="*/ 534498 h 5692454"/>
                  <a:gd name="connsiteX17" fmla="*/ 0 w 184533"/>
                  <a:gd name="connsiteY17" fmla="*/ 2641 h 5692454"/>
                  <a:gd name="connsiteX18" fmla="*/ 13083 w 184533"/>
                  <a:gd name="connsiteY18" fmla="*/ 0 h 5692454"/>
                  <a:gd name="connsiteX19" fmla="*/ 184533 w 184533"/>
                  <a:gd name="connsiteY19" fmla="*/ 171450 h 5692454"/>
                  <a:gd name="connsiteX20" fmla="*/ 184533 w 184533"/>
                  <a:gd name="connsiteY20" fmla="*/ 5521004 h 5692454"/>
                  <a:gd name="connsiteX21" fmla="*/ 13083 w 184533"/>
                  <a:gd name="connsiteY21" fmla="*/ 5692454 h 5692454"/>
                  <a:gd name="connsiteX22" fmla="*/ 0 w 184533"/>
                  <a:gd name="connsiteY22" fmla="*/ 5689812 h 569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533" h="5692454">
                    <a:moveTo>
                      <a:pt x="0" y="5689812"/>
                    </a:moveTo>
                    <a:lnTo>
                      <a:pt x="0" y="5127367"/>
                    </a:lnTo>
                    <a:lnTo>
                      <a:pt x="12" y="5127354"/>
                    </a:lnTo>
                    <a:lnTo>
                      <a:pt x="0" y="5127343"/>
                    </a:lnTo>
                    <a:lnTo>
                      <a:pt x="0" y="2821393"/>
                    </a:lnTo>
                    <a:lnTo>
                      <a:pt x="1132" y="2821393"/>
                    </a:lnTo>
                    <a:lnTo>
                      <a:pt x="1132" y="2775079"/>
                    </a:lnTo>
                    <a:lnTo>
                      <a:pt x="0" y="2775079"/>
                    </a:lnTo>
                    <a:lnTo>
                      <a:pt x="0" y="2002974"/>
                    </a:lnTo>
                    <a:lnTo>
                      <a:pt x="589" y="2002847"/>
                    </a:lnTo>
                    <a:lnTo>
                      <a:pt x="0" y="2000120"/>
                    </a:lnTo>
                    <a:lnTo>
                      <a:pt x="0" y="1526809"/>
                    </a:lnTo>
                    <a:lnTo>
                      <a:pt x="1266" y="1526317"/>
                    </a:lnTo>
                    <a:lnTo>
                      <a:pt x="0" y="1523061"/>
                    </a:lnTo>
                    <a:lnTo>
                      <a:pt x="0" y="548588"/>
                    </a:lnTo>
                    <a:lnTo>
                      <a:pt x="6836" y="543247"/>
                    </a:lnTo>
                    <a:lnTo>
                      <a:pt x="0" y="534498"/>
                    </a:lnTo>
                    <a:lnTo>
                      <a:pt x="0" y="2641"/>
                    </a:lnTo>
                    <a:lnTo>
                      <a:pt x="13083" y="0"/>
                    </a:lnTo>
                    <a:cubicBezTo>
                      <a:pt x="107772" y="0"/>
                      <a:pt x="184533" y="76761"/>
                      <a:pt x="184533" y="171450"/>
                    </a:cubicBezTo>
                    <a:lnTo>
                      <a:pt x="184533" y="5521004"/>
                    </a:lnTo>
                    <a:cubicBezTo>
                      <a:pt x="184533" y="5615693"/>
                      <a:pt x="107772" y="5692454"/>
                      <a:pt x="13083" y="5692454"/>
                    </a:cubicBezTo>
                    <a:lnTo>
                      <a:pt x="0" y="568981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5003" y="172788"/>
            <a:ext cx="8718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Color</a:t>
            </a:r>
          </a:p>
          <a:p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(The color of icon can be changed with two clicks)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503054" y="3308005"/>
            <a:ext cx="1493954" cy="763589"/>
          </a:xfrm>
          <a:prstGeom prst="right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7972" y="1238353"/>
            <a:ext cx="2511380" cy="4322101"/>
            <a:chOff x="527972" y="1238353"/>
            <a:chExt cx="2511380" cy="4322101"/>
          </a:xfrm>
        </p:grpSpPr>
        <p:sp>
          <p:nvSpPr>
            <p:cNvPr id="24" name="TextBox 23"/>
            <p:cNvSpPr txBox="1"/>
            <p:nvPr/>
          </p:nvSpPr>
          <p:spPr>
            <a:xfrm>
              <a:off x="527972" y="1238353"/>
              <a:ext cx="25113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Right-Click on the icon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9904" t="29886" r="42180" b="21523"/>
            <a:stretch/>
          </p:blipFill>
          <p:spPr>
            <a:xfrm>
              <a:off x="618124" y="2005884"/>
              <a:ext cx="2331076" cy="355457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957738" y="1238353"/>
            <a:ext cx="3558110" cy="4309221"/>
            <a:chOff x="4957738" y="1238353"/>
            <a:chExt cx="3558110" cy="4309221"/>
          </a:xfrm>
        </p:grpSpPr>
        <p:sp>
          <p:nvSpPr>
            <p:cNvPr id="25" name="TextBox 24"/>
            <p:cNvSpPr txBox="1"/>
            <p:nvPr/>
          </p:nvSpPr>
          <p:spPr>
            <a:xfrm>
              <a:off x="4957738" y="1238353"/>
              <a:ext cx="355811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Click on the Fill tab &amp; select the color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9508" t="30590" r="37627" b="20994"/>
            <a:stretch/>
          </p:blipFill>
          <p:spPr>
            <a:xfrm>
              <a:off x="5249283" y="2005884"/>
              <a:ext cx="2975020" cy="3541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8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7611" t="35478" r="43495" b="28493"/>
          <a:stretch/>
        </p:blipFill>
        <p:spPr>
          <a:xfrm>
            <a:off x="3707673" y="1597143"/>
            <a:ext cx="2614748" cy="2635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3421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click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Group and then Ungroup.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beside the object and drag the arrow over it.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6833" y="9906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2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Ungrouping the object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706" t="36576" r="53167" b="46875"/>
          <a:stretch/>
        </p:blipFill>
        <p:spPr>
          <a:xfrm>
            <a:off x="1136846" y="2259983"/>
            <a:ext cx="927279" cy="12106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5808" y="174997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1</a:t>
            </a:r>
            <a:endParaRPr lang="en-US" sz="4000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9805" t="39216" r="53959" b="46876"/>
          <a:stretch/>
        </p:blipFill>
        <p:spPr>
          <a:xfrm>
            <a:off x="7305133" y="2999981"/>
            <a:ext cx="811370" cy="10174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86140" y="24384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</a:rPr>
              <a:t>3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7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70C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122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</dc:creator>
  <cp:lastModifiedBy>ab</cp:lastModifiedBy>
  <cp:revision>6</cp:revision>
  <dcterms:created xsi:type="dcterms:W3CDTF">2015-11-16T05:07:14Z</dcterms:created>
  <dcterms:modified xsi:type="dcterms:W3CDTF">2016-02-11T04:15:06Z</dcterms:modified>
</cp:coreProperties>
</file>