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6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3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3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66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18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5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08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8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902E-023D-4375-A2A7-400290546B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5C6A-6813-4258-AECF-7E2F2B6ABF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0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98049" y="4082"/>
            <a:ext cx="884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 –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9843" y="3713770"/>
            <a:ext cx="8090995" cy="1411226"/>
            <a:chOff x="569843" y="3713770"/>
            <a:chExt cx="8090995" cy="1411226"/>
          </a:xfrm>
        </p:grpSpPr>
        <p:grpSp>
          <p:nvGrpSpPr>
            <p:cNvPr id="60" name="Group 59"/>
            <p:cNvGrpSpPr/>
            <p:nvPr/>
          </p:nvGrpSpPr>
          <p:grpSpPr>
            <a:xfrm>
              <a:off x="2410896" y="3713770"/>
              <a:ext cx="6249942" cy="1411226"/>
              <a:chOff x="2410896" y="3713770"/>
              <a:chExt cx="6249942" cy="141122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10896" y="3713770"/>
                <a:ext cx="6249942" cy="1411226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100000">
                    <a:srgbClr val="F2F2F2"/>
                  </a:gs>
                </a:gsLst>
                <a:lin ang="6600000" scaled="0"/>
              </a:gradFill>
              <a:ln>
                <a:gradFill flip="none" rotWithShape="1">
                  <a:gsLst>
                    <a:gs pos="5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6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1164" y="4065440"/>
                <a:ext cx="594347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Bullet points are boring. Make them appealing with our icons.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69843" y="3713770"/>
              <a:ext cx="1678065" cy="1411226"/>
              <a:chOff x="569843" y="3713770"/>
              <a:chExt cx="1678065" cy="141122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9843" y="3713770"/>
                <a:ext cx="1678065" cy="14112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771576" y="4004863"/>
                <a:ext cx="1270866" cy="829040"/>
                <a:chOff x="2024067" y="1060449"/>
                <a:chExt cx="5134761" cy="3349626"/>
              </a:xfrm>
              <a:solidFill>
                <a:schemeClr val="bg1"/>
              </a:solidFill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3319462" y="1060449"/>
                  <a:ext cx="2559050" cy="3349626"/>
                </a:xfrm>
                <a:custGeom>
                  <a:avLst/>
                  <a:gdLst>
                    <a:gd name="connsiteX0" fmla="*/ 1279525 w 2559050"/>
                    <a:gd name="connsiteY0" fmla="*/ 0 h 3349626"/>
                    <a:gd name="connsiteX1" fmla="*/ 2079625 w 2559050"/>
                    <a:gd name="connsiteY1" fmla="*/ 800100 h 3349626"/>
                    <a:gd name="connsiteX2" fmla="*/ 1845281 w 2559050"/>
                    <a:gd name="connsiteY2" fmla="*/ 1365856 h 3349626"/>
                    <a:gd name="connsiteX3" fmla="*/ 1750773 w 2559050"/>
                    <a:gd name="connsiteY3" fmla="*/ 1443833 h 3349626"/>
                    <a:gd name="connsiteX4" fmla="*/ 1777574 w 2559050"/>
                    <a:gd name="connsiteY4" fmla="*/ 1455760 h 3349626"/>
                    <a:gd name="connsiteX5" fmla="*/ 2559050 w 2559050"/>
                    <a:gd name="connsiteY5" fmla="*/ 2889251 h 3349626"/>
                    <a:gd name="connsiteX6" fmla="*/ 2533055 w 2559050"/>
                    <a:gd name="connsiteY6" fmla="*/ 3202789 h 3349626"/>
                    <a:gd name="connsiteX7" fmla="*/ 2495567 w 2559050"/>
                    <a:gd name="connsiteY7" fmla="*/ 3349626 h 3349626"/>
                    <a:gd name="connsiteX8" fmla="*/ 63483 w 2559050"/>
                    <a:gd name="connsiteY8" fmla="*/ 3349626 h 3349626"/>
                    <a:gd name="connsiteX9" fmla="*/ 25996 w 2559050"/>
                    <a:gd name="connsiteY9" fmla="*/ 3202789 h 3349626"/>
                    <a:gd name="connsiteX10" fmla="*/ 0 w 2559050"/>
                    <a:gd name="connsiteY10" fmla="*/ 2889251 h 3349626"/>
                    <a:gd name="connsiteX11" fmla="*/ 781476 w 2559050"/>
                    <a:gd name="connsiteY11" fmla="*/ 1455760 h 3349626"/>
                    <a:gd name="connsiteX12" fmla="*/ 808277 w 2559050"/>
                    <a:gd name="connsiteY12" fmla="*/ 1443833 h 3349626"/>
                    <a:gd name="connsiteX13" fmla="*/ 713769 w 2559050"/>
                    <a:gd name="connsiteY13" fmla="*/ 1365856 h 3349626"/>
                    <a:gd name="connsiteX14" fmla="*/ 479425 w 2559050"/>
                    <a:gd name="connsiteY14" fmla="*/ 800100 h 3349626"/>
                    <a:gd name="connsiteX15" fmla="*/ 1279525 w 2559050"/>
                    <a:gd name="connsiteY15" fmla="*/ 0 h 3349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59050" h="3349626">
                      <a:moveTo>
                        <a:pt x="1279525" y="0"/>
                      </a:moveTo>
                      <a:cubicBezTo>
                        <a:pt x="1721408" y="0"/>
                        <a:pt x="2079625" y="358217"/>
                        <a:pt x="2079625" y="800100"/>
                      </a:cubicBezTo>
                      <a:cubicBezTo>
                        <a:pt x="2079625" y="1021041"/>
                        <a:pt x="1990071" y="1221066"/>
                        <a:pt x="1845281" y="1365856"/>
                      </a:cubicBezTo>
                      <a:lnTo>
                        <a:pt x="1750773" y="1443833"/>
                      </a:lnTo>
                      <a:lnTo>
                        <a:pt x="1777574" y="1455760"/>
                      </a:lnTo>
                      <a:cubicBezTo>
                        <a:pt x="2236815" y="1691935"/>
                        <a:pt x="2559050" y="2244838"/>
                        <a:pt x="2559050" y="2889251"/>
                      </a:cubicBezTo>
                      <a:cubicBezTo>
                        <a:pt x="2559050" y="2996653"/>
                        <a:pt x="2550099" y="3101513"/>
                        <a:pt x="2533055" y="3202789"/>
                      </a:cubicBezTo>
                      <a:lnTo>
                        <a:pt x="2495567" y="3349626"/>
                      </a:lnTo>
                      <a:lnTo>
                        <a:pt x="63483" y="3349626"/>
                      </a:lnTo>
                      <a:lnTo>
                        <a:pt x="25996" y="3202789"/>
                      </a:lnTo>
                      <a:cubicBezTo>
                        <a:pt x="8951" y="3101513"/>
                        <a:pt x="0" y="2996653"/>
                        <a:pt x="0" y="2889251"/>
                      </a:cubicBezTo>
                      <a:cubicBezTo>
                        <a:pt x="0" y="2244838"/>
                        <a:pt x="322236" y="1691935"/>
                        <a:pt x="781476" y="1455760"/>
                      </a:cubicBezTo>
                      <a:lnTo>
                        <a:pt x="808277" y="1443833"/>
                      </a:lnTo>
                      <a:lnTo>
                        <a:pt x="713769" y="1365856"/>
                      </a:lnTo>
                      <a:cubicBezTo>
                        <a:pt x="568979" y="1221066"/>
                        <a:pt x="479425" y="1021041"/>
                        <a:pt x="479425" y="800100"/>
                      </a:cubicBezTo>
                      <a:cubicBezTo>
                        <a:pt x="479425" y="358217"/>
                        <a:pt x="837642" y="0"/>
                        <a:pt x="12795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024067" y="1597858"/>
                  <a:ext cx="1589390" cy="2597112"/>
                </a:xfrm>
                <a:custGeom>
                  <a:avLst/>
                  <a:gdLst>
                    <a:gd name="connsiteX0" fmla="*/ 977900 w 1589391"/>
                    <a:gd name="connsiteY0" fmla="*/ 0 h 2597112"/>
                    <a:gd name="connsiteX1" fmla="*/ 1589391 w 1589391"/>
                    <a:gd name="connsiteY1" fmla="*/ 611491 h 2597112"/>
                    <a:gd name="connsiteX2" fmla="*/ 1410289 w 1589391"/>
                    <a:gd name="connsiteY2" fmla="*/ 1043881 h 2597112"/>
                    <a:gd name="connsiteX3" fmla="*/ 1343553 w 1589391"/>
                    <a:gd name="connsiteY3" fmla="*/ 1098943 h 2597112"/>
                    <a:gd name="connsiteX4" fmla="*/ 1401860 w 1589391"/>
                    <a:gd name="connsiteY4" fmla="*/ 1126876 h 2597112"/>
                    <a:gd name="connsiteX5" fmla="*/ 1524653 w 1589391"/>
                    <a:gd name="connsiteY5" fmla="*/ 1212691 h 2597112"/>
                    <a:gd name="connsiteX6" fmla="*/ 1551698 w 1589391"/>
                    <a:gd name="connsiteY6" fmla="*/ 1237281 h 2597112"/>
                    <a:gd name="connsiteX7" fmla="*/ 1507194 w 1589391"/>
                    <a:gd name="connsiteY7" fmla="*/ 1296820 h 2597112"/>
                    <a:gd name="connsiteX8" fmla="*/ 1200149 w 1589391"/>
                    <a:gd name="connsiteY8" fmla="*/ 2336761 h 2597112"/>
                    <a:gd name="connsiteX9" fmla="*/ 1215642 w 1589391"/>
                    <a:gd name="connsiteY9" fmla="*/ 2585739 h 2597112"/>
                    <a:gd name="connsiteX10" fmla="*/ 1217798 w 1589391"/>
                    <a:gd name="connsiteY10" fmla="*/ 2597112 h 2597112"/>
                    <a:gd name="connsiteX11" fmla="*/ 60422 w 1589391"/>
                    <a:gd name="connsiteY11" fmla="*/ 2597112 h 2597112"/>
                    <a:gd name="connsiteX12" fmla="*/ 19868 w 1589391"/>
                    <a:gd name="connsiteY12" fmla="*/ 2438264 h 2597112"/>
                    <a:gd name="connsiteX13" fmla="*/ 0 w 1589391"/>
                    <a:gd name="connsiteY13" fmla="*/ 2198637 h 2597112"/>
                    <a:gd name="connsiteX14" fmla="*/ 597257 w 1589391"/>
                    <a:gd name="connsiteY14" fmla="*/ 1103065 h 2597112"/>
                    <a:gd name="connsiteX15" fmla="*/ 610970 w 1589391"/>
                    <a:gd name="connsiteY15" fmla="*/ 1097890 h 2597112"/>
                    <a:gd name="connsiteX16" fmla="*/ 545511 w 1589391"/>
                    <a:gd name="connsiteY16" fmla="*/ 1043881 h 2597112"/>
                    <a:gd name="connsiteX17" fmla="*/ 366409 w 1589391"/>
                    <a:gd name="connsiteY17" fmla="*/ 611491 h 2597112"/>
                    <a:gd name="connsiteX18" fmla="*/ 977900 w 1589391"/>
                    <a:gd name="connsiteY18" fmla="*/ 0 h 259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89391" h="2597112">
                      <a:moveTo>
                        <a:pt x="977900" y="0"/>
                      </a:moveTo>
                      <a:cubicBezTo>
                        <a:pt x="1315617" y="0"/>
                        <a:pt x="1589391" y="273774"/>
                        <a:pt x="1589391" y="611491"/>
                      </a:cubicBezTo>
                      <a:cubicBezTo>
                        <a:pt x="1589391" y="780349"/>
                        <a:pt x="1520948" y="933222"/>
                        <a:pt x="1410289" y="1043881"/>
                      </a:cubicBezTo>
                      <a:lnTo>
                        <a:pt x="1343553" y="1098943"/>
                      </a:lnTo>
                      <a:lnTo>
                        <a:pt x="1401860" y="1126876"/>
                      </a:lnTo>
                      <a:cubicBezTo>
                        <a:pt x="1444611" y="1151923"/>
                        <a:pt x="1485635" y="1180640"/>
                        <a:pt x="1524653" y="1212691"/>
                      </a:cubicBezTo>
                      <a:lnTo>
                        <a:pt x="1551698" y="1237281"/>
                      </a:lnTo>
                      <a:lnTo>
                        <a:pt x="1507194" y="1296820"/>
                      </a:lnTo>
                      <a:cubicBezTo>
                        <a:pt x="1315377" y="1579425"/>
                        <a:pt x="1200149" y="1941732"/>
                        <a:pt x="1200149" y="2336761"/>
                      </a:cubicBezTo>
                      <a:cubicBezTo>
                        <a:pt x="1200149" y="2421410"/>
                        <a:pt x="1205440" y="2504557"/>
                        <a:pt x="1215642" y="2585739"/>
                      </a:cubicBezTo>
                      <a:lnTo>
                        <a:pt x="1217798" y="2597112"/>
                      </a:lnTo>
                      <a:lnTo>
                        <a:pt x="60422" y="2597112"/>
                      </a:lnTo>
                      <a:lnTo>
                        <a:pt x="19868" y="2438264"/>
                      </a:lnTo>
                      <a:cubicBezTo>
                        <a:pt x="6841" y="2360862"/>
                        <a:pt x="0" y="2280721"/>
                        <a:pt x="0" y="2198637"/>
                      </a:cubicBezTo>
                      <a:cubicBezTo>
                        <a:pt x="0" y="1706133"/>
                        <a:pt x="246274" y="1283567"/>
                        <a:pt x="597257" y="1103065"/>
                      </a:cubicBezTo>
                      <a:lnTo>
                        <a:pt x="610970" y="1097890"/>
                      </a:lnTo>
                      <a:lnTo>
                        <a:pt x="545511" y="1043881"/>
                      </a:lnTo>
                      <a:cubicBezTo>
                        <a:pt x="434853" y="933222"/>
                        <a:pt x="366409" y="780349"/>
                        <a:pt x="366409" y="611491"/>
                      </a:cubicBezTo>
                      <a:cubicBezTo>
                        <a:pt x="366409" y="273774"/>
                        <a:pt x="640183" y="0"/>
                        <a:pt x="9779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5569438" y="1612937"/>
                  <a:ext cx="1589390" cy="2597112"/>
                </a:xfrm>
                <a:custGeom>
                  <a:avLst/>
                  <a:gdLst>
                    <a:gd name="connsiteX0" fmla="*/ 611491 w 1589391"/>
                    <a:gd name="connsiteY0" fmla="*/ 0 h 2597112"/>
                    <a:gd name="connsiteX1" fmla="*/ 1222982 w 1589391"/>
                    <a:gd name="connsiteY1" fmla="*/ 611491 h 2597112"/>
                    <a:gd name="connsiteX2" fmla="*/ 1043881 w 1589391"/>
                    <a:gd name="connsiteY2" fmla="*/ 1043881 h 2597112"/>
                    <a:gd name="connsiteX3" fmla="*/ 978421 w 1589391"/>
                    <a:gd name="connsiteY3" fmla="*/ 1097890 h 2597112"/>
                    <a:gd name="connsiteX4" fmla="*/ 992134 w 1589391"/>
                    <a:gd name="connsiteY4" fmla="*/ 1103065 h 2597112"/>
                    <a:gd name="connsiteX5" fmla="*/ 1589391 w 1589391"/>
                    <a:gd name="connsiteY5" fmla="*/ 2198637 h 2597112"/>
                    <a:gd name="connsiteX6" fmla="*/ 1569524 w 1589391"/>
                    <a:gd name="connsiteY6" fmla="*/ 2438264 h 2597112"/>
                    <a:gd name="connsiteX7" fmla="*/ 1528969 w 1589391"/>
                    <a:gd name="connsiteY7" fmla="*/ 2597112 h 2597112"/>
                    <a:gd name="connsiteX8" fmla="*/ 371592 w 1589391"/>
                    <a:gd name="connsiteY8" fmla="*/ 2597112 h 2597112"/>
                    <a:gd name="connsiteX9" fmla="*/ 373748 w 1589391"/>
                    <a:gd name="connsiteY9" fmla="*/ 2585739 h 2597112"/>
                    <a:gd name="connsiteX10" fmla="*/ 389241 w 1589391"/>
                    <a:gd name="connsiteY10" fmla="*/ 2336761 h 2597112"/>
                    <a:gd name="connsiteX11" fmla="*/ 82197 w 1589391"/>
                    <a:gd name="connsiteY11" fmla="*/ 1296820 h 2597112"/>
                    <a:gd name="connsiteX12" fmla="*/ 37693 w 1589391"/>
                    <a:gd name="connsiteY12" fmla="*/ 1237282 h 2597112"/>
                    <a:gd name="connsiteX13" fmla="*/ 64738 w 1589391"/>
                    <a:gd name="connsiteY13" fmla="*/ 1212691 h 2597112"/>
                    <a:gd name="connsiteX14" fmla="*/ 187532 w 1589391"/>
                    <a:gd name="connsiteY14" fmla="*/ 1126876 h 2597112"/>
                    <a:gd name="connsiteX15" fmla="*/ 245839 w 1589391"/>
                    <a:gd name="connsiteY15" fmla="*/ 1098943 h 2597112"/>
                    <a:gd name="connsiteX16" fmla="*/ 179102 w 1589391"/>
                    <a:gd name="connsiteY16" fmla="*/ 1043881 h 2597112"/>
                    <a:gd name="connsiteX17" fmla="*/ 0 w 1589391"/>
                    <a:gd name="connsiteY17" fmla="*/ 611491 h 2597112"/>
                    <a:gd name="connsiteX18" fmla="*/ 611491 w 1589391"/>
                    <a:gd name="connsiteY18" fmla="*/ 0 h 259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89391" h="2597112">
                      <a:moveTo>
                        <a:pt x="611491" y="0"/>
                      </a:moveTo>
                      <a:cubicBezTo>
                        <a:pt x="949208" y="0"/>
                        <a:pt x="1222982" y="273774"/>
                        <a:pt x="1222982" y="611491"/>
                      </a:cubicBezTo>
                      <a:cubicBezTo>
                        <a:pt x="1222982" y="780349"/>
                        <a:pt x="1154539" y="933222"/>
                        <a:pt x="1043881" y="1043881"/>
                      </a:cubicBezTo>
                      <a:lnTo>
                        <a:pt x="978421" y="1097890"/>
                      </a:lnTo>
                      <a:lnTo>
                        <a:pt x="992134" y="1103065"/>
                      </a:lnTo>
                      <a:cubicBezTo>
                        <a:pt x="1343117" y="1283567"/>
                        <a:pt x="1589391" y="1706133"/>
                        <a:pt x="1589391" y="2198637"/>
                      </a:cubicBezTo>
                      <a:cubicBezTo>
                        <a:pt x="1589391" y="2280721"/>
                        <a:pt x="1582550" y="2360862"/>
                        <a:pt x="1569524" y="2438264"/>
                      </a:cubicBezTo>
                      <a:lnTo>
                        <a:pt x="1528969" y="2597112"/>
                      </a:lnTo>
                      <a:lnTo>
                        <a:pt x="371592" y="2597112"/>
                      </a:lnTo>
                      <a:lnTo>
                        <a:pt x="373748" y="2585739"/>
                      </a:lnTo>
                      <a:cubicBezTo>
                        <a:pt x="383950" y="2504557"/>
                        <a:pt x="389241" y="2421410"/>
                        <a:pt x="389241" y="2336761"/>
                      </a:cubicBezTo>
                      <a:cubicBezTo>
                        <a:pt x="389241" y="1941732"/>
                        <a:pt x="274014" y="1579425"/>
                        <a:pt x="82197" y="1296820"/>
                      </a:cubicBezTo>
                      <a:lnTo>
                        <a:pt x="37693" y="1237282"/>
                      </a:lnTo>
                      <a:lnTo>
                        <a:pt x="64738" y="1212691"/>
                      </a:lnTo>
                      <a:cubicBezTo>
                        <a:pt x="103757" y="1180640"/>
                        <a:pt x="144780" y="1151923"/>
                        <a:pt x="187532" y="1126876"/>
                      </a:cubicBezTo>
                      <a:lnTo>
                        <a:pt x="245839" y="1098943"/>
                      </a:lnTo>
                      <a:lnTo>
                        <a:pt x="179102" y="1043881"/>
                      </a:lnTo>
                      <a:cubicBezTo>
                        <a:pt x="68444" y="933222"/>
                        <a:pt x="0" y="780349"/>
                        <a:pt x="0" y="611491"/>
                      </a:cubicBezTo>
                      <a:cubicBezTo>
                        <a:pt x="0" y="273774"/>
                        <a:pt x="273774" y="0"/>
                        <a:pt x="6114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" name="Group 30"/>
          <p:cNvGrpSpPr/>
          <p:nvPr/>
        </p:nvGrpSpPr>
        <p:grpSpPr>
          <a:xfrm>
            <a:off x="569843" y="5307004"/>
            <a:ext cx="8090995" cy="1411226"/>
            <a:chOff x="569843" y="5307004"/>
            <a:chExt cx="8090995" cy="1411226"/>
          </a:xfrm>
        </p:grpSpPr>
        <p:grpSp>
          <p:nvGrpSpPr>
            <p:cNvPr id="61" name="Group 60"/>
            <p:cNvGrpSpPr/>
            <p:nvPr/>
          </p:nvGrpSpPr>
          <p:grpSpPr>
            <a:xfrm>
              <a:off x="2410896" y="5307004"/>
              <a:ext cx="6249942" cy="1411226"/>
              <a:chOff x="2410896" y="5307004"/>
              <a:chExt cx="6249942" cy="14112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10896" y="5307004"/>
                <a:ext cx="6249942" cy="1411226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100000">
                    <a:srgbClr val="F2F2F2"/>
                  </a:gs>
                </a:gsLst>
                <a:lin ang="6600000" scaled="0"/>
              </a:gradFill>
              <a:ln>
                <a:gradFill flip="none" rotWithShape="1">
                  <a:gsLst>
                    <a:gs pos="5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6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51164" y="5658674"/>
                <a:ext cx="580602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from over 10,000 icons on our site to complement your text.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9843" y="5307004"/>
              <a:ext cx="1675697" cy="1411226"/>
              <a:chOff x="569843" y="5307004"/>
              <a:chExt cx="1675697" cy="141122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9843" y="5307004"/>
                <a:ext cx="1675697" cy="141122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948202" y="5509199"/>
                <a:ext cx="921346" cy="995640"/>
                <a:chOff x="1565344" y="158750"/>
                <a:chExt cx="6004241" cy="6488401"/>
              </a:xfrm>
              <a:solidFill>
                <a:schemeClr val="bg1"/>
              </a:solidFill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4292600" y="158750"/>
                  <a:ext cx="3270249" cy="3390900"/>
                </a:xfrm>
                <a:custGeom>
                  <a:avLst/>
                  <a:gdLst>
                    <a:gd name="connsiteX0" fmla="*/ 463561 w 3270249"/>
                    <a:gd name="connsiteY0" fmla="*/ 266700 h 3390900"/>
                    <a:gd name="connsiteX1" fmla="*/ 263524 w 3270249"/>
                    <a:gd name="connsiteY1" fmla="*/ 466737 h 3390900"/>
                    <a:gd name="connsiteX2" fmla="*/ 263524 w 3270249"/>
                    <a:gd name="connsiteY2" fmla="*/ 2257413 h 3390900"/>
                    <a:gd name="connsiteX3" fmla="*/ 463561 w 3270249"/>
                    <a:gd name="connsiteY3" fmla="*/ 2457450 h 3390900"/>
                    <a:gd name="connsiteX4" fmla="*/ 781049 w 3270249"/>
                    <a:gd name="connsiteY4" fmla="*/ 2457450 h 3390900"/>
                    <a:gd name="connsiteX5" fmla="*/ 870657 w 3270249"/>
                    <a:gd name="connsiteY5" fmla="*/ 2457450 h 3390900"/>
                    <a:gd name="connsiteX6" fmla="*/ 1501774 w 3270249"/>
                    <a:gd name="connsiteY6" fmla="*/ 2882900 h 3390900"/>
                    <a:gd name="connsiteX7" fmla="*/ 1501774 w 3270249"/>
                    <a:gd name="connsiteY7" fmla="*/ 2457450 h 3390900"/>
                    <a:gd name="connsiteX8" fmla="*/ 1771649 w 3270249"/>
                    <a:gd name="connsiteY8" fmla="*/ 2457450 h 3390900"/>
                    <a:gd name="connsiteX9" fmla="*/ 2806687 w 3270249"/>
                    <a:gd name="connsiteY9" fmla="*/ 2457450 h 3390900"/>
                    <a:gd name="connsiteX10" fmla="*/ 3006724 w 3270249"/>
                    <a:gd name="connsiteY10" fmla="*/ 2257413 h 3390900"/>
                    <a:gd name="connsiteX11" fmla="*/ 3006724 w 3270249"/>
                    <a:gd name="connsiteY11" fmla="*/ 466737 h 3390900"/>
                    <a:gd name="connsiteX12" fmla="*/ 2806687 w 3270249"/>
                    <a:gd name="connsiteY12" fmla="*/ 266700 h 3390900"/>
                    <a:gd name="connsiteX13" fmla="*/ 454034 w 3270249"/>
                    <a:gd name="connsiteY13" fmla="*/ 0 h 3390900"/>
                    <a:gd name="connsiteX14" fmla="*/ 2816215 w 3270249"/>
                    <a:gd name="connsiteY14" fmla="*/ 0 h 3390900"/>
                    <a:gd name="connsiteX15" fmla="*/ 3270249 w 3270249"/>
                    <a:gd name="connsiteY15" fmla="*/ 454034 h 3390900"/>
                    <a:gd name="connsiteX16" fmla="*/ 3270249 w 3270249"/>
                    <a:gd name="connsiteY16" fmla="*/ 2270116 h 3390900"/>
                    <a:gd name="connsiteX17" fmla="*/ 2816215 w 3270249"/>
                    <a:gd name="connsiteY17" fmla="*/ 2724150 h 3390900"/>
                    <a:gd name="connsiteX18" fmla="*/ 1771649 w 3270249"/>
                    <a:gd name="connsiteY18" fmla="*/ 2724150 h 3390900"/>
                    <a:gd name="connsiteX19" fmla="*/ 1771649 w 3270249"/>
                    <a:gd name="connsiteY19" fmla="*/ 3390900 h 3390900"/>
                    <a:gd name="connsiteX20" fmla="*/ 782584 w 3270249"/>
                    <a:gd name="connsiteY20" fmla="*/ 2724150 h 3390900"/>
                    <a:gd name="connsiteX21" fmla="*/ 454034 w 3270249"/>
                    <a:gd name="connsiteY21" fmla="*/ 2724150 h 3390900"/>
                    <a:gd name="connsiteX22" fmla="*/ 0 w 3270249"/>
                    <a:gd name="connsiteY22" fmla="*/ 2270116 h 3390900"/>
                    <a:gd name="connsiteX23" fmla="*/ 0 w 3270249"/>
                    <a:gd name="connsiteY23" fmla="*/ 454034 h 3390900"/>
                    <a:gd name="connsiteX24" fmla="*/ 454034 w 3270249"/>
                    <a:gd name="connsiteY24" fmla="*/ 0 h 339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70249" h="3390900">
                      <a:moveTo>
                        <a:pt x="463561" y="266700"/>
                      </a:moveTo>
                      <a:cubicBezTo>
                        <a:pt x="353084" y="266700"/>
                        <a:pt x="263524" y="356260"/>
                        <a:pt x="263524" y="466737"/>
                      </a:cubicBezTo>
                      <a:lnTo>
                        <a:pt x="263524" y="2257413"/>
                      </a:lnTo>
                      <a:cubicBezTo>
                        <a:pt x="263524" y="2367890"/>
                        <a:pt x="353084" y="2457450"/>
                        <a:pt x="463561" y="2457450"/>
                      </a:cubicBezTo>
                      <a:lnTo>
                        <a:pt x="781049" y="2457450"/>
                      </a:lnTo>
                      <a:lnTo>
                        <a:pt x="870657" y="2457450"/>
                      </a:lnTo>
                      <a:lnTo>
                        <a:pt x="1501774" y="2882900"/>
                      </a:lnTo>
                      <a:lnTo>
                        <a:pt x="1501774" y="2457450"/>
                      </a:lnTo>
                      <a:lnTo>
                        <a:pt x="1771649" y="2457450"/>
                      </a:lnTo>
                      <a:lnTo>
                        <a:pt x="2806687" y="2457450"/>
                      </a:lnTo>
                      <a:cubicBezTo>
                        <a:pt x="2917164" y="2457450"/>
                        <a:pt x="3006724" y="2367890"/>
                        <a:pt x="3006724" y="2257413"/>
                      </a:cubicBezTo>
                      <a:lnTo>
                        <a:pt x="3006724" y="466737"/>
                      </a:lnTo>
                      <a:cubicBezTo>
                        <a:pt x="3006724" y="356260"/>
                        <a:pt x="2917164" y="266700"/>
                        <a:pt x="2806687" y="266700"/>
                      </a:cubicBezTo>
                      <a:close/>
                      <a:moveTo>
                        <a:pt x="454034" y="0"/>
                      </a:moveTo>
                      <a:lnTo>
                        <a:pt x="2816215" y="0"/>
                      </a:lnTo>
                      <a:cubicBezTo>
                        <a:pt x="3066971" y="0"/>
                        <a:pt x="3270249" y="203278"/>
                        <a:pt x="3270249" y="454034"/>
                      </a:cubicBezTo>
                      <a:lnTo>
                        <a:pt x="3270249" y="2270116"/>
                      </a:lnTo>
                      <a:cubicBezTo>
                        <a:pt x="3270249" y="2520872"/>
                        <a:pt x="3066971" y="2724150"/>
                        <a:pt x="2816215" y="2724150"/>
                      </a:cubicBezTo>
                      <a:lnTo>
                        <a:pt x="1771649" y="2724150"/>
                      </a:lnTo>
                      <a:lnTo>
                        <a:pt x="1771649" y="3390900"/>
                      </a:lnTo>
                      <a:lnTo>
                        <a:pt x="782584" y="2724150"/>
                      </a:lnTo>
                      <a:lnTo>
                        <a:pt x="454034" y="2724150"/>
                      </a:lnTo>
                      <a:cubicBezTo>
                        <a:pt x="203278" y="2724150"/>
                        <a:pt x="0" y="2520872"/>
                        <a:pt x="0" y="2270116"/>
                      </a:cubicBezTo>
                      <a:lnTo>
                        <a:pt x="0" y="454034"/>
                      </a:lnTo>
                      <a:cubicBezTo>
                        <a:pt x="0" y="203278"/>
                        <a:pt x="203278" y="0"/>
                        <a:pt x="4540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flipH="1">
                  <a:off x="2118358" y="434340"/>
                  <a:ext cx="2901177" cy="3550920"/>
                </a:xfrm>
                <a:custGeom>
                  <a:avLst/>
                  <a:gdLst>
                    <a:gd name="connsiteX0" fmla="*/ 781005 w 3009898"/>
                    <a:gd name="connsiteY0" fmla="*/ 0 h 3550920"/>
                    <a:gd name="connsiteX1" fmla="*/ 417888 w 3009898"/>
                    <a:gd name="connsiteY1" fmla="*/ 0 h 3550920"/>
                    <a:gd name="connsiteX2" fmla="*/ 0 w 3009898"/>
                    <a:gd name="connsiteY2" fmla="*/ 475460 h 3550920"/>
                    <a:gd name="connsiteX3" fmla="*/ 0 w 3009898"/>
                    <a:gd name="connsiteY3" fmla="*/ 2377245 h 3550920"/>
                    <a:gd name="connsiteX4" fmla="*/ 915 w 3009898"/>
                    <a:gd name="connsiteY4" fmla="*/ 2387572 h 3550920"/>
                    <a:gd name="connsiteX5" fmla="*/ 82390 w 3009898"/>
                    <a:gd name="connsiteY5" fmla="*/ 2332006 h 3550920"/>
                    <a:gd name="connsiteX6" fmla="*/ 185758 w 3009898"/>
                    <a:gd name="connsiteY6" fmla="*/ 2332006 h 3550920"/>
                    <a:gd name="connsiteX7" fmla="*/ 242545 w 3009898"/>
                    <a:gd name="connsiteY7" fmla="*/ 2332006 h 3550920"/>
                    <a:gd name="connsiteX8" fmla="*/ 242545 w 3009898"/>
                    <a:gd name="connsiteY8" fmla="*/ 488763 h 3550920"/>
                    <a:gd name="connsiteX9" fmla="*/ 426656 w 3009898"/>
                    <a:gd name="connsiteY9" fmla="*/ 279286 h 3550920"/>
                    <a:gd name="connsiteX10" fmla="*/ 782754 w 3009898"/>
                    <a:gd name="connsiteY10" fmla="*/ 279286 h 3550920"/>
                    <a:gd name="connsiteX11" fmla="*/ 782754 w 3009898"/>
                    <a:gd name="connsiteY11" fmla="*/ 8761 h 3550920"/>
                    <a:gd name="connsiteX12" fmla="*/ 2592011 w 3009898"/>
                    <a:gd name="connsiteY12" fmla="*/ 0 h 3550920"/>
                    <a:gd name="connsiteX13" fmla="*/ 1086744 w 3009898"/>
                    <a:gd name="connsiteY13" fmla="*/ 0 h 3550920"/>
                    <a:gd name="connsiteX14" fmla="*/ 1086744 w 3009898"/>
                    <a:gd name="connsiteY14" fmla="*/ 279286 h 3550920"/>
                    <a:gd name="connsiteX15" fmla="*/ 2583241 w 3009898"/>
                    <a:gd name="connsiteY15" fmla="*/ 279286 h 3550920"/>
                    <a:gd name="connsiteX16" fmla="*/ 2767353 w 3009898"/>
                    <a:gd name="connsiteY16" fmla="*/ 488763 h 3550920"/>
                    <a:gd name="connsiteX17" fmla="*/ 2767353 w 3009898"/>
                    <a:gd name="connsiteY17" fmla="*/ 2363943 h 3550920"/>
                    <a:gd name="connsiteX18" fmla="*/ 2583241 w 3009898"/>
                    <a:gd name="connsiteY18" fmla="*/ 2573420 h 3550920"/>
                    <a:gd name="connsiteX19" fmla="*/ 1630605 w 3009898"/>
                    <a:gd name="connsiteY19" fmla="*/ 2573420 h 3550920"/>
                    <a:gd name="connsiteX20" fmla="*/ 1382215 w 3009898"/>
                    <a:gd name="connsiteY20" fmla="*/ 2573420 h 3550920"/>
                    <a:gd name="connsiteX21" fmla="*/ 1382215 w 3009898"/>
                    <a:gd name="connsiteY21" fmla="*/ 3018947 h 3550920"/>
                    <a:gd name="connsiteX22" fmla="*/ 808378 w 3009898"/>
                    <a:gd name="connsiteY22" fmla="*/ 2578816 h 3550920"/>
                    <a:gd name="connsiteX23" fmla="*/ 766858 w 3009898"/>
                    <a:gd name="connsiteY23" fmla="*/ 2601615 h 3550920"/>
                    <a:gd name="connsiteX24" fmla="*/ 562989 w 3009898"/>
                    <a:gd name="connsiteY24" fmla="*/ 2643255 h 3550920"/>
                    <a:gd name="connsiteX25" fmla="*/ 183988 w 3009898"/>
                    <a:gd name="connsiteY25" fmla="*/ 2643255 h 3550920"/>
                    <a:gd name="connsiteX26" fmla="*/ 108721 w 3009898"/>
                    <a:gd name="connsiteY26" fmla="*/ 2694588 h 3550920"/>
                    <a:gd name="connsiteX27" fmla="*/ 122397 w 3009898"/>
                    <a:gd name="connsiteY27" fmla="*/ 2713446 h 3550920"/>
                    <a:gd name="connsiteX28" fmla="*/ 417888 w 3009898"/>
                    <a:gd name="connsiteY28" fmla="*/ 2852706 h 3550920"/>
                    <a:gd name="connsiteX29" fmla="*/ 720281 w 3009898"/>
                    <a:gd name="connsiteY29" fmla="*/ 2852706 h 3550920"/>
                    <a:gd name="connsiteX30" fmla="*/ 1630605 w 3009898"/>
                    <a:gd name="connsiteY30" fmla="*/ 3550920 h 3550920"/>
                    <a:gd name="connsiteX31" fmla="*/ 1630605 w 3009898"/>
                    <a:gd name="connsiteY31" fmla="*/ 2852706 h 3550920"/>
                    <a:gd name="connsiteX32" fmla="*/ 2592011 w 3009898"/>
                    <a:gd name="connsiteY32" fmla="*/ 2852706 h 3550920"/>
                    <a:gd name="connsiteX33" fmla="*/ 3009898 w 3009898"/>
                    <a:gd name="connsiteY33" fmla="*/ 2377245 h 3550920"/>
                    <a:gd name="connsiteX34" fmla="*/ 3009898 w 3009898"/>
                    <a:gd name="connsiteY34" fmla="*/ 475460 h 3550920"/>
                    <a:gd name="connsiteX35" fmla="*/ 2592011 w 3009898"/>
                    <a:gd name="connsiteY35" fmla="*/ 0 h 3550920"/>
                    <a:gd name="connsiteX0" fmla="*/ 782754 w 3009898"/>
                    <a:gd name="connsiteY0" fmla="*/ 8761 h 3550920"/>
                    <a:gd name="connsiteX1" fmla="*/ 417888 w 3009898"/>
                    <a:gd name="connsiteY1" fmla="*/ 0 h 3550920"/>
                    <a:gd name="connsiteX2" fmla="*/ 0 w 3009898"/>
                    <a:gd name="connsiteY2" fmla="*/ 475460 h 3550920"/>
                    <a:gd name="connsiteX3" fmla="*/ 0 w 3009898"/>
                    <a:gd name="connsiteY3" fmla="*/ 2377245 h 3550920"/>
                    <a:gd name="connsiteX4" fmla="*/ 915 w 3009898"/>
                    <a:gd name="connsiteY4" fmla="*/ 2387572 h 3550920"/>
                    <a:gd name="connsiteX5" fmla="*/ 82390 w 3009898"/>
                    <a:gd name="connsiteY5" fmla="*/ 2332006 h 3550920"/>
                    <a:gd name="connsiteX6" fmla="*/ 185758 w 3009898"/>
                    <a:gd name="connsiteY6" fmla="*/ 2332006 h 3550920"/>
                    <a:gd name="connsiteX7" fmla="*/ 242545 w 3009898"/>
                    <a:gd name="connsiteY7" fmla="*/ 2332006 h 3550920"/>
                    <a:gd name="connsiteX8" fmla="*/ 242545 w 3009898"/>
                    <a:gd name="connsiteY8" fmla="*/ 488763 h 3550920"/>
                    <a:gd name="connsiteX9" fmla="*/ 426656 w 3009898"/>
                    <a:gd name="connsiteY9" fmla="*/ 279286 h 3550920"/>
                    <a:gd name="connsiteX10" fmla="*/ 782754 w 3009898"/>
                    <a:gd name="connsiteY10" fmla="*/ 279286 h 3550920"/>
                    <a:gd name="connsiteX11" fmla="*/ 782754 w 3009898"/>
                    <a:gd name="connsiteY11" fmla="*/ 8761 h 3550920"/>
                    <a:gd name="connsiteX12" fmla="*/ 2592011 w 3009898"/>
                    <a:gd name="connsiteY12" fmla="*/ 0 h 3550920"/>
                    <a:gd name="connsiteX13" fmla="*/ 1086744 w 3009898"/>
                    <a:gd name="connsiteY13" fmla="*/ 0 h 3550920"/>
                    <a:gd name="connsiteX14" fmla="*/ 1086744 w 3009898"/>
                    <a:gd name="connsiteY14" fmla="*/ 279286 h 3550920"/>
                    <a:gd name="connsiteX15" fmla="*/ 2583241 w 3009898"/>
                    <a:gd name="connsiteY15" fmla="*/ 279286 h 3550920"/>
                    <a:gd name="connsiteX16" fmla="*/ 2767353 w 3009898"/>
                    <a:gd name="connsiteY16" fmla="*/ 488763 h 3550920"/>
                    <a:gd name="connsiteX17" fmla="*/ 2767353 w 3009898"/>
                    <a:gd name="connsiteY17" fmla="*/ 2363943 h 3550920"/>
                    <a:gd name="connsiteX18" fmla="*/ 2583241 w 3009898"/>
                    <a:gd name="connsiteY18" fmla="*/ 2573420 h 3550920"/>
                    <a:gd name="connsiteX19" fmla="*/ 1630605 w 3009898"/>
                    <a:gd name="connsiteY19" fmla="*/ 2573420 h 3550920"/>
                    <a:gd name="connsiteX20" fmla="*/ 1382215 w 3009898"/>
                    <a:gd name="connsiteY20" fmla="*/ 2573420 h 3550920"/>
                    <a:gd name="connsiteX21" fmla="*/ 1382215 w 3009898"/>
                    <a:gd name="connsiteY21" fmla="*/ 3018947 h 3550920"/>
                    <a:gd name="connsiteX22" fmla="*/ 808378 w 3009898"/>
                    <a:gd name="connsiteY22" fmla="*/ 2578816 h 3550920"/>
                    <a:gd name="connsiteX23" fmla="*/ 766858 w 3009898"/>
                    <a:gd name="connsiteY23" fmla="*/ 2601615 h 3550920"/>
                    <a:gd name="connsiteX24" fmla="*/ 562989 w 3009898"/>
                    <a:gd name="connsiteY24" fmla="*/ 2643255 h 3550920"/>
                    <a:gd name="connsiteX25" fmla="*/ 183988 w 3009898"/>
                    <a:gd name="connsiteY25" fmla="*/ 2643255 h 3550920"/>
                    <a:gd name="connsiteX26" fmla="*/ 108721 w 3009898"/>
                    <a:gd name="connsiteY26" fmla="*/ 2694588 h 3550920"/>
                    <a:gd name="connsiteX27" fmla="*/ 122397 w 3009898"/>
                    <a:gd name="connsiteY27" fmla="*/ 2713446 h 3550920"/>
                    <a:gd name="connsiteX28" fmla="*/ 417888 w 3009898"/>
                    <a:gd name="connsiteY28" fmla="*/ 2852706 h 3550920"/>
                    <a:gd name="connsiteX29" fmla="*/ 720281 w 3009898"/>
                    <a:gd name="connsiteY29" fmla="*/ 2852706 h 3550920"/>
                    <a:gd name="connsiteX30" fmla="*/ 1630605 w 3009898"/>
                    <a:gd name="connsiteY30" fmla="*/ 3550920 h 3550920"/>
                    <a:gd name="connsiteX31" fmla="*/ 1630605 w 3009898"/>
                    <a:gd name="connsiteY31" fmla="*/ 2852706 h 3550920"/>
                    <a:gd name="connsiteX32" fmla="*/ 2592011 w 3009898"/>
                    <a:gd name="connsiteY32" fmla="*/ 2852706 h 3550920"/>
                    <a:gd name="connsiteX33" fmla="*/ 3009898 w 3009898"/>
                    <a:gd name="connsiteY33" fmla="*/ 2377245 h 3550920"/>
                    <a:gd name="connsiteX34" fmla="*/ 3009898 w 3009898"/>
                    <a:gd name="connsiteY34" fmla="*/ 475460 h 3550920"/>
                    <a:gd name="connsiteX35" fmla="*/ 2592011 w 3009898"/>
                    <a:gd name="connsiteY35" fmla="*/ 0 h 3550920"/>
                    <a:gd name="connsiteX0" fmla="*/ 782754 w 3009898"/>
                    <a:gd name="connsiteY0" fmla="*/ 8761 h 3550920"/>
                    <a:gd name="connsiteX1" fmla="*/ 417888 w 3009898"/>
                    <a:gd name="connsiteY1" fmla="*/ 0 h 3550920"/>
                    <a:gd name="connsiteX2" fmla="*/ 0 w 3009898"/>
                    <a:gd name="connsiteY2" fmla="*/ 475460 h 3550920"/>
                    <a:gd name="connsiteX3" fmla="*/ 0 w 3009898"/>
                    <a:gd name="connsiteY3" fmla="*/ 2377245 h 3550920"/>
                    <a:gd name="connsiteX4" fmla="*/ 915 w 3009898"/>
                    <a:gd name="connsiteY4" fmla="*/ 2387572 h 3550920"/>
                    <a:gd name="connsiteX5" fmla="*/ 82390 w 3009898"/>
                    <a:gd name="connsiteY5" fmla="*/ 2332006 h 3550920"/>
                    <a:gd name="connsiteX6" fmla="*/ 185758 w 3009898"/>
                    <a:gd name="connsiteY6" fmla="*/ 2332006 h 3550920"/>
                    <a:gd name="connsiteX7" fmla="*/ 242545 w 3009898"/>
                    <a:gd name="connsiteY7" fmla="*/ 2332006 h 3550920"/>
                    <a:gd name="connsiteX8" fmla="*/ 242545 w 3009898"/>
                    <a:gd name="connsiteY8" fmla="*/ 488763 h 3550920"/>
                    <a:gd name="connsiteX9" fmla="*/ 426656 w 3009898"/>
                    <a:gd name="connsiteY9" fmla="*/ 279286 h 3550920"/>
                    <a:gd name="connsiteX10" fmla="*/ 782754 w 3009898"/>
                    <a:gd name="connsiteY10" fmla="*/ 8761 h 3550920"/>
                    <a:gd name="connsiteX11" fmla="*/ 2592011 w 3009898"/>
                    <a:gd name="connsiteY11" fmla="*/ 0 h 3550920"/>
                    <a:gd name="connsiteX12" fmla="*/ 1086744 w 3009898"/>
                    <a:gd name="connsiteY12" fmla="*/ 0 h 3550920"/>
                    <a:gd name="connsiteX13" fmla="*/ 1086744 w 3009898"/>
                    <a:gd name="connsiteY13" fmla="*/ 279286 h 3550920"/>
                    <a:gd name="connsiteX14" fmla="*/ 2583241 w 3009898"/>
                    <a:gd name="connsiteY14" fmla="*/ 279286 h 3550920"/>
                    <a:gd name="connsiteX15" fmla="*/ 2767353 w 3009898"/>
                    <a:gd name="connsiteY15" fmla="*/ 488763 h 3550920"/>
                    <a:gd name="connsiteX16" fmla="*/ 2767353 w 3009898"/>
                    <a:gd name="connsiteY16" fmla="*/ 2363943 h 3550920"/>
                    <a:gd name="connsiteX17" fmla="*/ 2583241 w 3009898"/>
                    <a:gd name="connsiteY17" fmla="*/ 2573420 h 3550920"/>
                    <a:gd name="connsiteX18" fmla="*/ 1630605 w 3009898"/>
                    <a:gd name="connsiteY18" fmla="*/ 2573420 h 3550920"/>
                    <a:gd name="connsiteX19" fmla="*/ 1382215 w 3009898"/>
                    <a:gd name="connsiteY19" fmla="*/ 2573420 h 3550920"/>
                    <a:gd name="connsiteX20" fmla="*/ 1382215 w 3009898"/>
                    <a:gd name="connsiteY20" fmla="*/ 3018947 h 3550920"/>
                    <a:gd name="connsiteX21" fmla="*/ 808378 w 3009898"/>
                    <a:gd name="connsiteY21" fmla="*/ 2578816 h 3550920"/>
                    <a:gd name="connsiteX22" fmla="*/ 766858 w 3009898"/>
                    <a:gd name="connsiteY22" fmla="*/ 2601615 h 3550920"/>
                    <a:gd name="connsiteX23" fmla="*/ 562989 w 3009898"/>
                    <a:gd name="connsiteY23" fmla="*/ 2643255 h 3550920"/>
                    <a:gd name="connsiteX24" fmla="*/ 183988 w 3009898"/>
                    <a:gd name="connsiteY24" fmla="*/ 2643255 h 3550920"/>
                    <a:gd name="connsiteX25" fmla="*/ 108721 w 3009898"/>
                    <a:gd name="connsiteY25" fmla="*/ 2694588 h 3550920"/>
                    <a:gd name="connsiteX26" fmla="*/ 122397 w 3009898"/>
                    <a:gd name="connsiteY26" fmla="*/ 2713446 h 3550920"/>
                    <a:gd name="connsiteX27" fmla="*/ 417888 w 3009898"/>
                    <a:gd name="connsiteY27" fmla="*/ 2852706 h 3550920"/>
                    <a:gd name="connsiteX28" fmla="*/ 720281 w 3009898"/>
                    <a:gd name="connsiteY28" fmla="*/ 2852706 h 3550920"/>
                    <a:gd name="connsiteX29" fmla="*/ 1630605 w 3009898"/>
                    <a:gd name="connsiteY29" fmla="*/ 3550920 h 3550920"/>
                    <a:gd name="connsiteX30" fmla="*/ 1630605 w 3009898"/>
                    <a:gd name="connsiteY30" fmla="*/ 2852706 h 3550920"/>
                    <a:gd name="connsiteX31" fmla="*/ 2592011 w 3009898"/>
                    <a:gd name="connsiteY31" fmla="*/ 2852706 h 3550920"/>
                    <a:gd name="connsiteX32" fmla="*/ 3009898 w 3009898"/>
                    <a:gd name="connsiteY32" fmla="*/ 2377245 h 3550920"/>
                    <a:gd name="connsiteX33" fmla="*/ 3009898 w 3009898"/>
                    <a:gd name="connsiteY33" fmla="*/ 475460 h 3550920"/>
                    <a:gd name="connsiteX34" fmla="*/ 2592011 w 3009898"/>
                    <a:gd name="connsiteY34" fmla="*/ 0 h 3550920"/>
                    <a:gd name="connsiteX0" fmla="*/ 426656 w 3009898"/>
                    <a:gd name="connsiteY0" fmla="*/ 279286 h 3550920"/>
                    <a:gd name="connsiteX1" fmla="*/ 417888 w 3009898"/>
                    <a:gd name="connsiteY1" fmla="*/ 0 h 3550920"/>
                    <a:gd name="connsiteX2" fmla="*/ 0 w 3009898"/>
                    <a:gd name="connsiteY2" fmla="*/ 475460 h 3550920"/>
                    <a:gd name="connsiteX3" fmla="*/ 0 w 3009898"/>
                    <a:gd name="connsiteY3" fmla="*/ 2377245 h 3550920"/>
                    <a:gd name="connsiteX4" fmla="*/ 915 w 3009898"/>
                    <a:gd name="connsiteY4" fmla="*/ 2387572 h 3550920"/>
                    <a:gd name="connsiteX5" fmla="*/ 82390 w 3009898"/>
                    <a:gd name="connsiteY5" fmla="*/ 2332006 h 3550920"/>
                    <a:gd name="connsiteX6" fmla="*/ 185758 w 3009898"/>
                    <a:gd name="connsiteY6" fmla="*/ 2332006 h 3550920"/>
                    <a:gd name="connsiteX7" fmla="*/ 242545 w 3009898"/>
                    <a:gd name="connsiteY7" fmla="*/ 2332006 h 3550920"/>
                    <a:gd name="connsiteX8" fmla="*/ 242545 w 3009898"/>
                    <a:gd name="connsiteY8" fmla="*/ 488763 h 3550920"/>
                    <a:gd name="connsiteX9" fmla="*/ 426656 w 3009898"/>
                    <a:gd name="connsiteY9" fmla="*/ 279286 h 3550920"/>
                    <a:gd name="connsiteX10" fmla="*/ 2592011 w 3009898"/>
                    <a:gd name="connsiteY10" fmla="*/ 0 h 3550920"/>
                    <a:gd name="connsiteX11" fmla="*/ 1086744 w 3009898"/>
                    <a:gd name="connsiteY11" fmla="*/ 0 h 3550920"/>
                    <a:gd name="connsiteX12" fmla="*/ 1086744 w 3009898"/>
                    <a:gd name="connsiteY12" fmla="*/ 279286 h 3550920"/>
                    <a:gd name="connsiteX13" fmla="*/ 2583241 w 3009898"/>
                    <a:gd name="connsiteY13" fmla="*/ 279286 h 3550920"/>
                    <a:gd name="connsiteX14" fmla="*/ 2767353 w 3009898"/>
                    <a:gd name="connsiteY14" fmla="*/ 488763 h 3550920"/>
                    <a:gd name="connsiteX15" fmla="*/ 2767353 w 3009898"/>
                    <a:gd name="connsiteY15" fmla="*/ 2363943 h 3550920"/>
                    <a:gd name="connsiteX16" fmla="*/ 2583241 w 3009898"/>
                    <a:gd name="connsiteY16" fmla="*/ 2573420 h 3550920"/>
                    <a:gd name="connsiteX17" fmla="*/ 1630605 w 3009898"/>
                    <a:gd name="connsiteY17" fmla="*/ 2573420 h 3550920"/>
                    <a:gd name="connsiteX18" fmla="*/ 1382215 w 3009898"/>
                    <a:gd name="connsiteY18" fmla="*/ 2573420 h 3550920"/>
                    <a:gd name="connsiteX19" fmla="*/ 1382215 w 3009898"/>
                    <a:gd name="connsiteY19" fmla="*/ 3018947 h 3550920"/>
                    <a:gd name="connsiteX20" fmla="*/ 808378 w 3009898"/>
                    <a:gd name="connsiteY20" fmla="*/ 2578816 h 3550920"/>
                    <a:gd name="connsiteX21" fmla="*/ 766858 w 3009898"/>
                    <a:gd name="connsiteY21" fmla="*/ 2601615 h 3550920"/>
                    <a:gd name="connsiteX22" fmla="*/ 562989 w 3009898"/>
                    <a:gd name="connsiteY22" fmla="*/ 2643255 h 3550920"/>
                    <a:gd name="connsiteX23" fmla="*/ 183988 w 3009898"/>
                    <a:gd name="connsiteY23" fmla="*/ 2643255 h 3550920"/>
                    <a:gd name="connsiteX24" fmla="*/ 108721 w 3009898"/>
                    <a:gd name="connsiteY24" fmla="*/ 2694588 h 3550920"/>
                    <a:gd name="connsiteX25" fmla="*/ 122397 w 3009898"/>
                    <a:gd name="connsiteY25" fmla="*/ 2713446 h 3550920"/>
                    <a:gd name="connsiteX26" fmla="*/ 417888 w 3009898"/>
                    <a:gd name="connsiteY26" fmla="*/ 2852706 h 3550920"/>
                    <a:gd name="connsiteX27" fmla="*/ 720281 w 3009898"/>
                    <a:gd name="connsiteY27" fmla="*/ 2852706 h 3550920"/>
                    <a:gd name="connsiteX28" fmla="*/ 1630605 w 3009898"/>
                    <a:gd name="connsiteY28" fmla="*/ 3550920 h 3550920"/>
                    <a:gd name="connsiteX29" fmla="*/ 1630605 w 3009898"/>
                    <a:gd name="connsiteY29" fmla="*/ 2852706 h 3550920"/>
                    <a:gd name="connsiteX30" fmla="*/ 2592011 w 3009898"/>
                    <a:gd name="connsiteY30" fmla="*/ 2852706 h 3550920"/>
                    <a:gd name="connsiteX31" fmla="*/ 3009898 w 3009898"/>
                    <a:gd name="connsiteY31" fmla="*/ 2377245 h 3550920"/>
                    <a:gd name="connsiteX32" fmla="*/ 3009898 w 3009898"/>
                    <a:gd name="connsiteY32" fmla="*/ 475460 h 3550920"/>
                    <a:gd name="connsiteX33" fmla="*/ 2592011 w 3009898"/>
                    <a:gd name="connsiteY33" fmla="*/ 0 h 3550920"/>
                    <a:gd name="connsiteX0" fmla="*/ 242545 w 3009898"/>
                    <a:gd name="connsiteY0" fmla="*/ 488763 h 3550920"/>
                    <a:gd name="connsiteX1" fmla="*/ 417888 w 3009898"/>
                    <a:gd name="connsiteY1" fmla="*/ 0 h 3550920"/>
                    <a:gd name="connsiteX2" fmla="*/ 0 w 3009898"/>
                    <a:gd name="connsiteY2" fmla="*/ 475460 h 3550920"/>
                    <a:gd name="connsiteX3" fmla="*/ 0 w 3009898"/>
                    <a:gd name="connsiteY3" fmla="*/ 2377245 h 3550920"/>
                    <a:gd name="connsiteX4" fmla="*/ 915 w 3009898"/>
                    <a:gd name="connsiteY4" fmla="*/ 2387572 h 3550920"/>
                    <a:gd name="connsiteX5" fmla="*/ 82390 w 3009898"/>
                    <a:gd name="connsiteY5" fmla="*/ 2332006 h 3550920"/>
                    <a:gd name="connsiteX6" fmla="*/ 185758 w 3009898"/>
                    <a:gd name="connsiteY6" fmla="*/ 2332006 h 3550920"/>
                    <a:gd name="connsiteX7" fmla="*/ 242545 w 3009898"/>
                    <a:gd name="connsiteY7" fmla="*/ 2332006 h 3550920"/>
                    <a:gd name="connsiteX8" fmla="*/ 242545 w 3009898"/>
                    <a:gd name="connsiteY8" fmla="*/ 488763 h 3550920"/>
                    <a:gd name="connsiteX9" fmla="*/ 2592011 w 3009898"/>
                    <a:gd name="connsiteY9" fmla="*/ 0 h 3550920"/>
                    <a:gd name="connsiteX10" fmla="*/ 1086744 w 3009898"/>
                    <a:gd name="connsiteY10" fmla="*/ 0 h 3550920"/>
                    <a:gd name="connsiteX11" fmla="*/ 1086744 w 3009898"/>
                    <a:gd name="connsiteY11" fmla="*/ 279286 h 3550920"/>
                    <a:gd name="connsiteX12" fmla="*/ 2583241 w 3009898"/>
                    <a:gd name="connsiteY12" fmla="*/ 279286 h 3550920"/>
                    <a:gd name="connsiteX13" fmla="*/ 2767353 w 3009898"/>
                    <a:gd name="connsiteY13" fmla="*/ 488763 h 3550920"/>
                    <a:gd name="connsiteX14" fmla="*/ 2767353 w 3009898"/>
                    <a:gd name="connsiteY14" fmla="*/ 2363943 h 3550920"/>
                    <a:gd name="connsiteX15" fmla="*/ 2583241 w 3009898"/>
                    <a:gd name="connsiteY15" fmla="*/ 2573420 h 3550920"/>
                    <a:gd name="connsiteX16" fmla="*/ 1630605 w 3009898"/>
                    <a:gd name="connsiteY16" fmla="*/ 2573420 h 3550920"/>
                    <a:gd name="connsiteX17" fmla="*/ 1382215 w 3009898"/>
                    <a:gd name="connsiteY17" fmla="*/ 2573420 h 3550920"/>
                    <a:gd name="connsiteX18" fmla="*/ 1382215 w 3009898"/>
                    <a:gd name="connsiteY18" fmla="*/ 3018947 h 3550920"/>
                    <a:gd name="connsiteX19" fmla="*/ 808378 w 3009898"/>
                    <a:gd name="connsiteY19" fmla="*/ 2578816 h 3550920"/>
                    <a:gd name="connsiteX20" fmla="*/ 766858 w 3009898"/>
                    <a:gd name="connsiteY20" fmla="*/ 2601615 h 3550920"/>
                    <a:gd name="connsiteX21" fmla="*/ 562989 w 3009898"/>
                    <a:gd name="connsiteY21" fmla="*/ 2643255 h 3550920"/>
                    <a:gd name="connsiteX22" fmla="*/ 183988 w 3009898"/>
                    <a:gd name="connsiteY22" fmla="*/ 2643255 h 3550920"/>
                    <a:gd name="connsiteX23" fmla="*/ 108721 w 3009898"/>
                    <a:gd name="connsiteY23" fmla="*/ 2694588 h 3550920"/>
                    <a:gd name="connsiteX24" fmla="*/ 122397 w 3009898"/>
                    <a:gd name="connsiteY24" fmla="*/ 2713446 h 3550920"/>
                    <a:gd name="connsiteX25" fmla="*/ 417888 w 3009898"/>
                    <a:gd name="connsiteY25" fmla="*/ 2852706 h 3550920"/>
                    <a:gd name="connsiteX26" fmla="*/ 720281 w 3009898"/>
                    <a:gd name="connsiteY26" fmla="*/ 2852706 h 3550920"/>
                    <a:gd name="connsiteX27" fmla="*/ 1630605 w 3009898"/>
                    <a:gd name="connsiteY27" fmla="*/ 3550920 h 3550920"/>
                    <a:gd name="connsiteX28" fmla="*/ 1630605 w 3009898"/>
                    <a:gd name="connsiteY28" fmla="*/ 2852706 h 3550920"/>
                    <a:gd name="connsiteX29" fmla="*/ 2592011 w 3009898"/>
                    <a:gd name="connsiteY29" fmla="*/ 2852706 h 3550920"/>
                    <a:gd name="connsiteX30" fmla="*/ 3009898 w 3009898"/>
                    <a:gd name="connsiteY30" fmla="*/ 2377245 h 3550920"/>
                    <a:gd name="connsiteX31" fmla="*/ 3009898 w 3009898"/>
                    <a:gd name="connsiteY31" fmla="*/ 475460 h 3550920"/>
                    <a:gd name="connsiteX32" fmla="*/ 2592011 w 3009898"/>
                    <a:gd name="connsiteY32" fmla="*/ 0 h 3550920"/>
                    <a:gd name="connsiteX0" fmla="*/ 242545 w 3009898"/>
                    <a:gd name="connsiteY0" fmla="*/ 488763 h 3550920"/>
                    <a:gd name="connsiteX1" fmla="*/ 0 w 3009898"/>
                    <a:gd name="connsiteY1" fmla="*/ 475460 h 3550920"/>
                    <a:gd name="connsiteX2" fmla="*/ 0 w 3009898"/>
                    <a:gd name="connsiteY2" fmla="*/ 2377245 h 3550920"/>
                    <a:gd name="connsiteX3" fmla="*/ 915 w 3009898"/>
                    <a:gd name="connsiteY3" fmla="*/ 2387572 h 3550920"/>
                    <a:gd name="connsiteX4" fmla="*/ 82390 w 3009898"/>
                    <a:gd name="connsiteY4" fmla="*/ 2332006 h 3550920"/>
                    <a:gd name="connsiteX5" fmla="*/ 185758 w 3009898"/>
                    <a:gd name="connsiteY5" fmla="*/ 2332006 h 3550920"/>
                    <a:gd name="connsiteX6" fmla="*/ 242545 w 3009898"/>
                    <a:gd name="connsiteY6" fmla="*/ 2332006 h 3550920"/>
                    <a:gd name="connsiteX7" fmla="*/ 242545 w 3009898"/>
                    <a:gd name="connsiteY7" fmla="*/ 488763 h 3550920"/>
                    <a:gd name="connsiteX8" fmla="*/ 2592011 w 3009898"/>
                    <a:gd name="connsiteY8" fmla="*/ 0 h 3550920"/>
                    <a:gd name="connsiteX9" fmla="*/ 1086744 w 3009898"/>
                    <a:gd name="connsiteY9" fmla="*/ 0 h 3550920"/>
                    <a:gd name="connsiteX10" fmla="*/ 1086744 w 3009898"/>
                    <a:gd name="connsiteY10" fmla="*/ 279286 h 3550920"/>
                    <a:gd name="connsiteX11" fmla="*/ 2583241 w 3009898"/>
                    <a:gd name="connsiteY11" fmla="*/ 279286 h 3550920"/>
                    <a:gd name="connsiteX12" fmla="*/ 2767353 w 3009898"/>
                    <a:gd name="connsiteY12" fmla="*/ 488763 h 3550920"/>
                    <a:gd name="connsiteX13" fmla="*/ 2767353 w 3009898"/>
                    <a:gd name="connsiteY13" fmla="*/ 2363943 h 3550920"/>
                    <a:gd name="connsiteX14" fmla="*/ 2583241 w 3009898"/>
                    <a:gd name="connsiteY14" fmla="*/ 2573420 h 3550920"/>
                    <a:gd name="connsiteX15" fmla="*/ 1630605 w 3009898"/>
                    <a:gd name="connsiteY15" fmla="*/ 2573420 h 3550920"/>
                    <a:gd name="connsiteX16" fmla="*/ 1382215 w 3009898"/>
                    <a:gd name="connsiteY16" fmla="*/ 2573420 h 3550920"/>
                    <a:gd name="connsiteX17" fmla="*/ 1382215 w 3009898"/>
                    <a:gd name="connsiteY17" fmla="*/ 3018947 h 3550920"/>
                    <a:gd name="connsiteX18" fmla="*/ 808378 w 3009898"/>
                    <a:gd name="connsiteY18" fmla="*/ 2578816 h 3550920"/>
                    <a:gd name="connsiteX19" fmla="*/ 766858 w 3009898"/>
                    <a:gd name="connsiteY19" fmla="*/ 2601615 h 3550920"/>
                    <a:gd name="connsiteX20" fmla="*/ 562989 w 3009898"/>
                    <a:gd name="connsiteY20" fmla="*/ 2643255 h 3550920"/>
                    <a:gd name="connsiteX21" fmla="*/ 183988 w 3009898"/>
                    <a:gd name="connsiteY21" fmla="*/ 2643255 h 3550920"/>
                    <a:gd name="connsiteX22" fmla="*/ 108721 w 3009898"/>
                    <a:gd name="connsiteY22" fmla="*/ 2694588 h 3550920"/>
                    <a:gd name="connsiteX23" fmla="*/ 122397 w 3009898"/>
                    <a:gd name="connsiteY23" fmla="*/ 2713446 h 3550920"/>
                    <a:gd name="connsiteX24" fmla="*/ 417888 w 3009898"/>
                    <a:gd name="connsiteY24" fmla="*/ 2852706 h 3550920"/>
                    <a:gd name="connsiteX25" fmla="*/ 720281 w 3009898"/>
                    <a:gd name="connsiteY25" fmla="*/ 2852706 h 3550920"/>
                    <a:gd name="connsiteX26" fmla="*/ 1630605 w 3009898"/>
                    <a:gd name="connsiteY26" fmla="*/ 3550920 h 3550920"/>
                    <a:gd name="connsiteX27" fmla="*/ 1630605 w 3009898"/>
                    <a:gd name="connsiteY27" fmla="*/ 2852706 h 3550920"/>
                    <a:gd name="connsiteX28" fmla="*/ 2592011 w 3009898"/>
                    <a:gd name="connsiteY28" fmla="*/ 2852706 h 3550920"/>
                    <a:gd name="connsiteX29" fmla="*/ 3009898 w 3009898"/>
                    <a:gd name="connsiteY29" fmla="*/ 2377245 h 3550920"/>
                    <a:gd name="connsiteX30" fmla="*/ 3009898 w 3009898"/>
                    <a:gd name="connsiteY30" fmla="*/ 475460 h 3550920"/>
                    <a:gd name="connsiteX31" fmla="*/ 2592011 w 3009898"/>
                    <a:gd name="connsiteY31" fmla="*/ 0 h 3550920"/>
                    <a:gd name="connsiteX0" fmla="*/ 242545 w 3009898"/>
                    <a:gd name="connsiteY0" fmla="*/ 2332006 h 3550920"/>
                    <a:gd name="connsiteX1" fmla="*/ 0 w 3009898"/>
                    <a:gd name="connsiteY1" fmla="*/ 475460 h 3550920"/>
                    <a:gd name="connsiteX2" fmla="*/ 0 w 3009898"/>
                    <a:gd name="connsiteY2" fmla="*/ 2377245 h 3550920"/>
                    <a:gd name="connsiteX3" fmla="*/ 915 w 3009898"/>
                    <a:gd name="connsiteY3" fmla="*/ 2387572 h 3550920"/>
                    <a:gd name="connsiteX4" fmla="*/ 82390 w 3009898"/>
                    <a:gd name="connsiteY4" fmla="*/ 2332006 h 3550920"/>
                    <a:gd name="connsiteX5" fmla="*/ 185758 w 3009898"/>
                    <a:gd name="connsiteY5" fmla="*/ 2332006 h 3550920"/>
                    <a:gd name="connsiteX6" fmla="*/ 242545 w 3009898"/>
                    <a:gd name="connsiteY6" fmla="*/ 2332006 h 3550920"/>
                    <a:gd name="connsiteX7" fmla="*/ 2592011 w 3009898"/>
                    <a:gd name="connsiteY7" fmla="*/ 0 h 3550920"/>
                    <a:gd name="connsiteX8" fmla="*/ 1086744 w 3009898"/>
                    <a:gd name="connsiteY8" fmla="*/ 0 h 3550920"/>
                    <a:gd name="connsiteX9" fmla="*/ 1086744 w 3009898"/>
                    <a:gd name="connsiteY9" fmla="*/ 279286 h 3550920"/>
                    <a:gd name="connsiteX10" fmla="*/ 2583241 w 3009898"/>
                    <a:gd name="connsiteY10" fmla="*/ 279286 h 3550920"/>
                    <a:gd name="connsiteX11" fmla="*/ 2767353 w 3009898"/>
                    <a:gd name="connsiteY11" fmla="*/ 488763 h 3550920"/>
                    <a:gd name="connsiteX12" fmla="*/ 2767353 w 3009898"/>
                    <a:gd name="connsiteY12" fmla="*/ 2363943 h 3550920"/>
                    <a:gd name="connsiteX13" fmla="*/ 2583241 w 3009898"/>
                    <a:gd name="connsiteY13" fmla="*/ 2573420 h 3550920"/>
                    <a:gd name="connsiteX14" fmla="*/ 1630605 w 3009898"/>
                    <a:gd name="connsiteY14" fmla="*/ 2573420 h 3550920"/>
                    <a:gd name="connsiteX15" fmla="*/ 1382215 w 3009898"/>
                    <a:gd name="connsiteY15" fmla="*/ 2573420 h 3550920"/>
                    <a:gd name="connsiteX16" fmla="*/ 1382215 w 3009898"/>
                    <a:gd name="connsiteY16" fmla="*/ 3018947 h 3550920"/>
                    <a:gd name="connsiteX17" fmla="*/ 808378 w 3009898"/>
                    <a:gd name="connsiteY17" fmla="*/ 2578816 h 3550920"/>
                    <a:gd name="connsiteX18" fmla="*/ 766858 w 3009898"/>
                    <a:gd name="connsiteY18" fmla="*/ 2601615 h 3550920"/>
                    <a:gd name="connsiteX19" fmla="*/ 562989 w 3009898"/>
                    <a:gd name="connsiteY19" fmla="*/ 2643255 h 3550920"/>
                    <a:gd name="connsiteX20" fmla="*/ 183988 w 3009898"/>
                    <a:gd name="connsiteY20" fmla="*/ 2643255 h 3550920"/>
                    <a:gd name="connsiteX21" fmla="*/ 108721 w 3009898"/>
                    <a:gd name="connsiteY21" fmla="*/ 2694588 h 3550920"/>
                    <a:gd name="connsiteX22" fmla="*/ 122397 w 3009898"/>
                    <a:gd name="connsiteY22" fmla="*/ 2713446 h 3550920"/>
                    <a:gd name="connsiteX23" fmla="*/ 417888 w 3009898"/>
                    <a:gd name="connsiteY23" fmla="*/ 2852706 h 3550920"/>
                    <a:gd name="connsiteX24" fmla="*/ 720281 w 3009898"/>
                    <a:gd name="connsiteY24" fmla="*/ 2852706 h 3550920"/>
                    <a:gd name="connsiteX25" fmla="*/ 1630605 w 3009898"/>
                    <a:gd name="connsiteY25" fmla="*/ 3550920 h 3550920"/>
                    <a:gd name="connsiteX26" fmla="*/ 1630605 w 3009898"/>
                    <a:gd name="connsiteY26" fmla="*/ 2852706 h 3550920"/>
                    <a:gd name="connsiteX27" fmla="*/ 2592011 w 3009898"/>
                    <a:gd name="connsiteY27" fmla="*/ 2852706 h 3550920"/>
                    <a:gd name="connsiteX28" fmla="*/ 3009898 w 3009898"/>
                    <a:gd name="connsiteY28" fmla="*/ 2377245 h 3550920"/>
                    <a:gd name="connsiteX29" fmla="*/ 3009898 w 3009898"/>
                    <a:gd name="connsiteY29" fmla="*/ 475460 h 3550920"/>
                    <a:gd name="connsiteX30" fmla="*/ 2592011 w 3009898"/>
                    <a:gd name="connsiteY30" fmla="*/ 0 h 3550920"/>
                    <a:gd name="connsiteX0" fmla="*/ 242545 w 3009898"/>
                    <a:gd name="connsiteY0" fmla="*/ 2332006 h 3550920"/>
                    <a:gd name="connsiteX1" fmla="*/ 0 w 3009898"/>
                    <a:gd name="connsiteY1" fmla="*/ 2377245 h 3550920"/>
                    <a:gd name="connsiteX2" fmla="*/ 915 w 3009898"/>
                    <a:gd name="connsiteY2" fmla="*/ 2387572 h 3550920"/>
                    <a:gd name="connsiteX3" fmla="*/ 82390 w 3009898"/>
                    <a:gd name="connsiteY3" fmla="*/ 2332006 h 3550920"/>
                    <a:gd name="connsiteX4" fmla="*/ 185758 w 3009898"/>
                    <a:gd name="connsiteY4" fmla="*/ 2332006 h 3550920"/>
                    <a:gd name="connsiteX5" fmla="*/ 242545 w 3009898"/>
                    <a:gd name="connsiteY5" fmla="*/ 2332006 h 3550920"/>
                    <a:gd name="connsiteX6" fmla="*/ 2592011 w 3009898"/>
                    <a:gd name="connsiteY6" fmla="*/ 0 h 3550920"/>
                    <a:gd name="connsiteX7" fmla="*/ 1086744 w 3009898"/>
                    <a:gd name="connsiteY7" fmla="*/ 0 h 3550920"/>
                    <a:gd name="connsiteX8" fmla="*/ 1086744 w 3009898"/>
                    <a:gd name="connsiteY8" fmla="*/ 279286 h 3550920"/>
                    <a:gd name="connsiteX9" fmla="*/ 2583241 w 3009898"/>
                    <a:gd name="connsiteY9" fmla="*/ 279286 h 3550920"/>
                    <a:gd name="connsiteX10" fmla="*/ 2767353 w 3009898"/>
                    <a:gd name="connsiteY10" fmla="*/ 488763 h 3550920"/>
                    <a:gd name="connsiteX11" fmla="*/ 2767353 w 3009898"/>
                    <a:gd name="connsiteY11" fmla="*/ 2363943 h 3550920"/>
                    <a:gd name="connsiteX12" fmla="*/ 2583241 w 3009898"/>
                    <a:gd name="connsiteY12" fmla="*/ 2573420 h 3550920"/>
                    <a:gd name="connsiteX13" fmla="*/ 1630605 w 3009898"/>
                    <a:gd name="connsiteY13" fmla="*/ 2573420 h 3550920"/>
                    <a:gd name="connsiteX14" fmla="*/ 1382215 w 3009898"/>
                    <a:gd name="connsiteY14" fmla="*/ 2573420 h 3550920"/>
                    <a:gd name="connsiteX15" fmla="*/ 1382215 w 3009898"/>
                    <a:gd name="connsiteY15" fmla="*/ 3018947 h 3550920"/>
                    <a:gd name="connsiteX16" fmla="*/ 808378 w 3009898"/>
                    <a:gd name="connsiteY16" fmla="*/ 2578816 h 3550920"/>
                    <a:gd name="connsiteX17" fmla="*/ 766858 w 3009898"/>
                    <a:gd name="connsiteY17" fmla="*/ 2601615 h 3550920"/>
                    <a:gd name="connsiteX18" fmla="*/ 562989 w 3009898"/>
                    <a:gd name="connsiteY18" fmla="*/ 2643255 h 3550920"/>
                    <a:gd name="connsiteX19" fmla="*/ 183988 w 3009898"/>
                    <a:gd name="connsiteY19" fmla="*/ 2643255 h 3550920"/>
                    <a:gd name="connsiteX20" fmla="*/ 108721 w 3009898"/>
                    <a:gd name="connsiteY20" fmla="*/ 2694588 h 3550920"/>
                    <a:gd name="connsiteX21" fmla="*/ 122397 w 3009898"/>
                    <a:gd name="connsiteY21" fmla="*/ 2713446 h 3550920"/>
                    <a:gd name="connsiteX22" fmla="*/ 417888 w 3009898"/>
                    <a:gd name="connsiteY22" fmla="*/ 2852706 h 3550920"/>
                    <a:gd name="connsiteX23" fmla="*/ 720281 w 3009898"/>
                    <a:gd name="connsiteY23" fmla="*/ 2852706 h 3550920"/>
                    <a:gd name="connsiteX24" fmla="*/ 1630605 w 3009898"/>
                    <a:gd name="connsiteY24" fmla="*/ 3550920 h 3550920"/>
                    <a:gd name="connsiteX25" fmla="*/ 1630605 w 3009898"/>
                    <a:gd name="connsiteY25" fmla="*/ 2852706 h 3550920"/>
                    <a:gd name="connsiteX26" fmla="*/ 2592011 w 3009898"/>
                    <a:gd name="connsiteY26" fmla="*/ 2852706 h 3550920"/>
                    <a:gd name="connsiteX27" fmla="*/ 3009898 w 3009898"/>
                    <a:gd name="connsiteY27" fmla="*/ 2377245 h 3550920"/>
                    <a:gd name="connsiteX28" fmla="*/ 3009898 w 3009898"/>
                    <a:gd name="connsiteY28" fmla="*/ 475460 h 3550920"/>
                    <a:gd name="connsiteX29" fmla="*/ 2592011 w 3009898"/>
                    <a:gd name="connsiteY29" fmla="*/ 0 h 3550920"/>
                    <a:gd name="connsiteX0" fmla="*/ 185758 w 3009898"/>
                    <a:gd name="connsiteY0" fmla="*/ 2332006 h 3550920"/>
                    <a:gd name="connsiteX1" fmla="*/ 0 w 3009898"/>
                    <a:gd name="connsiteY1" fmla="*/ 2377245 h 3550920"/>
                    <a:gd name="connsiteX2" fmla="*/ 915 w 3009898"/>
                    <a:gd name="connsiteY2" fmla="*/ 2387572 h 3550920"/>
                    <a:gd name="connsiteX3" fmla="*/ 82390 w 3009898"/>
                    <a:gd name="connsiteY3" fmla="*/ 2332006 h 3550920"/>
                    <a:gd name="connsiteX4" fmla="*/ 185758 w 3009898"/>
                    <a:gd name="connsiteY4" fmla="*/ 2332006 h 3550920"/>
                    <a:gd name="connsiteX5" fmla="*/ 2592011 w 3009898"/>
                    <a:gd name="connsiteY5" fmla="*/ 0 h 3550920"/>
                    <a:gd name="connsiteX6" fmla="*/ 1086744 w 3009898"/>
                    <a:gd name="connsiteY6" fmla="*/ 0 h 3550920"/>
                    <a:gd name="connsiteX7" fmla="*/ 1086744 w 3009898"/>
                    <a:gd name="connsiteY7" fmla="*/ 279286 h 3550920"/>
                    <a:gd name="connsiteX8" fmla="*/ 2583241 w 3009898"/>
                    <a:gd name="connsiteY8" fmla="*/ 279286 h 3550920"/>
                    <a:gd name="connsiteX9" fmla="*/ 2767353 w 3009898"/>
                    <a:gd name="connsiteY9" fmla="*/ 488763 h 3550920"/>
                    <a:gd name="connsiteX10" fmla="*/ 2767353 w 3009898"/>
                    <a:gd name="connsiteY10" fmla="*/ 2363943 h 3550920"/>
                    <a:gd name="connsiteX11" fmla="*/ 2583241 w 3009898"/>
                    <a:gd name="connsiteY11" fmla="*/ 2573420 h 3550920"/>
                    <a:gd name="connsiteX12" fmla="*/ 1630605 w 3009898"/>
                    <a:gd name="connsiteY12" fmla="*/ 2573420 h 3550920"/>
                    <a:gd name="connsiteX13" fmla="*/ 1382215 w 3009898"/>
                    <a:gd name="connsiteY13" fmla="*/ 2573420 h 3550920"/>
                    <a:gd name="connsiteX14" fmla="*/ 1382215 w 3009898"/>
                    <a:gd name="connsiteY14" fmla="*/ 3018947 h 3550920"/>
                    <a:gd name="connsiteX15" fmla="*/ 808378 w 3009898"/>
                    <a:gd name="connsiteY15" fmla="*/ 2578816 h 3550920"/>
                    <a:gd name="connsiteX16" fmla="*/ 766858 w 3009898"/>
                    <a:gd name="connsiteY16" fmla="*/ 2601615 h 3550920"/>
                    <a:gd name="connsiteX17" fmla="*/ 562989 w 3009898"/>
                    <a:gd name="connsiteY17" fmla="*/ 2643255 h 3550920"/>
                    <a:gd name="connsiteX18" fmla="*/ 183988 w 3009898"/>
                    <a:gd name="connsiteY18" fmla="*/ 2643255 h 3550920"/>
                    <a:gd name="connsiteX19" fmla="*/ 108721 w 3009898"/>
                    <a:gd name="connsiteY19" fmla="*/ 2694588 h 3550920"/>
                    <a:gd name="connsiteX20" fmla="*/ 122397 w 3009898"/>
                    <a:gd name="connsiteY20" fmla="*/ 2713446 h 3550920"/>
                    <a:gd name="connsiteX21" fmla="*/ 417888 w 3009898"/>
                    <a:gd name="connsiteY21" fmla="*/ 2852706 h 3550920"/>
                    <a:gd name="connsiteX22" fmla="*/ 720281 w 3009898"/>
                    <a:gd name="connsiteY22" fmla="*/ 2852706 h 3550920"/>
                    <a:gd name="connsiteX23" fmla="*/ 1630605 w 3009898"/>
                    <a:gd name="connsiteY23" fmla="*/ 3550920 h 3550920"/>
                    <a:gd name="connsiteX24" fmla="*/ 1630605 w 3009898"/>
                    <a:gd name="connsiteY24" fmla="*/ 2852706 h 3550920"/>
                    <a:gd name="connsiteX25" fmla="*/ 2592011 w 3009898"/>
                    <a:gd name="connsiteY25" fmla="*/ 2852706 h 3550920"/>
                    <a:gd name="connsiteX26" fmla="*/ 3009898 w 3009898"/>
                    <a:gd name="connsiteY26" fmla="*/ 2377245 h 3550920"/>
                    <a:gd name="connsiteX27" fmla="*/ 3009898 w 3009898"/>
                    <a:gd name="connsiteY27" fmla="*/ 475460 h 3550920"/>
                    <a:gd name="connsiteX28" fmla="*/ 2592011 w 3009898"/>
                    <a:gd name="connsiteY28" fmla="*/ 0 h 3550920"/>
                    <a:gd name="connsiteX0" fmla="*/ 82390 w 3009898"/>
                    <a:gd name="connsiteY0" fmla="*/ 2332006 h 3550920"/>
                    <a:gd name="connsiteX1" fmla="*/ 0 w 3009898"/>
                    <a:gd name="connsiteY1" fmla="*/ 2377245 h 3550920"/>
                    <a:gd name="connsiteX2" fmla="*/ 915 w 3009898"/>
                    <a:gd name="connsiteY2" fmla="*/ 2387572 h 3550920"/>
                    <a:gd name="connsiteX3" fmla="*/ 82390 w 3009898"/>
                    <a:gd name="connsiteY3" fmla="*/ 2332006 h 3550920"/>
                    <a:gd name="connsiteX4" fmla="*/ 2592011 w 3009898"/>
                    <a:gd name="connsiteY4" fmla="*/ 0 h 3550920"/>
                    <a:gd name="connsiteX5" fmla="*/ 1086744 w 3009898"/>
                    <a:gd name="connsiteY5" fmla="*/ 0 h 3550920"/>
                    <a:gd name="connsiteX6" fmla="*/ 1086744 w 3009898"/>
                    <a:gd name="connsiteY6" fmla="*/ 279286 h 3550920"/>
                    <a:gd name="connsiteX7" fmla="*/ 2583241 w 3009898"/>
                    <a:gd name="connsiteY7" fmla="*/ 279286 h 3550920"/>
                    <a:gd name="connsiteX8" fmla="*/ 2767353 w 3009898"/>
                    <a:gd name="connsiteY8" fmla="*/ 488763 h 3550920"/>
                    <a:gd name="connsiteX9" fmla="*/ 2767353 w 3009898"/>
                    <a:gd name="connsiteY9" fmla="*/ 2363943 h 3550920"/>
                    <a:gd name="connsiteX10" fmla="*/ 2583241 w 3009898"/>
                    <a:gd name="connsiteY10" fmla="*/ 2573420 h 3550920"/>
                    <a:gd name="connsiteX11" fmla="*/ 1630605 w 3009898"/>
                    <a:gd name="connsiteY11" fmla="*/ 2573420 h 3550920"/>
                    <a:gd name="connsiteX12" fmla="*/ 1382215 w 3009898"/>
                    <a:gd name="connsiteY12" fmla="*/ 2573420 h 3550920"/>
                    <a:gd name="connsiteX13" fmla="*/ 1382215 w 3009898"/>
                    <a:gd name="connsiteY13" fmla="*/ 3018947 h 3550920"/>
                    <a:gd name="connsiteX14" fmla="*/ 808378 w 3009898"/>
                    <a:gd name="connsiteY14" fmla="*/ 2578816 h 3550920"/>
                    <a:gd name="connsiteX15" fmla="*/ 766858 w 3009898"/>
                    <a:gd name="connsiteY15" fmla="*/ 2601615 h 3550920"/>
                    <a:gd name="connsiteX16" fmla="*/ 562989 w 3009898"/>
                    <a:gd name="connsiteY16" fmla="*/ 2643255 h 3550920"/>
                    <a:gd name="connsiteX17" fmla="*/ 183988 w 3009898"/>
                    <a:gd name="connsiteY17" fmla="*/ 2643255 h 3550920"/>
                    <a:gd name="connsiteX18" fmla="*/ 108721 w 3009898"/>
                    <a:gd name="connsiteY18" fmla="*/ 2694588 h 3550920"/>
                    <a:gd name="connsiteX19" fmla="*/ 122397 w 3009898"/>
                    <a:gd name="connsiteY19" fmla="*/ 2713446 h 3550920"/>
                    <a:gd name="connsiteX20" fmla="*/ 417888 w 3009898"/>
                    <a:gd name="connsiteY20" fmla="*/ 2852706 h 3550920"/>
                    <a:gd name="connsiteX21" fmla="*/ 720281 w 3009898"/>
                    <a:gd name="connsiteY21" fmla="*/ 2852706 h 3550920"/>
                    <a:gd name="connsiteX22" fmla="*/ 1630605 w 3009898"/>
                    <a:gd name="connsiteY22" fmla="*/ 3550920 h 3550920"/>
                    <a:gd name="connsiteX23" fmla="*/ 1630605 w 3009898"/>
                    <a:gd name="connsiteY23" fmla="*/ 2852706 h 3550920"/>
                    <a:gd name="connsiteX24" fmla="*/ 2592011 w 3009898"/>
                    <a:gd name="connsiteY24" fmla="*/ 2852706 h 3550920"/>
                    <a:gd name="connsiteX25" fmla="*/ 3009898 w 3009898"/>
                    <a:gd name="connsiteY25" fmla="*/ 2377245 h 3550920"/>
                    <a:gd name="connsiteX26" fmla="*/ 3009898 w 3009898"/>
                    <a:gd name="connsiteY26" fmla="*/ 475460 h 3550920"/>
                    <a:gd name="connsiteX27" fmla="*/ 2592011 w 3009898"/>
                    <a:gd name="connsiteY27" fmla="*/ 0 h 3550920"/>
                    <a:gd name="connsiteX0" fmla="*/ 915 w 3009898"/>
                    <a:gd name="connsiteY0" fmla="*/ 2387572 h 3550920"/>
                    <a:gd name="connsiteX1" fmla="*/ 0 w 3009898"/>
                    <a:gd name="connsiteY1" fmla="*/ 2377245 h 3550920"/>
                    <a:gd name="connsiteX2" fmla="*/ 915 w 3009898"/>
                    <a:gd name="connsiteY2" fmla="*/ 2387572 h 3550920"/>
                    <a:gd name="connsiteX3" fmla="*/ 2592011 w 3009898"/>
                    <a:gd name="connsiteY3" fmla="*/ 0 h 3550920"/>
                    <a:gd name="connsiteX4" fmla="*/ 1086744 w 3009898"/>
                    <a:gd name="connsiteY4" fmla="*/ 0 h 3550920"/>
                    <a:gd name="connsiteX5" fmla="*/ 1086744 w 3009898"/>
                    <a:gd name="connsiteY5" fmla="*/ 279286 h 3550920"/>
                    <a:gd name="connsiteX6" fmla="*/ 2583241 w 3009898"/>
                    <a:gd name="connsiteY6" fmla="*/ 279286 h 3550920"/>
                    <a:gd name="connsiteX7" fmla="*/ 2767353 w 3009898"/>
                    <a:gd name="connsiteY7" fmla="*/ 488763 h 3550920"/>
                    <a:gd name="connsiteX8" fmla="*/ 2767353 w 3009898"/>
                    <a:gd name="connsiteY8" fmla="*/ 2363943 h 3550920"/>
                    <a:gd name="connsiteX9" fmla="*/ 2583241 w 3009898"/>
                    <a:gd name="connsiteY9" fmla="*/ 2573420 h 3550920"/>
                    <a:gd name="connsiteX10" fmla="*/ 1630605 w 3009898"/>
                    <a:gd name="connsiteY10" fmla="*/ 2573420 h 3550920"/>
                    <a:gd name="connsiteX11" fmla="*/ 1382215 w 3009898"/>
                    <a:gd name="connsiteY11" fmla="*/ 2573420 h 3550920"/>
                    <a:gd name="connsiteX12" fmla="*/ 1382215 w 3009898"/>
                    <a:gd name="connsiteY12" fmla="*/ 3018947 h 3550920"/>
                    <a:gd name="connsiteX13" fmla="*/ 808378 w 3009898"/>
                    <a:gd name="connsiteY13" fmla="*/ 2578816 h 3550920"/>
                    <a:gd name="connsiteX14" fmla="*/ 766858 w 3009898"/>
                    <a:gd name="connsiteY14" fmla="*/ 2601615 h 3550920"/>
                    <a:gd name="connsiteX15" fmla="*/ 562989 w 3009898"/>
                    <a:gd name="connsiteY15" fmla="*/ 2643255 h 3550920"/>
                    <a:gd name="connsiteX16" fmla="*/ 183988 w 3009898"/>
                    <a:gd name="connsiteY16" fmla="*/ 2643255 h 3550920"/>
                    <a:gd name="connsiteX17" fmla="*/ 108721 w 3009898"/>
                    <a:gd name="connsiteY17" fmla="*/ 2694588 h 3550920"/>
                    <a:gd name="connsiteX18" fmla="*/ 122397 w 3009898"/>
                    <a:gd name="connsiteY18" fmla="*/ 2713446 h 3550920"/>
                    <a:gd name="connsiteX19" fmla="*/ 417888 w 3009898"/>
                    <a:gd name="connsiteY19" fmla="*/ 2852706 h 3550920"/>
                    <a:gd name="connsiteX20" fmla="*/ 720281 w 3009898"/>
                    <a:gd name="connsiteY20" fmla="*/ 2852706 h 3550920"/>
                    <a:gd name="connsiteX21" fmla="*/ 1630605 w 3009898"/>
                    <a:gd name="connsiteY21" fmla="*/ 3550920 h 3550920"/>
                    <a:gd name="connsiteX22" fmla="*/ 1630605 w 3009898"/>
                    <a:gd name="connsiteY22" fmla="*/ 2852706 h 3550920"/>
                    <a:gd name="connsiteX23" fmla="*/ 2592011 w 3009898"/>
                    <a:gd name="connsiteY23" fmla="*/ 2852706 h 3550920"/>
                    <a:gd name="connsiteX24" fmla="*/ 3009898 w 3009898"/>
                    <a:gd name="connsiteY24" fmla="*/ 2377245 h 3550920"/>
                    <a:gd name="connsiteX25" fmla="*/ 3009898 w 3009898"/>
                    <a:gd name="connsiteY25" fmla="*/ 475460 h 3550920"/>
                    <a:gd name="connsiteX26" fmla="*/ 2592011 w 3009898"/>
                    <a:gd name="connsiteY26" fmla="*/ 0 h 3550920"/>
                    <a:gd name="connsiteX0" fmla="*/ 2483290 w 2901177"/>
                    <a:gd name="connsiteY0" fmla="*/ 0 h 3550920"/>
                    <a:gd name="connsiteX1" fmla="*/ 978023 w 2901177"/>
                    <a:gd name="connsiteY1" fmla="*/ 0 h 3550920"/>
                    <a:gd name="connsiteX2" fmla="*/ 978023 w 2901177"/>
                    <a:gd name="connsiteY2" fmla="*/ 279286 h 3550920"/>
                    <a:gd name="connsiteX3" fmla="*/ 2474520 w 2901177"/>
                    <a:gd name="connsiteY3" fmla="*/ 279286 h 3550920"/>
                    <a:gd name="connsiteX4" fmla="*/ 2658632 w 2901177"/>
                    <a:gd name="connsiteY4" fmla="*/ 488763 h 3550920"/>
                    <a:gd name="connsiteX5" fmla="*/ 2658632 w 2901177"/>
                    <a:gd name="connsiteY5" fmla="*/ 2363943 h 3550920"/>
                    <a:gd name="connsiteX6" fmla="*/ 2474520 w 2901177"/>
                    <a:gd name="connsiteY6" fmla="*/ 2573420 h 3550920"/>
                    <a:gd name="connsiteX7" fmla="*/ 1521884 w 2901177"/>
                    <a:gd name="connsiteY7" fmla="*/ 2573420 h 3550920"/>
                    <a:gd name="connsiteX8" fmla="*/ 1273494 w 2901177"/>
                    <a:gd name="connsiteY8" fmla="*/ 2573420 h 3550920"/>
                    <a:gd name="connsiteX9" fmla="*/ 1273494 w 2901177"/>
                    <a:gd name="connsiteY9" fmla="*/ 3018947 h 3550920"/>
                    <a:gd name="connsiteX10" fmla="*/ 699657 w 2901177"/>
                    <a:gd name="connsiteY10" fmla="*/ 2578816 h 3550920"/>
                    <a:gd name="connsiteX11" fmla="*/ 658137 w 2901177"/>
                    <a:gd name="connsiteY11" fmla="*/ 2601615 h 3550920"/>
                    <a:gd name="connsiteX12" fmla="*/ 454268 w 2901177"/>
                    <a:gd name="connsiteY12" fmla="*/ 2643255 h 3550920"/>
                    <a:gd name="connsiteX13" fmla="*/ 75267 w 2901177"/>
                    <a:gd name="connsiteY13" fmla="*/ 2643255 h 3550920"/>
                    <a:gd name="connsiteX14" fmla="*/ 0 w 2901177"/>
                    <a:gd name="connsiteY14" fmla="*/ 2694588 h 3550920"/>
                    <a:gd name="connsiteX15" fmla="*/ 13676 w 2901177"/>
                    <a:gd name="connsiteY15" fmla="*/ 2713446 h 3550920"/>
                    <a:gd name="connsiteX16" fmla="*/ 309167 w 2901177"/>
                    <a:gd name="connsiteY16" fmla="*/ 2852706 h 3550920"/>
                    <a:gd name="connsiteX17" fmla="*/ 611560 w 2901177"/>
                    <a:gd name="connsiteY17" fmla="*/ 2852706 h 3550920"/>
                    <a:gd name="connsiteX18" fmla="*/ 1521884 w 2901177"/>
                    <a:gd name="connsiteY18" fmla="*/ 3550920 h 3550920"/>
                    <a:gd name="connsiteX19" fmla="*/ 1521884 w 2901177"/>
                    <a:gd name="connsiteY19" fmla="*/ 2852706 h 3550920"/>
                    <a:gd name="connsiteX20" fmla="*/ 2483290 w 2901177"/>
                    <a:gd name="connsiteY20" fmla="*/ 2852706 h 3550920"/>
                    <a:gd name="connsiteX21" fmla="*/ 2901177 w 2901177"/>
                    <a:gd name="connsiteY21" fmla="*/ 2377245 h 3550920"/>
                    <a:gd name="connsiteX22" fmla="*/ 2901177 w 2901177"/>
                    <a:gd name="connsiteY22" fmla="*/ 475460 h 3550920"/>
                    <a:gd name="connsiteX23" fmla="*/ 2483290 w 2901177"/>
                    <a:gd name="connsiteY23" fmla="*/ 0 h 355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01177" h="3550920">
                      <a:moveTo>
                        <a:pt x="2483290" y="0"/>
                      </a:moveTo>
                      <a:lnTo>
                        <a:pt x="978023" y="0"/>
                      </a:lnTo>
                      <a:lnTo>
                        <a:pt x="978023" y="279286"/>
                      </a:lnTo>
                      <a:lnTo>
                        <a:pt x="2474520" y="279286"/>
                      </a:lnTo>
                      <a:cubicBezTo>
                        <a:pt x="2576202" y="279286"/>
                        <a:pt x="2658632" y="373072"/>
                        <a:pt x="2658632" y="488763"/>
                      </a:cubicBezTo>
                      <a:lnTo>
                        <a:pt x="2658632" y="2363943"/>
                      </a:lnTo>
                      <a:cubicBezTo>
                        <a:pt x="2658632" y="2479633"/>
                        <a:pt x="2576202" y="2573420"/>
                        <a:pt x="2474520" y="2573420"/>
                      </a:cubicBezTo>
                      <a:lnTo>
                        <a:pt x="1521884" y="2573420"/>
                      </a:lnTo>
                      <a:lnTo>
                        <a:pt x="1273494" y="2573420"/>
                      </a:lnTo>
                      <a:lnTo>
                        <a:pt x="1273494" y="3018947"/>
                      </a:lnTo>
                      <a:lnTo>
                        <a:pt x="699657" y="2578816"/>
                      </a:lnTo>
                      <a:lnTo>
                        <a:pt x="658137" y="2601615"/>
                      </a:lnTo>
                      <a:cubicBezTo>
                        <a:pt x="595476" y="2628428"/>
                        <a:pt x="526584" y="2643255"/>
                        <a:pt x="454268" y="2643255"/>
                      </a:cubicBezTo>
                      <a:lnTo>
                        <a:pt x="75267" y="2643255"/>
                      </a:lnTo>
                      <a:lnTo>
                        <a:pt x="0" y="2694588"/>
                      </a:lnTo>
                      <a:lnTo>
                        <a:pt x="13676" y="2713446"/>
                      </a:lnTo>
                      <a:cubicBezTo>
                        <a:pt x="89298" y="2799488"/>
                        <a:pt x="193770" y="2852706"/>
                        <a:pt x="309167" y="2852706"/>
                      </a:cubicBezTo>
                      <a:lnTo>
                        <a:pt x="611560" y="2852706"/>
                      </a:lnTo>
                      <a:lnTo>
                        <a:pt x="1521884" y="3550920"/>
                      </a:lnTo>
                      <a:lnTo>
                        <a:pt x="1521884" y="2852706"/>
                      </a:lnTo>
                      <a:lnTo>
                        <a:pt x="2483290" y="2852706"/>
                      </a:lnTo>
                      <a:cubicBezTo>
                        <a:pt x="2714082" y="2852706"/>
                        <a:pt x="2901177" y="2639835"/>
                        <a:pt x="2901177" y="2377245"/>
                      </a:cubicBezTo>
                      <a:lnTo>
                        <a:pt x="2901177" y="475460"/>
                      </a:lnTo>
                      <a:cubicBezTo>
                        <a:pt x="2901177" y="212871"/>
                        <a:pt x="2714082" y="0"/>
                        <a:pt x="24832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975859" y="695325"/>
                  <a:ext cx="1905000" cy="1644015"/>
                </a:xfrm>
                <a:custGeom>
                  <a:avLst/>
                  <a:gdLst>
                    <a:gd name="connsiteX0" fmla="*/ 812007 w 1905000"/>
                    <a:gd name="connsiteY0" fmla="*/ 276225 h 1644015"/>
                    <a:gd name="connsiteX1" fmla="*/ 812007 w 1905000"/>
                    <a:gd name="connsiteY1" fmla="*/ 409575 h 1644015"/>
                    <a:gd name="connsiteX2" fmla="*/ 1092994 w 1905000"/>
                    <a:gd name="connsiteY2" fmla="*/ 409575 h 1644015"/>
                    <a:gd name="connsiteX3" fmla="*/ 1092994 w 1905000"/>
                    <a:gd name="connsiteY3" fmla="*/ 276225 h 1644015"/>
                    <a:gd name="connsiteX4" fmla="*/ 760415 w 1905000"/>
                    <a:gd name="connsiteY4" fmla="*/ 0 h 1644015"/>
                    <a:gd name="connsiteX5" fmla="*/ 1144586 w 1905000"/>
                    <a:gd name="connsiteY5" fmla="*/ 0 h 1644015"/>
                    <a:gd name="connsiteX6" fmla="*/ 1359694 w 1905000"/>
                    <a:gd name="connsiteY6" fmla="*/ 215108 h 1644015"/>
                    <a:gd name="connsiteX7" fmla="*/ 1359694 w 1905000"/>
                    <a:gd name="connsiteY7" fmla="*/ 409575 h 1644015"/>
                    <a:gd name="connsiteX8" fmla="*/ 1794505 w 1905000"/>
                    <a:gd name="connsiteY8" fmla="*/ 409575 h 1644015"/>
                    <a:gd name="connsiteX9" fmla="*/ 1905000 w 1905000"/>
                    <a:gd name="connsiteY9" fmla="*/ 520070 h 1644015"/>
                    <a:gd name="connsiteX10" fmla="*/ 1905000 w 1905000"/>
                    <a:gd name="connsiteY10" fmla="*/ 1533520 h 1644015"/>
                    <a:gd name="connsiteX11" fmla="*/ 1794505 w 1905000"/>
                    <a:gd name="connsiteY11" fmla="*/ 1644015 h 1644015"/>
                    <a:gd name="connsiteX12" fmla="*/ 110495 w 1905000"/>
                    <a:gd name="connsiteY12" fmla="*/ 1644015 h 1644015"/>
                    <a:gd name="connsiteX13" fmla="*/ 0 w 1905000"/>
                    <a:gd name="connsiteY13" fmla="*/ 1533520 h 1644015"/>
                    <a:gd name="connsiteX14" fmla="*/ 0 w 1905000"/>
                    <a:gd name="connsiteY14" fmla="*/ 520070 h 1644015"/>
                    <a:gd name="connsiteX15" fmla="*/ 110495 w 1905000"/>
                    <a:gd name="connsiteY15" fmla="*/ 409575 h 1644015"/>
                    <a:gd name="connsiteX16" fmla="*/ 545307 w 1905000"/>
                    <a:gd name="connsiteY16" fmla="*/ 409575 h 1644015"/>
                    <a:gd name="connsiteX17" fmla="*/ 545307 w 1905000"/>
                    <a:gd name="connsiteY17" fmla="*/ 215108 h 1644015"/>
                    <a:gd name="connsiteX18" fmla="*/ 760415 w 1905000"/>
                    <a:gd name="connsiteY18" fmla="*/ 0 h 164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905000" h="1644015">
                      <a:moveTo>
                        <a:pt x="812007" y="276225"/>
                      </a:moveTo>
                      <a:lnTo>
                        <a:pt x="812007" y="409575"/>
                      </a:lnTo>
                      <a:lnTo>
                        <a:pt x="1092994" y="409575"/>
                      </a:lnTo>
                      <a:lnTo>
                        <a:pt x="1092994" y="276225"/>
                      </a:lnTo>
                      <a:close/>
                      <a:moveTo>
                        <a:pt x="760415" y="0"/>
                      </a:moveTo>
                      <a:lnTo>
                        <a:pt x="1144586" y="0"/>
                      </a:lnTo>
                      <a:cubicBezTo>
                        <a:pt x="1263387" y="0"/>
                        <a:pt x="1359694" y="96307"/>
                        <a:pt x="1359694" y="215108"/>
                      </a:cubicBezTo>
                      <a:lnTo>
                        <a:pt x="1359694" y="409575"/>
                      </a:lnTo>
                      <a:lnTo>
                        <a:pt x="1794505" y="409575"/>
                      </a:lnTo>
                      <a:cubicBezTo>
                        <a:pt x="1855530" y="409575"/>
                        <a:pt x="1905000" y="459045"/>
                        <a:pt x="1905000" y="520070"/>
                      </a:cubicBezTo>
                      <a:lnTo>
                        <a:pt x="1905000" y="1533520"/>
                      </a:lnTo>
                      <a:cubicBezTo>
                        <a:pt x="1905000" y="1594545"/>
                        <a:pt x="1855530" y="1644015"/>
                        <a:pt x="1794505" y="1644015"/>
                      </a:cubicBezTo>
                      <a:lnTo>
                        <a:pt x="110495" y="1644015"/>
                      </a:lnTo>
                      <a:cubicBezTo>
                        <a:pt x="49470" y="1644015"/>
                        <a:pt x="0" y="1594545"/>
                        <a:pt x="0" y="1533520"/>
                      </a:cubicBezTo>
                      <a:lnTo>
                        <a:pt x="0" y="520070"/>
                      </a:lnTo>
                      <a:cubicBezTo>
                        <a:pt x="0" y="459045"/>
                        <a:pt x="49470" y="409575"/>
                        <a:pt x="110495" y="409575"/>
                      </a:cubicBezTo>
                      <a:lnTo>
                        <a:pt x="545307" y="409575"/>
                      </a:lnTo>
                      <a:lnTo>
                        <a:pt x="545307" y="215108"/>
                      </a:lnTo>
                      <a:cubicBezTo>
                        <a:pt x="545307" y="96307"/>
                        <a:pt x="641614" y="0"/>
                        <a:pt x="7604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17"/>
                <p:cNvSpPr/>
                <p:nvPr/>
              </p:nvSpPr>
              <p:spPr>
                <a:xfrm>
                  <a:off x="2790622" y="974120"/>
                  <a:ext cx="1086731" cy="1378161"/>
                </a:xfrm>
                <a:custGeom>
                  <a:avLst/>
                  <a:gdLst>
                    <a:gd name="connsiteX0" fmla="*/ 0 w 800100"/>
                    <a:gd name="connsiteY0" fmla="*/ 0 h 628650"/>
                    <a:gd name="connsiteX1" fmla="*/ 800100 w 800100"/>
                    <a:gd name="connsiteY1" fmla="*/ 0 h 628650"/>
                    <a:gd name="connsiteX2" fmla="*/ 800100 w 800100"/>
                    <a:gd name="connsiteY2" fmla="*/ 628650 h 628650"/>
                    <a:gd name="connsiteX3" fmla="*/ 0 w 800100"/>
                    <a:gd name="connsiteY3" fmla="*/ 628650 h 628650"/>
                    <a:gd name="connsiteX4" fmla="*/ 0 w 800100"/>
                    <a:gd name="connsiteY4" fmla="*/ 0 h 628650"/>
                    <a:gd name="connsiteX0" fmla="*/ 0 w 800100"/>
                    <a:gd name="connsiteY0" fmla="*/ 0 h 628650"/>
                    <a:gd name="connsiteX1" fmla="*/ 800100 w 800100"/>
                    <a:gd name="connsiteY1" fmla="*/ 0 h 628650"/>
                    <a:gd name="connsiteX2" fmla="*/ 800100 w 800100"/>
                    <a:gd name="connsiteY2" fmla="*/ 628650 h 628650"/>
                    <a:gd name="connsiteX3" fmla="*/ 9525 w 800100"/>
                    <a:gd name="connsiteY3" fmla="*/ 479425 h 628650"/>
                    <a:gd name="connsiteX4" fmla="*/ 0 w 800100"/>
                    <a:gd name="connsiteY4" fmla="*/ 0 h 628650"/>
                    <a:gd name="connsiteX0" fmla="*/ 0 w 1000125"/>
                    <a:gd name="connsiteY0" fmla="*/ 412750 h 628650"/>
                    <a:gd name="connsiteX1" fmla="*/ 1000125 w 1000125"/>
                    <a:gd name="connsiteY1" fmla="*/ 0 h 628650"/>
                    <a:gd name="connsiteX2" fmla="*/ 1000125 w 1000125"/>
                    <a:gd name="connsiteY2" fmla="*/ 628650 h 628650"/>
                    <a:gd name="connsiteX3" fmla="*/ 209550 w 1000125"/>
                    <a:gd name="connsiteY3" fmla="*/ 479425 h 628650"/>
                    <a:gd name="connsiteX4" fmla="*/ 0 w 1000125"/>
                    <a:gd name="connsiteY4" fmla="*/ 412750 h 628650"/>
                    <a:gd name="connsiteX0" fmla="*/ 0 w 1000125"/>
                    <a:gd name="connsiteY0" fmla="*/ 412750 h 628650"/>
                    <a:gd name="connsiteX1" fmla="*/ 1000125 w 1000125"/>
                    <a:gd name="connsiteY1" fmla="*/ 0 h 628650"/>
                    <a:gd name="connsiteX2" fmla="*/ 1000125 w 1000125"/>
                    <a:gd name="connsiteY2" fmla="*/ 628650 h 628650"/>
                    <a:gd name="connsiteX3" fmla="*/ 225425 w 1000125"/>
                    <a:gd name="connsiteY3" fmla="*/ 463550 h 628650"/>
                    <a:gd name="connsiteX4" fmla="*/ 0 w 1000125"/>
                    <a:gd name="connsiteY4" fmla="*/ 412750 h 628650"/>
                    <a:gd name="connsiteX0" fmla="*/ 0 w 1000125"/>
                    <a:gd name="connsiteY0" fmla="*/ 438150 h 628650"/>
                    <a:gd name="connsiteX1" fmla="*/ 1000125 w 1000125"/>
                    <a:gd name="connsiteY1" fmla="*/ 0 h 628650"/>
                    <a:gd name="connsiteX2" fmla="*/ 1000125 w 1000125"/>
                    <a:gd name="connsiteY2" fmla="*/ 628650 h 628650"/>
                    <a:gd name="connsiteX3" fmla="*/ 225425 w 1000125"/>
                    <a:gd name="connsiteY3" fmla="*/ 463550 h 628650"/>
                    <a:gd name="connsiteX4" fmla="*/ 0 w 1000125"/>
                    <a:gd name="connsiteY4" fmla="*/ 438150 h 628650"/>
                    <a:gd name="connsiteX0" fmla="*/ 0 w 1000125"/>
                    <a:gd name="connsiteY0" fmla="*/ 438150 h 628650"/>
                    <a:gd name="connsiteX1" fmla="*/ 1000125 w 1000125"/>
                    <a:gd name="connsiteY1" fmla="*/ 0 h 628650"/>
                    <a:gd name="connsiteX2" fmla="*/ 1000125 w 1000125"/>
                    <a:gd name="connsiteY2" fmla="*/ 628650 h 628650"/>
                    <a:gd name="connsiteX3" fmla="*/ 228600 w 1000125"/>
                    <a:gd name="connsiteY3" fmla="*/ 450850 h 628650"/>
                    <a:gd name="connsiteX4" fmla="*/ 0 w 1000125"/>
                    <a:gd name="connsiteY4" fmla="*/ 438150 h 628650"/>
                    <a:gd name="connsiteX0" fmla="*/ 0 w 990600"/>
                    <a:gd name="connsiteY0" fmla="*/ 450850 h 628650"/>
                    <a:gd name="connsiteX1" fmla="*/ 990600 w 990600"/>
                    <a:gd name="connsiteY1" fmla="*/ 0 h 628650"/>
                    <a:gd name="connsiteX2" fmla="*/ 990600 w 990600"/>
                    <a:gd name="connsiteY2" fmla="*/ 628650 h 628650"/>
                    <a:gd name="connsiteX3" fmla="*/ 219075 w 990600"/>
                    <a:gd name="connsiteY3" fmla="*/ 450850 h 628650"/>
                    <a:gd name="connsiteX4" fmla="*/ 0 w 990600"/>
                    <a:gd name="connsiteY4" fmla="*/ 450850 h 628650"/>
                    <a:gd name="connsiteX0" fmla="*/ 0 w 1019175"/>
                    <a:gd name="connsiteY0" fmla="*/ 450850 h 647700"/>
                    <a:gd name="connsiteX1" fmla="*/ 990600 w 1019175"/>
                    <a:gd name="connsiteY1" fmla="*/ 0 h 647700"/>
                    <a:gd name="connsiteX2" fmla="*/ 1019175 w 1019175"/>
                    <a:gd name="connsiteY2" fmla="*/ 647700 h 647700"/>
                    <a:gd name="connsiteX3" fmla="*/ 219075 w 1019175"/>
                    <a:gd name="connsiteY3" fmla="*/ 450850 h 647700"/>
                    <a:gd name="connsiteX4" fmla="*/ 0 w 1019175"/>
                    <a:gd name="connsiteY4" fmla="*/ 450850 h 647700"/>
                    <a:gd name="connsiteX0" fmla="*/ 0 w 1019175"/>
                    <a:gd name="connsiteY0" fmla="*/ 450850 h 647700"/>
                    <a:gd name="connsiteX1" fmla="*/ 923925 w 1019175"/>
                    <a:gd name="connsiteY1" fmla="*/ 0 h 647700"/>
                    <a:gd name="connsiteX2" fmla="*/ 1019175 w 1019175"/>
                    <a:gd name="connsiteY2" fmla="*/ 647700 h 647700"/>
                    <a:gd name="connsiteX3" fmla="*/ 219075 w 1019175"/>
                    <a:gd name="connsiteY3" fmla="*/ 450850 h 647700"/>
                    <a:gd name="connsiteX4" fmla="*/ 0 w 1019175"/>
                    <a:gd name="connsiteY4" fmla="*/ 450850 h 647700"/>
                    <a:gd name="connsiteX0" fmla="*/ 0 w 1019175"/>
                    <a:gd name="connsiteY0" fmla="*/ 513801 h 710651"/>
                    <a:gd name="connsiteX1" fmla="*/ 923925 w 1019175"/>
                    <a:gd name="connsiteY1" fmla="*/ 62951 h 710651"/>
                    <a:gd name="connsiteX2" fmla="*/ 1019175 w 1019175"/>
                    <a:gd name="connsiteY2" fmla="*/ 710651 h 710651"/>
                    <a:gd name="connsiteX3" fmla="*/ 219075 w 1019175"/>
                    <a:gd name="connsiteY3" fmla="*/ 513801 h 710651"/>
                    <a:gd name="connsiteX4" fmla="*/ 0 w 1019175"/>
                    <a:gd name="connsiteY4" fmla="*/ 513801 h 710651"/>
                    <a:gd name="connsiteX0" fmla="*/ 10401 w 1029576"/>
                    <a:gd name="connsiteY0" fmla="*/ 546568 h 743418"/>
                    <a:gd name="connsiteX1" fmla="*/ 934326 w 1029576"/>
                    <a:gd name="connsiteY1" fmla="*/ 95718 h 743418"/>
                    <a:gd name="connsiteX2" fmla="*/ 1029576 w 1029576"/>
                    <a:gd name="connsiteY2" fmla="*/ 743418 h 743418"/>
                    <a:gd name="connsiteX3" fmla="*/ 229476 w 1029576"/>
                    <a:gd name="connsiteY3" fmla="*/ 546568 h 743418"/>
                    <a:gd name="connsiteX4" fmla="*/ 10401 w 1029576"/>
                    <a:gd name="connsiteY4" fmla="*/ 546568 h 743418"/>
                    <a:gd name="connsiteX0" fmla="*/ 9463 w 1028638"/>
                    <a:gd name="connsiteY0" fmla="*/ 589221 h 786071"/>
                    <a:gd name="connsiteX1" fmla="*/ 933388 w 1028638"/>
                    <a:gd name="connsiteY1" fmla="*/ 138371 h 786071"/>
                    <a:gd name="connsiteX2" fmla="*/ 1028638 w 1028638"/>
                    <a:gd name="connsiteY2" fmla="*/ 786071 h 786071"/>
                    <a:gd name="connsiteX3" fmla="*/ 228538 w 1028638"/>
                    <a:gd name="connsiteY3" fmla="*/ 589221 h 786071"/>
                    <a:gd name="connsiteX4" fmla="*/ 9463 w 1028638"/>
                    <a:gd name="connsiteY4" fmla="*/ 589221 h 786071"/>
                    <a:gd name="connsiteX0" fmla="*/ 9592 w 1028767"/>
                    <a:gd name="connsiteY0" fmla="*/ 618340 h 815190"/>
                    <a:gd name="connsiteX1" fmla="*/ 933517 w 1028767"/>
                    <a:gd name="connsiteY1" fmla="*/ 167490 h 815190"/>
                    <a:gd name="connsiteX2" fmla="*/ 1028767 w 1028767"/>
                    <a:gd name="connsiteY2" fmla="*/ 815190 h 815190"/>
                    <a:gd name="connsiteX3" fmla="*/ 228667 w 1028767"/>
                    <a:gd name="connsiteY3" fmla="*/ 618340 h 815190"/>
                    <a:gd name="connsiteX4" fmla="*/ 9592 w 1028767"/>
                    <a:gd name="connsiteY4" fmla="*/ 618340 h 815190"/>
                    <a:gd name="connsiteX0" fmla="*/ 9910 w 1029085"/>
                    <a:gd name="connsiteY0" fmla="*/ 621120 h 817970"/>
                    <a:gd name="connsiteX1" fmla="*/ 933835 w 1029085"/>
                    <a:gd name="connsiteY1" fmla="*/ 170270 h 817970"/>
                    <a:gd name="connsiteX2" fmla="*/ 1029085 w 1029085"/>
                    <a:gd name="connsiteY2" fmla="*/ 817970 h 817970"/>
                    <a:gd name="connsiteX3" fmla="*/ 228985 w 1029085"/>
                    <a:gd name="connsiteY3" fmla="*/ 621120 h 817970"/>
                    <a:gd name="connsiteX4" fmla="*/ 9910 w 1029085"/>
                    <a:gd name="connsiteY4" fmla="*/ 621120 h 817970"/>
                    <a:gd name="connsiteX0" fmla="*/ 9910 w 1053307"/>
                    <a:gd name="connsiteY0" fmla="*/ 621120 h 817970"/>
                    <a:gd name="connsiteX1" fmla="*/ 933835 w 1053307"/>
                    <a:gd name="connsiteY1" fmla="*/ 170270 h 817970"/>
                    <a:gd name="connsiteX2" fmla="*/ 1029085 w 1053307"/>
                    <a:gd name="connsiteY2" fmla="*/ 817970 h 817970"/>
                    <a:gd name="connsiteX3" fmla="*/ 228985 w 1053307"/>
                    <a:gd name="connsiteY3" fmla="*/ 621120 h 817970"/>
                    <a:gd name="connsiteX4" fmla="*/ 9910 w 1053307"/>
                    <a:gd name="connsiteY4" fmla="*/ 621120 h 817970"/>
                    <a:gd name="connsiteX0" fmla="*/ 9910 w 1091645"/>
                    <a:gd name="connsiteY0" fmla="*/ 621120 h 817970"/>
                    <a:gd name="connsiteX1" fmla="*/ 933835 w 1091645"/>
                    <a:gd name="connsiteY1" fmla="*/ 170270 h 817970"/>
                    <a:gd name="connsiteX2" fmla="*/ 1029085 w 1091645"/>
                    <a:gd name="connsiteY2" fmla="*/ 817970 h 817970"/>
                    <a:gd name="connsiteX3" fmla="*/ 228985 w 1091645"/>
                    <a:gd name="connsiteY3" fmla="*/ 621120 h 817970"/>
                    <a:gd name="connsiteX4" fmla="*/ 9910 w 1091645"/>
                    <a:gd name="connsiteY4" fmla="*/ 621120 h 817970"/>
                    <a:gd name="connsiteX0" fmla="*/ 9910 w 1089102"/>
                    <a:gd name="connsiteY0" fmla="*/ 621120 h 817970"/>
                    <a:gd name="connsiteX1" fmla="*/ 933835 w 1089102"/>
                    <a:gd name="connsiteY1" fmla="*/ 170270 h 817970"/>
                    <a:gd name="connsiteX2" fmla="*/ 1029085 w 1089102"/>
                    <a:gd name="connsiteY2" fmla="*/ 817970 h 817970"/>
                    <a:gd name="connsiteX3" fmla="*/ 228985 w 1089102"/>
                    <a:gd name="connsiteY3" fmla="*/ 621120 h 817970"/>
                    <a:gd name="connsiteX4" fmla="*/ 9910 w 1089102"/>
                    <a:gd name="connsiteY4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228985 w 1086914"/>
                    <a:gd name="connsiteY3" fmla="*/ 621120 h 817970"/>
                    <a:gd name="connsiteX4" fmla="*/ 9910 w 1086914"/>
                    <a:gd name="connsiteY4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28985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28985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28985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4486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4486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4486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4486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4486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5121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5121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5121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910 w 1086914"/>
                    <a:gd name="connsiteY0" fmla="*/ 621120 h 817970"/>
                    <a:gd name="connsiteX1" fmla="*/ 933835 w 1086914"/>
                    <a:gd name="connsiteY1" fmla="*/ 170270 h 817970"/>
                    <a:gd name="connsiteX2" fmla="*/ 1029085 w 1086914"/>
                    <a:gd name="connsiteY2" fmla="*/ 817970 h 817970"/>
                    <a:gd name="connsiteX3" fmla="*/ 743336 w 1086914"/>
                    <a:gd name="connsiteY3" fmla="*/ 741772 h 817970"/>
                    <a:gd name="connsiteX4" fmla="*/ 251210 w 1086914"/>
                    <a:gd name="connsiteY4" fmla="*/ 621120 h 817970"/>
                    <a:gd name="connsiteX5" fmla="*/ 9910 w 1086914"/>
                    <a:gd name="connsiteY5" fmla="*/ 621120 h 817970"/>
                    <a:gd name="connsiteX0" fmla="*/ 9727 w 1086731"/>
                    <a:gd name="connsiteY0" fmla="*/ 619731 h 816581"/>
                    <a:gd name="connsiteX1" fmla="*/ 933652 w 1086731"/>
                    <a:gd name="connsiteY1" fmla="*/ 168881 h 816581"/>
                    <a:gd name="connsiteX2" fmla="*/ 1028902 w 1086731"/>
                    <a:gd name="connsiteY2" fmla="*/ 816581 h 816581"/>
                    <a:gd name="connsiteX3" fmla="*/ 743153 w 1086731"/>
                    <a:gd name="connsiteY3" fmla="*/ 740383 h 816581"/>
                    <a:gd name="connsiteX4" fmla="*/ 251027 w 1086731"/>
                    <a:gd name="connsiteY4" fmla="*/ 619731 h 816581"/>
                    <a:gd name="connsiteX5" fmla="*/ 9727 w 1086731"/>
                    <a:gd name="connsiteY5" fmla="*/ 619731 h 816581"/>
                    <a:gd name="connsiteX0" fmla="*/ 9727 w 1086731"/>
                    <a:gd name="connsiteY0" fmla="*/ 619731 h 816581"/>
                    <a:gd name="connsiteX1" fmla="*/ 933652 w 1086731"/>
                    <a:gd name="connsiteY1" fmla="*/ 168881 h 816581"/>
                    <a:gd name="connsiteX2" fmla="*/ 1028902 w 1086731"/>
                    <a:gd name="connsiteY2" fmla="*/ 816581 h 816581"/>
                    <a:gd name="connsiteX3" fmla="*/ 841578 w 1086731"/>
                    <a:gd name="connsiteY3" fmla="*/ 765783 h 816581"/>
                    <a:gd name="connsiteX4" fmla="*/ 743153 w 1086731"/>
                    <a:gd name="connsiteY4" fmla="*/ 740383 h 816581"/>
                    <a:gd name="connsiteX5" fmla="*/ 251027 w 1086731"/>
                    <a:gd name="connsiteY5" fmla="*/ 619731 h 816581"/>
                    <a:gd name="connsiteX6" fmla="*/ 9727 w 1086731"/>
                    <a:gd name="connsiteY6" fmla="*/ 619731 h 816581"/>
                    <a:gd name="connsiteX0" fmla="*/ 9727 w 1086731"/>
                    <a:gd name="connsiteY0" fmla="*/ 619731 h 829283"/>
                    <a:gd name="connsiteX1" fmla="*/ 933652 w 1086731"/>
                    <a:gd name="connsiteY1" fmla="*/ 168881 h 829283"/>
                    <a:gd name="connsiteX2" fmla="*/ 1028902 w 1086731"/>
                    <a:gd name="connsiteY2" fmla="*/ 816581 h 829283"/>
                    <a:gd name="connsiteX3" fmla="*/ 485978 w 1086731"/>
                    <a:gd name="connsiteY3" fmla="*/ 829283 h 829283"/>
                    <a:gd name="connsiteX4" fmla="*/ 743153 w 1086731"/>
                    <a:gd name="connsiteY4" fmla="*/ 740383 h 829283"/>
                    <a:gd name="connsiteX5" fmla="*/ 251027 w 1086731"/>
                    <a:gd name="connsiteY5" fmla="*/ 619731 h 829283"/>
                    <a:gd name="connsiteX6" fmla="*/ 9727 w 1086731"/>
                    <a:gd name="connsiteY6" fmla="*/ 619731 h 829283"/>
                    <a:gd name="connsiteX0" fmla="*/ 9727 w 1086731"/>
                    <a:gd name="connsiteY0" fmla="*/ 619731 h 829283"/>
                    <a:gd name="connsiteX1" fmla="*/ 933652 w 1086731"/>
                    <a:gd name="connsiteY1" fmla="*/ 168881 h 829283"/>
                    <a:gd name="connsiteX2" fmla="*/ 1028902 w 1086731"/>
                    <a:gd name="connsiteY2" fmla="*/ 816581 h 829283"/>
                    <a:gd name="connsiteX3" fmla="*/ 790778 w 1086731"/>
                    <a:gd name="connsiteY3" fmla="*/ 819758 h 829283"/>
                    <a:gd name="connsiteX4" fmla="*/ 485978 w 1086731"/>
                    <a:gd name="connsiteY4" fmla="*/ 829283 h 829283"/>
                    <a:gd name="connsiteX5" fmla="*/ 743153 w 1086731"/>
                    <a:gd name="connsiteY5" fmla="*/ 740383 h 829283"/>
                    <a:gd name="connsiteX6" fmla="*/ 251027 w 1086731"/>
                    <a:gd name="connsiteY6" fmla="*/ 619731 h 829283"/>
                    <a:gd name="connsiteX7" fmla="*/ 9727 w 1086731"/>
                    <a:gd name="connsiteY7" fmla="*/ 619731 h 829283"/>
                    <a:gd name="connsiteX0" fmla="*/ 9727 w 1086731"/>
                    <a:gd name="connsiteY0" fmla="*/ 619731 h 1076933"/>
                    <a:gd name="connsiteX1" fmla="*/ 933652 w 1086731"/>
                    <a:gd name="connsiteY1" fmla="*/ 168881 h 1076933"/>
                    <a:gd name="connsiteX2" fmla="*/ 1028902 w 1086731"/>
                    <a:gd name="connsiteY2" fmla="*/ 816581 h 1076933"/>
                    <a:gd name="connsiteX3" fmla="*/ 682828 w 1086731"/>
                    <a:gd name="connsiteY3" fmla="*/ 1076933 h 1076933"/>
                    <a:gd name="connsiteX4" fmla="*/ 485978 w 1086731"/>
                    <a:gd name="connsiteY4" fmla="*/ 829283 h 1076933"/>
                    <a:gd name="connsiteX5" fmla="*/ 743153 w 1086731"/>
                    <a:gd name="connsiteY5" fmla="*/ 740383 h 1076933"/>
                    <a:gd name="connsiteX6" fmla="*/ 251027 w 1086731"/>
                    <a:gd name="connsiteY6" fmla="*/ 619731 h 1076933"/>
                    <a:gd name="connsiteX7" fmla="*/ 9727 w 1086731"/>
                    <a:gd name="connsiteY7" fmla="*/ 619731 h 1076933"/>
                    <a:gd name="connsiteX0" fmla="*/ 9727 w 1086731"/>
                    <a:gd name="connsiteY0" fmla="*/ 619731 h 1076933"/>
                    <a:gd name="connsiteX1" fmla="*/ 933652 w 1086731"/>
                    <a:gd name="connsiteY1" fmla="*/ 168881 h 1076933"/>
                    <a:gd name="connsiteX2" fmla="*/ 1028902 w 1086731"/>
                    <a:gd name="connsiteY2" fmla="*/ 816581 h 1076933"/>
                    <a:gd name="connsiteX3" fmla="*/ 682828 w 1086731"/>
                    <a:gd name="connsiteY3" fmla="*/ 1076933 h 1076933"/>
                    <a:gd name="connsiteX4" fmla="*/ 485978 w 1086731"/>
                    <a:gd name="connsiteY4" fmla="*/ 829283 h 1076933"/>
                    <a:gd name="connsiteX5" fmla="*/ 743153 w 1086731"/>
                    <a:gd name="connsiteY5" fmla="*/ 740383 h 1076933"/>
                    <a:gd name="connsiteX6" fmla="*/ 251027 w 1086731"/>
                    <a:gd name="connsiteY6" fmla="*/ 619731 h 1076933"/>
                    <a:gd name="connsiteX7" fmla="*/ 9727 w 1086731"/>
                    <a:gd name="connsiteY7" fmla="*/ 619731 h 1076933"/>
                    <a:gd name="connsiteX0" fmla="*/ 9727 w 1086731"/>
                    <a:gd name="connsiteY0" fmla="*/ 619731 h 1076933"/>
                    <a:gd name="connsiteX1" fmla="*/ 933652 w 1086731"/>
                    <a:gd name="connsiteY1" fmla="*/ 168881 h 1076933"/>
                    <a:gd name="connsiteX2" fmla="*/ 1028902 w 1086731"/>
                    <a:gd name="connsiteY2" fmla="*/ 816581 h 1076933"/>
                    <a:gd name="connsiteX3" fmla="*/ 682828 w 1086731"/>
                    <a:gd name="connsiteY3" fmla="*/ 1076933 h 1076933"/>
                    <a:gd name="connsiteX4" fmla="*/ 584403 w 1086731"/>
                    <a:gd name="connsiteY4" fmla="*/ 946758 h 1076933"/>
                    <a:gd name="connsiteX5" fmla="*/ 485978 w 1086731"/>
                    <a:gd name="connsiteY5" fmla="*/ 829283 h 1076933"/>
                    <a:gd name="connsiteX6" fmla="*/ 743153 w 1086731"/>
                    <a:gd name="connsiteY6" fmla="*/ 740383 h 1076933"/>
                    <a:gd name="connsiteX7" fmla="*/ 251027 w 1086731"/>
                    <a:gd name="connsiteY7" fmla="*/ 619731 h 1076933"/>
                    <a:gd name="connsiteX8" fmla="*/ 9727 w 1086731"/>
                    <a:gd name="connsiteY8" fmla="*/ 619731 h 1076933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406603 w 1086731"/>
                    <a:gd name="connsiteY4" fmla="*/ 1283308 h 1283308"/>
                    <a:gd name="connsiteX5" fmla="*/ 485978 w 1086731"/>
                    <a:gd name="connsiteY5" fmla="*/ 829283 h 1283308"/>
                    <a:gd name="connsiteX6" fmla="*/ 743153 w 1086731"/>
                    <a:gd name="connsiteY6" fmla="*/ 740383 h 1283308"/>
                    <a:gd name="connsiteX7" fmla="*/ 251027 w 1086731"/>
                    <a:gd name="connsiteY7" fmla="*/ 619731 h 1283308"/>
                    <a:gd name="connsiteX8" fmla="*/ 9727 w 1086731"/>
                    <a:gd name="connsiteY8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406603 w 1086731"/>
                    <a:gd name="connsiteY4" fmla="*/ 1283308 h 1283308"/>
                    <a:gd name="connsiteX5" fmla="*/ 460578 w 1086731"/>
                    <a:gd name="connsiteY5" fmla="*/ 959457 h 1283308"/>
                    <a:gd name="connsiteX6" fmla="*/ 485978 w 1086731"/>
                    <a:gd name="connsiteY6" fmla="*/ 829283 h 1283308"/>
                    <a:gd name="connsiteX7" fmla="*/ 743153 w 1086731"/>
                    <a:gd name="connsiteY7" fmla="*/ 740383 h 1283308"/>
                    <a:gd name="connsiteX8" fmla="*/ 251027 w 1086731"/>
                    <a:gd name="connsiteY8" fmla="*/ 619731 h 1283308"/>
                    <a:gd name="connsiteX9" fmla="*/ 9727 w 1086731"/>
                    <a:gd name="connsiteY9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406603 w 1086731"/>
                    <a:gd name="connsiteY4" fmla="*/ 1283308 h 1283308"/>
                    <a:gd name="connsiteX5" fmla="*/ 400253 w 1086731"/>
                    <a:gd name="connsiteY5" fmla="*/ 953107 h 1283308"/>
                    <a:gd name="connsiteX6" fmla="*/ 485978 w 1086731"/>
                    <a:gd name="connsiteY6" fmla="*/ 829283 h 1283308"/>
                    <a:gd name="connsiteX7" fmla="*/ 743153 w 1086731"/>
                    <a:gd name="connsiteY7" fmla="*/ 740383 h 1283308"/>
                    <a:gd name="connsiteX8" fmla="*/ 251027 w 1086731"/>
                    <a:gd name="connsiteY8" fmla="*/ 619731 h 1283308"/>
                    <a:gd name="connsiteX9" fmla="*/ 9727 w 1086731"/>
                    <a:gd name="connsiteY9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406603 w 1086731"/>
                    <a:gd name="connsiteY4" fmla="*/ 1283308 h 1283308"/>
                    <a:gd name="connsiteX5" fmla="*/ 409778 w 1086731"/>
                    <a:gd name="connsiteY5" fmla="*/ 949932 h 1283308"/>
                    <a:gd name="connsiteX6" fmla="*/ 485978 w 1086731"/>
                    <a:gd name="connsiteY6" fmla="*/ 829283 h 1283308"/>
                    <a:gd name="connsiteX7" fmla="*/ 743153 w 1086731"/>
                    <a:gd name="connsiteY7" fmla="*/ 740383 h 1283308"/>
                    <a:gd name="connsiteX8" fmla="*/ 251027 w 1086731"/>
                    <a:gd name="connsiteY8" fmla="*/ 619731 h 1283308"/>
                    <a:gd name="connsiteX9" fmla="*/ 9727 w 1086731"/>
                    <a:gd name="connsiteY9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571703 w 1086731"/>
                    <a:gd name="connsiteY4" fmla="*/ 1153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485978 w 1086731"/>
                    <a:gd name="connsiteY7" fmla="*/ 82928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6478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485978 w 1086731"/>
                    <a:gd name="connsiteY7" fmla="*/ 82928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485978 w 1086731"/>
                    <a:gd name="connsiteY7" fmla="*/ 82928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283308"/>
                    <a:gd name="connsiteX1" fmla="*/ 933652 w 1086731"/>
                    <a:gd name="connsiteY1" fmla="*/ 168881 h 1283308"/>
                    <a:gd name="connsiteX2" fmla="*/ 1028902 w 1086731"/>
                    <a:gd name="connsiteY2" fmla="*/ 816581 h 1283308"/>
                    <a:gd name="connsiteX3" fmla="*/ 682828 w 1086731"/>
                    <a:gd name="connsiteY3" fmla="*/ 1076933 h 1283308"/>
                    <a:gd name="connsiteX4" fmla="*/ 679653 w 1086731"/>
                    <a:gd name="connsiteY4" fmla="*/ 1280132 h 1283308"/>
                    <a:gd name="connsiteX5" fmla="*/ 406603 w 1086731"/>
                    <a:gd name="connsiteY5" fmla="*/ 1283308 h 1283308"/>
                    <a:gd name="connsiteX6" fmla="*/ 409778 w 1086731"/>
                    <a:gd name="connsiteY6" fmla="*/ 949932 h 1283308"/>
                    <a:gd name="connsiteX7" fmla="*/ 527253 w 1086731"/>
                    <a:gd name="connsiteY7" fmla="*/ 822933 h 1283308"/>
                    <a:gd name="connsiteX8" fmla="*/ 743153 w 1086731"/>
                    <a:gd name="connsiteY8" fmla="*/ 740383 h 1283308"/>
                    <a:gd name="connsiteX9" fmla="*/ 251027 w 1086731"/>
                    <a:gd name="connsiteY9" fmla="*/ 619731 h 1283308"/>
                    <a:gd name="connsiteX10" fmla="*/ 9727 w 1086731"/>
                    <a:gd name="connsiteY10" fmla="*/ 619731 h 1283308"/>
                    <a:gd name="connsiteX0" fmla="*/ 9727 w 1086731"/>
                    <a:gd name="connsiteY0" fmla="*/ 619731 h 1328823"/>
                    <a:gd name="connsiteX1" fmla="*/ 933652 w 1086731"/>
                    <a:gd name="connsiteY1" fmla="*/ 168881 h 1328823"/>
                    <a:gd name="connsiteX2" fmla="*/ 1028902 w 1086731"/>
                    <a:gd name="connsiteY2" fmla="*/ 816581 h 1328823"/>
                    <a:gd name="connsiteX3" fmla="*/ 682828 w 1086731"/>
                    <a:gd name="connsiteY3" fmla="*/ 1076933 h 1328823"/>
                    <a:gd name="connsiteX4" fmla="*/ 679653 w 1086731"/>
                    <a:gd name="connsiteY4" fmla="*/ 1280132 h 1328823"/>
                    <a:gd name="connsiteX5" fmla="*/ 406603 w 1086731"/>
                    <a:gd name="connsiteY5" fmla="*/ 1283308 h 1328823"/>
                    <a:gd name="connsiteX6" fmla="*/ 409778 w 1086731"/>
                    <a:gd name="connsiteY6" fmla="*/ 949932 h 1328823"/>
                    <a:gd name="connsiteX7" fmla="*/ 527253 w 1086731"/>
                    <a:gd name="connsiteY7" fmla="*/ 822933 h 1328823"/>
                    <a:gd name="connsiteX8" fmla="*/ 743153 w 1086731"/>
                    <a:gd name="connsiteY8" fmla="*/ 740383 h 1328823"/>
                    <a:gd name="connsiteX9" fmla="*/ 251027 w 1086731"/>
                    <a:gd name="connsiteY9" fmla="*/ 619731 h 1328823"/>
                    <a:gd name="connsiteX10" fmla="*/ 9727 w 1086731"/>
                    <a:gd name="connsiteY10" fmla="*/ 619731 h 1328823"/>
                    <a:gd name="connsiteX0" fmla="*/ 9727 w 1086731"/>
                    <a:gd name="connsiteY0" fmla="*/ 619731 h 1362684"/>
                    <a:gd name="connsiteX1" fmla="*/ 933652 w 1086731"/>
                    <a:gd name="connsiteY1" fmla="*/ 168881 h 1362684"/>
                    <a:gd name="connsiteX2" fmla="*/ 1028902 w 1086731"/>
                    <a:gd name="connsiteY2" fmla="*/ 816581 h 1362684"/>
                    <a:gd name="connsiteX3" fmla="*/ 682828 w 1086731"/>
                    <a:gd name="connsiteY3" fmla="*/ 1076933 h 1362684"/>
                    <a:gd name="connsiteX4" fmla="*/ 679653 w 1086731"/>
                    <a:gd name="connsiteY4" fmla="*/ 1280132 h 1362684"/>
                    <a:gd name="connsiteX5" fmla="*/ 406603 w 1086731"/>
                    <a:gd name="connsiteY5" fmla="*/ 1283308 h 1362684"/>
                    <a:gd name="connsiteX6" fmla="*/ 409778 w 1086731"/>
                    <a:gd name="connsiteY6" fmla="*/ 949932 h 1362684"/>
                    <a:gd name="connsiteX7" fmla="*/ 527253 w 1086731"/>
                    <a:gd name="connsiteY7" fmla="*/ 822933 h 1362684"/>
                    <a:gd name="connsiteX8" fmla="*/ 743153 w 1086731"/>
                    <a:gd name="connsiteY8" fmla="*/ 740383 h 1362684"/>
                    <a:gd name="connsiteX9" fmla="*/ 251027 w 1086731"/>
                    <a:gd name="connsiteY9" fmla="*/ 619731 h 1362684"/>
                    <a:gd name="connsiteX10" fmla="*/ 9727 w 1086731"/>
                    <a:gd name="connsiteY10" fmla="*/ 619731 h 1362684"/>
                    <a:gd name="connsiteX0" fmla="*/ 9727 w 1086731"/>
                    <a:gd name="connsiteY0" fmla="*/ 619731 h 1362684"/>
                    <a:gd name="connsiteX1" fmla="*/ 933652 w 1086731"/>
                    <a:gd name="connsiteY1" fmla="*/ 168881 h 1362684"/>
                    <a:gd name="connsiteX2" fmla="*/ 1028902 w 1086731"/>
                    <a:gd name="connsiteY2" fmla="*/ 816581 h 1362684"/>
                    <a:gd name="connsiteX3" fmla="*/ 682828 w 1086731"/>
                    <a:gd name="connsiteY3" fmla="*/ 1076933 h 1362684"/>
                    <a:gd name="connsiteX4" fmla="*/ 679653 w 1086731"/>
                    <a:gd name="connsiteY4" fmla="*/ 1280132 h 1362684"/>
                    <a:gd name="connsiteX5" fmla="*/ 406603 w 1086731"/>
                    <a:gd name="connsiteY5" fmla="*/ 1283308 h 1362684"/>
                    <a:gd name="connsiteX6" fmla="*/ 409778 w 1086731"/>
                    <a:gd name="connsiteY6" fmla="*/ 949932 h 1362684"/>
                    <a:gd name="connsiteX7" fmla="*/ 527253 w 1086731"/>
                    <a:gd name="connsiteY7" fmla="*/ 822933 h 1362684"/>
                    <a:gd name="connsiteX8" fmla="*/ 743153 w 1086731"/>
                    <a:gd name="connsiteY8" fmla="*/ 740383 h 1362684"/>
                    <a:gd name="connsiteX9" fmla="*/ 251027 w 1086731"/>
                    <a:gd name="connsiteY9" fmla="*/ 619731 h 1362684"/>
                    <a:gd name="connsiteX10" fmla="*/ 9727 w 1086731"/>
                    <a:gd name="connsiteY10" fmla="*/ 619731 h 1362684"/>
                    <a:gd name="connsiteX0" fmla="*/ 9727 w 1086731"/>
                    <a:gd name="connsiteY0" fmla="*/ 619731 h 1363873"/>
                    <a:gd name="connsiteX1" fmla="*/ 933652 w 1086731"/>
                    <a:gd name="connsiteY1" fmla="*/ 168881 h 1363873"/>
                    <a:gd name="connsiteX2" fmla="*/ 1028902 w 1086731"/>
                    <a:gd name="connsiteY2" fmla="*/ 816581 h 1363873"/>
                    <a:gd name="connsiteX3" fmla="*/ 682828 w 1086731"/>
                    <a:gd name="connsiteY3" fmla="*/ 1076933 h 1363873"/>
                    <a:gd name="connsiteX4" fmla="*/ 679653 w 1086731"/>
                    <a:gd name="connsiteY4" fmla="*/ 1280132 h 1363873"/>
                    <a:gd name="connsiteX5" fmla="*/ 406603 w 1086731"/>
                    <a:gd name="connsiteY5" fmla="*/ 1283308 h 1363873"/>
                    <a:gd name="connsiteX6" fmla="*/ 409778 w 1086731"/>
                    <a:gd name="connsiteY6" fmla="*/ 949932 h 1363873"/>
                    <a:gd name="connsiteX7" fmla="*/ 527253 w 1086731"/>
                    <a:gd name="connsiteY7" fmla="*/ 822933 h 1363873"/>
                    <a:gd name="connsiteX8" fmla="*/ 743153 w 1086731"/>
                    <a:gd name="connsiteY8" fmla="*/ 740383 h 1363873"/>
                    <a:gd name="connsiteX9" fmla="*/ 251027 w 1086731"/>
                    <a:gd name="connsiteY9" fmla="*/ 619731 h 1363873"/>
                    <a:gd name="connsiteX10" fmla="*/ 9727 w 1086731"/>
                    <a:gd name="connsiteY10" fmla="*/ 619731 h 1363873"/>
                    <a:gd name="connsiteX0" fmla="*/ 9727 w 1086731"/>
                    <a:gd name="connsiteY0" fmla="*/ 619731 h 1367474"/>
                    <a:gd name="connsiteX1" fmla="*/ 933652 w 1086731"/>
                    <a:gd name="connsiteY1" fmla="*/ 168881 h 1367474"/>
                    <a:gd name="connsiteX2" fmla="*/ 1028902 w 1086731"/>
                    <a:gd name="connsiteY2" fmla="*/ 816581 h 1367474"/>
                    <a:gd name="connsiteX3" fmla="*/ 682828 w 1086731"/>
                    <a:gd name="connsiteY3" fmla="*/ 1076933 h 1367474"/>
                    <a:gd name="connsiteX4" fmla="*/ 679653 w 1086731"/>
                    <a:gd name="connsiteY4" fmla="*/ 1280132 h 1367474"/>
                    <a:gd name="connsiteX5" fmla="*/ 406603 w 1086731"/>
                    <a:gd name="connsiteY5" fmla="*/ 1283308 h 1367474"/>
                    <a:gd name="connsiteX6" fmla="*/ 409778 w 1086731"/>
                    <a:gd name="connsiteY6" fmla="*/ 949932 h 1367474"/>
                    <a:gd name="connsiteX7" fmla="*/ 527253 w 1086731"/>
                    <a:gd name="connsiteY7" fmla="*/ 822933 h 1367474"/>
                    <a:gd name="connsiteX8" fmla="*/ 743153 w 1086731"/>
                    <a:gd name="connsiteY8" fmla="*/ 740383 h 1367474"/>
                    <a:gd name="connsiteX9" fmla="*/ 251027 w 1086731"/>
                    <a:gd name="connsiteY9" fmla="*/ 619731 h 1367474"/>
                    <a:gd name="connsiteX10" fmla="*/ 9727 w 1086731"/>
                    <a:gd name="connsiteY10" fmla="*/ 619731 h 1367474"/>
                    <a:gd name="connsiteX0" fmla="*/ 9727 w 1086731"/>
                    <a:gd name="connsiteY0" fmla="*/ 619731 h 1368646"/>
                    <a:gd name="connsiteX1" fmla="*/ 933652 w 1086731"/>
                    <a:gd name="connsiteY1" fmla="*/ 168881 h 1368646"/>
                    <a:gd name="connsiteX2" fmla="*/ 1028902 w 1086731"/>
                    <a:gd name="connsiteY2" fmla="*/ 816581 h 1368646"/>
                    <a:gd name="connsiteX3" fmla="*/ 682828 w 1086731"/>
                    <a:gd name="connsiteY3" fmla="*/ 1076933 h 1368646"/>
                    <a:gd name="connsiteX4" fmla="*/ 679653 w 1086731"/>
                    <a:gd name="connsiteY4" fmla="*/ 1280132 h 1368646"/>
                    <a:gd name="connsiteX5" fmla="*/ 406603 w 1086731"/>
                    <a:gd name="connsiteY5" fmla="*/ 1283308 h 1368646"/>
                    <a:gd name="connsiteX6" fmla="*/ 409778 w 1086731"/>
                    <a:gd name="connsiteY6" fmla="*/ 949932 h 1368646"/>
                    <a:gd name="connsiteX7" fmla="*/ 527253 w 1086731"/>
                    <a:gd name="connsiteY7" fmla="*/ 822933 h 1368646"/>
                    <a:gd name="connsiteX8" fmla="*/ 743153 w 1086731"/>
                    <a:gd name="connsiteY8" fmla="*/ 740383 h 1368646"/>
                    <a:gd name="connsiteX9" fmla="*/ 251027 w 1086731"/>
                    <a:gd name="connsiteY9" fmla="*/ 619731 h 1368646"/>
                    <a:gd name="connsiteX10" fmla="*/ 9727 w 1086731"/>
                    <a:gd name="connsiteY10" fmla="*/ 619731 h 1368646"/>
                    <a:gd name="connsiteX0" fmla="*/ 9727 w 1086731"/>
                    <a:gd name="connsiteY0" fmla="*/ 619731 h 1369854"/>
                    <a:gd name="connsiteX1" fmla="*/ 933652 w 1086731"/>
                    <a:gd name="connsiteY1" fmla="*/ 168881 h 1369854"/>
                    <a:gd name="connsiteX2" fmla="*/ 1028902 w 1086731"/>
                    <a:gd name="connsiteY2" fmla="*/ 816581 h 1369854"/>
                    <a:gd name="connsiteX3" fmla="*/ 682828 w 1086731"/>
                    <a:gd name="connsiteY3" fmla="*/ 1076933 h 1369854"/>
                    <a:gd name="connsiteX4" fmla="*/ 679653 w 1086731"/>
                    <a:gd name="connsiteY4" fmla="*/ 1280132 h 1369854"/>
                    <a:gd name="connsiteX5" fmla="*/ 406603 w 1086731"/>
                    <a:gd name="connsiteY5" fmla="*/ 1283308 h 1369854"/>
                    <a:gd name="connsiteX6" fmla="*/ 409778 w 1086731"/>
                    <a:gd name="connsiteY6" fmla="*/ 949932 h 1369854"/>
                    <a:gd name="connsiteX7" fmla="*/ 527253 w 1086731"/>
                    <a:gd name="connsiteY7" fmla="*/ 822933 h 1369854"/>
                    <a:gd name="connsiteX8" fmla="*/ 743153 w 1086731"/>
                    <a:gd name="connsiteY8" fmla="*/ 740383 h 1369854"/>
                    <a:gd name="connsiteX9" fmla="*/ 251027 w 1086731"/>
                    <a:gd name="connsiteY9" fmla="*/ 619731 h 1369854"/>
                    <a:gd name="connsiteX10" fmla="*/ 9727 w 1086731"/>
                    <a:gd name="connsiteY10" fmla="*/ 619731 h 1369854"/>
                    <a:gd name="connsiteX0" fmla="*/ 9727 w 1086731"/>
                    <a:gd name="connsiteY0" fmla="*/ 619731 h 1372209"/>
                    <a:gd name="connsiteX1" fmla="*/ 933652 w 1086731"/>
                    <a:gd name="connsiteY1" fmla="*/ 168881 h 1372209"/>
                    <a:gd name="connsiteX2" fmla="*/ 1028902 w 1086731"/>
                    <a:gd name="connsiteY2" fmla="*/ 816581 h 1372209"/>
                    <a:gd name="connsiteX3" fmla="*/ 682828 w 1086731"/>
                    <a:gd name="connsiteY3" fmla="*/ 1076933 h 1372209"/>
                    <a:gd name="connsiteX4" fmla="*/ 679653 w 1086731"/>
                    <a:gd name="connsiteY4" fmla="*/ 1280132 h 1372209"/>
                    <a:gd name="connsiteX5" fmla="*/ 406603 w 1086731"/>
                    <a:gd name="connsiteY5" fmla="*/ 1283308 h 1372209"/>
                    <a:gd name="connsiteX6" fmla="*/ 409778 w 1086731"/>
                    <a:gd name="connsiteY6" fmla="*/ 949932 h 1372209"/>
                    <a:gd name="connsiteX7" fmla="*/ 527253 w 1086731"/>
                    <a:gd name="connsiteY7" fmla="*/ 822933 h 1372209"/>
                    <a:gd name="connsiteX8" fmla="*/ 743153 w 1086731"/>
                    <a:gd name="connsiteY8" fmla="*/ 740383 h 1372209"/>
                    <a:gd name="connsiteX9" fmla="*/ 251027 w 1086731"/>
                    <a:gd name="connsiteY9" fmla="*/ 619731 h 1372209"/>
                    <a:gd name="connsiteX10" fmla="*/ 9727 w 1086731"/>
                    <a:gd name="connsiteY10" fmla="*/ 619731 h 1372209"/>
                    <a:gd name="connsiteX0" fmla="*/ 9727 w 1086731"/>
                    <a:gd name="connsiteY0" fmla="*/ 619731 h 1374615"/>
                    <a:gd name="connsiteX1" fmla="*/ 933652 w 1086731"/>
                    <a:gd name="connsiteY1" fmla="*/ 168881 h 1374615"/>
                    <a:gd name="connsiteX2" fmla="*/ 1028902 w 1086731"/>
                    <a:gd name="connsiteY2" fmla="*/ 816581 h 1374615"/>
                    <a:gd name="connsiteX3" fmla="*/ 682828 w 1086731"/>
                    <a:gd name="connsiteY3" fmla="*/ 1076933 h 1374615"/>
                    <a:gd name="connsiteX4" fmla="*/ 679653 w 1086731"/>
                    <a:gd name="connsiteY4" fmla="*/ 1280132 h 1374615"/>
                    <a:gd name="connsiteX5" fmla="*/ 406603 w 1086731"/>
                    <a:gd name="connsiteY5" fmla="*/ 1283308 h 1374615"/>
                    <a:gd name="connsiteX6" fmla="*/ 409778 w 1086731"/>
                    <a:gd name="connsiteY6" fmla="*/ 949932 h 1374615"/>
                    <a:gd name="connsiteX7" fmla="*/ 527253 w 1086731"/>
                    <a:gd name="connsiteY7" fmla="*/ 822933 h 1374615"/>
                    <a:gd name="connsiteX8" fmla="*/ 743153 w 1086731"/>
                    <a:gd name="connsiteY8" fmla="*/ 740383 h 1374615"/>
                    <a:gd name="connsiteX9" fmla="*/ 251027 w 1086731"/>
                    <a:gd name="connsiteY9" fmla="*/ 619731 h 1374615"/>
                    <a:gd name="connsiteX10" fmla="*/ 9727 w 1086731"/>
                    <a:gd name="connsiteY10" fmla="*/ 619731 h 1374615"/>
                    <a:gd name="connsiteX0" fmla="*/ 9727 w 1086731"/>
                    <a:gd name="connsiteY0" fmla="*/ 619731 h 1378161"/>
                    <a:gd name="connsiteX1" fmla="*/ 933652 w 1086731"/>
                    <a:gd name="connsiteY1" fmla="*/ 168881 h 1378161"/>
                    <a:gd name="connsiteX2" fmla="*/ 1028902 w 1086731"/>
                    <a:gd name="connsiteY2" fmla="*/ 816581 h 1378161"/>
                    <a:gd name="connsiteX3" fmla="*/ 682828 w 1086731"/>
                    <a:gd name="connsiteY3" fmla="*/ 1076933 h 1378161"/>
                    <a:gd name="connsiteX4" fmla="*/ 679653 w 1086731"/>
                    <a:gd name="connsiteY4" fmla="*/ 1280132 h 1378161"/>
                    <a:gd name="connsiteX5" fmla="*/ 406603 w 1086731"/>
                    <a:gd name="connsiteY5" fmla="*/ 1283308 h 1378161"/>
                    <a:gd name="connsiteX6" fmla="*/ 409778 w 1086731"/>
                    <a:gd name="connsiteY6" fmla="*/ 949932 h 1378161"/>
                    <a:gd name="connsiteX7" fmla="*/ 527253 w 1086731"/>
                    <a:gd name="connsiteY7" fmla="*/ 822933 h 1378161"/>
                    <a:gd name="connsiteX8" fmla="*/ 743153 w 1086731"/>
                    <a:gd name="connsiteY8" fmla="*/ 740383 h 1378161"/>
                    <a:gd name="connsiteX9" fmla="*/ 251027 w 1086731"/>
                    <a:gd name="connsiteY9" fmla="*/ 619731 h 1378161"/>
                    <a:gd name="connsiteX10" fmla="*/ 9727 w 1086731"/>
                    <a:gd name="connsiteY10" fmla="*/ 619731 h 1378161"/>
                    <a:gd name="connsiteX0" fmla="*/ 9727 w 1086731"/>
                    <a:gd name="connsiteY0" fmla="*/ 619731 h 1378161"/>
                    <a:gd name="connsiteX1" fmla="*/ 933652 w 1086731"/>
                    <a:gd name="connsiteY1" fmla="*/ 168881 h 1378161"/>
                    <a:gd name="connsiteX2" fmla="*/ 1028902 w 1086731"/>
                    <a:gd name="connsiteY2" fmla="*/ 816581 h 1378161"/>
                    <a:gd name="connsiteX3" fmla="*/ 682828 w 1086731"/>
                    <a:gd name="connsiteY3" fmla="*/ 1076933 h 1378161"/>
                    <a:gd name="connsiteX4" fmla="*/ 679653 w 1086731"/>
                    <a:gd name="connsiteY4" fmla="*/ 1280132 h 1378161"/>
                    <a:gd name="connsiteX5" fmla="*/ 406603 w 1086731"/>
                    <a:gd name="connsiteY5" fmla="*/ 1283308 h 1378161"/>
                    <a:gd name="connsiteX6" fmla="*/ 409778 w 1086731"/>
                    <a:gd name="connsiteY6" fmla="*/ 949932 h 1378161"/>
                    <a:gd name="connsiteX7" fmla="*/ 527253 w 1086731"/>
                    <a:gd name="connsiteY7" fmla="*/ 822933 h 1378161"/>
                    <a:gd name="connsiteX8" fmla="*/ 743153 w 1086731"/>
                    <a:gd name="connsiteY8" fmla="*/ 740383 h 1378161"/>
                    <a:gd name="connsiteX9" fmla="*/ 251027 w 1086731"/>
                    <a:gd name="connsiteY9" fmla="*/ 619731 h 1378161"/>
                    <a:gd name="connsiteX10" fmla="*/ 9727 w 1086731"/>
                    <a:gd name="connsiteY10" fmla="*/ 619731 h 137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86731" h="1378161">
                      <a:moveTo>
                        <a:pt x="9727" y="619731"/>
                      </a:moveTo>
                      <a:cubicBezTo>
                        <a:pt x="-82348" y="180523"/>
                        <a:pt x="498677" y="-245986"/>
                        <a:pt x="933652" y="168881"/>
                      </a:cubicBezTo>
                      <a:cubicBezTo>
                        <a:pt x="1146377" y="384781"/>
                        <a:pt x="1095577" y="641956"/>
                        <a:pt x="1028902" y="816581"/>
                      </a:cubicBezTo>
                      <a:cubicBezTo>
                        <a:pt x="970694" y="954165"/>
                        <a:pt x="833111" y="1040949"/>
                        <a:pt x="682828" y="1076933"/>
                      </a:cubicBezTo>
                      <a:cubicBezTo>
                        <a:pt x="681770" y="1144666"/>
                        <a:pt x="680711" y="1212399"/>
                        <a:pt x="679653" y="1280132"/>
                      </a:cubicBezTo>
                      <a:cubicBezTo>
                        <a:pt x="645786" y="1411366"/>
                        <a:pt x="430945" y="1409249"/>
                        <a:pt x="406603" y="1283308"/>
                      </a:cubicBezTo>
                      <a:cubicBezTo>
                        <a:pt x="407661" y="1172183"/>
                        <a:pt x="408720" y="1061057"/>
                        <a:pt x="409778" y="949932"/>
                      </a:cubicBezTo>
                      <a:cubicBezTo>
                        <a:pt x="407661" y="885374"/>
                        <a:pt x="427770" y="827166"/>
                        <a:pt x="527253" y="822933"/>
                      </a:cubicBezTo>
                      <a:cubicBezTo>
                        <a:pt x="621445" y="827166"/>
                        <a:pt x="693411" y="796475"/>
                        <a:pt x="743153" y="740383"/>
                      </a:cubicBezTo>
                      <a:cubicBezTo>
                        <a:pt x="1022553" y="296941"/>
                        <a:pt x="298652" y="37648"/>
                        <a:pt x="251027" y="619731"/>
                      </a:cubicBezTo>
                      <a:cubicBezTo>
                        <a:pt x="224569" y="727681"/>
                        <a:pt x="29835" y="708631"/>
                        <a:pt x="9727" y="61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108200" y="3832225"/>
                  <a:ext cx="1384300" cy="138430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42429" y="3832225"/>
                  <a:ext cx="1384300" cy="138430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1565344" y="5413440"/>
                  <a:ext cx="2470010" cy="1233711"/>
                </a:xfrm>
                <a:custGeom>
                  <a:avLst/>
                  <a:gdLst>
                    <a:gd name="connsiteX0" fmla="*/ 1235006 w 2470012"/>
                    <a:gd name="connsiteY0" fmla="*/ 0 h 1233714"/>
                    <a:gd name="connsiteX1" fmla="*/ 2463705 w 2470012"/>
                    <a:gd name="connsiteY1" fmla="*/ 1108796 h 1233714"/>
                    <a:gd name="connsiteX2" fmla="*/ 2470012 w 2470012"/>
                    <a:gd name="connsiteY2" fmla="*/ 1233714 h 1233714"/>
                    <a:gd name="connsiteX3" fmla="*/ 0 w 2470012"/>
                    <a:gd name="connsiteY3" fmla="*/ 1233714 h 1233714"/>
                    <a:gd name="connsiteX4" fmla="*/ 6308 w 2470012"/>
                    <a:gd name="connsiteY4" fmla="*/ 1108796 h 1233714"/>
                    <a:gd name="connsiteX5" fmla="*/ 1235006 w 2470012"/>
                    <a:gd name="connsiteY5" fmla="*/ 0 h 12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0012" h="1233714">
                      <a:moveTo>
                        <a:pt x="1235006" y="0"/>
                      </a:moveTo>
                      <a:cubicBezTo>
                        <a:pt x="1874487" y="0"/>
                        <a:pt x="2400456" y="486002"/>
                        <a:pt x="2463705" y="1108796"/>
                      </a:cubicBezTo>
                      <a:lnTo>
                        <a:pt x="2470012" y="1233714"/>
                      </a:lnTo>
                      <a:lnTo>
                        <a:pt x="0" y="1233714"/>
                      </a:lnTo>
                      <a:lnTo>
                        <a:pt x="6308" y="1108796"/>
                      </a:lnTo>
                      <a:cubicBezTo>
                        <a:pt x="69556" y="486002"/>
                        <a:pt x="595525" y="0"/>
                        <a:pt x="12350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5099575" y="5413440"/>
                  <a:ext cx="2470010" cy="1233711"/>
                </a:xfrm>
                <a:custGeom>
                  <a:avLst/>
                  <a:gdLst>
                    <a:gd name="connsiteX0" fmla="*/ 1235006 w 2470012"/>
                    <a:gd name="connsiteY0" fmla="*/ 0 h 1233714"/>
                    <a:gd name="connsiteX1" fmla="*/ 2463705 w 2470012"/>
                    <a:gd name="connsiteY1" fmla="*/ 1108796 h 1233714"/>
                    <a:gd name="connsiteX2" fmla="*/ 2470012 w 2470012"/>
                    <a:gd name="connsiteY2" fmla="*/ 1233714 h 1233714"/>
                    <a:gd name="connsiteX3" fmla="*/ 0 w 2470012"/>
                    <a:gd name="connsiteY3" fmla="*/ 1233714 h 1233714"/>
                    <a:gd name="connsiteX4" fmla="*/ 6308 w 2470012"/>
                    <a:gd name="connsiteY4" fmla="*/ 1108796 h 1233714"/>
                    <a:gd name="connsiteX5" fmla="*/ 1235006 w 2470012"/>
                    <a:gd name="connsiteY5" fmla="*/ 0 h 12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0012" h="1233714">
                      <a:moveTo>
                        <a:pt x="1235006" y="0"/>
                      </a:moveTo>
                      <a:cubicBezTo>
                        <a:pt x="1874487" y="0"/>
                        <a:pt x="2400456" y="486002"/>
                        <a:pt x="2463705" y="1108796"/>
                      </a:cubicBezTo>
                      <a:lnTo>
                        <a:pt x="2470012" y="1233714"/>
                      </a:lnTo>
                      <a:lnTo>
                        <a:pt x="0" y="1233714"/>
                      </a:lnTo>
                      <a:lnTo>
                        <a:pt x="6308" y="1108796"/>
                      </a:lnTo>
                      <a:cubicBezTo>
                        <a:pt x="69556" y="486002"/>
                        <a:pt x="595525" y="0"/>
                        <a:pt x="12350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7" name="Group 26"/>
          <p:cNvGrpSpPr/>
          <p:nvPr/>
        </p:nvGrpSpPr>
        <p:grpSpPr>
          <a:xfrm>
            <a:off x="569843" y="2120536"/>
            <a:ext cx="8090995" cy="1411226"/>
            <a:chOff x="569843" y="2120536"/>
            <a:chExt cx="8090995" cy="1411226"/>
          </a:xfrm>
        </p:grpSpPr>
        <p:grpSp>
          <p:nvGrpSpPr>
            <p:cNvPr id="16" name="Group 15"/>
            <p:cNvGrpSpPr/>
            <p:nvPr/>
          </p:nvGrpSpPr>
          <p:grpSpPr>
            <a:xfrm>
              <a:off x="2410896" y="2120536"/>
              <a:ext cx="6249942" cy="1411226"/>
              <a:chOff x="2410896" y="2120536"/>
              <a:chExt cx="6249942" cy="14112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10896" y="2120536"/>
                <a:ext cx="6249942" cy="1411226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100000">
                    <a:srgbClr val="F2F2F2"/>
                  </a:gs>
                </a:gsLst>
                <a:lin ang="6600000" scaled="0"/>
              </a:gradFill>
              <a:ln>
                <a:gradFill flip="none" rotWithShape="1">
                  <a:gsLst>
                    <a:gs pos="5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6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51164" y="2472206"/>
                <a:ext cx="594347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Icons make it easy for your audience to visualize your point.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69843" y="2120536"/>
              <a:ext cx="1678065" cy="1411226"/>
              <a:chOff x="569843" y="2120536"/>
              <a:chExt cx="1678065" cy="14112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9843" y="2120536"/>
                <a:ext cx="1678065" cy="141122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1013016" y="2268974"/>
                <a:ext cx="791718" cy="1114350"/>
                <a:chOff x="2564237" y="628650"/>
                <a:chExt cx="3872156" cy="5450099"/>
              </a:xfrm>
              <a:solidFill>
                <a:schemeClr val="bg1"/>
              </a:solidFill>
            </p:grpSpPr>
            <p:sp>
              <p:nvSpPr>
                <p:cNvPr id="84" name="Rectangle 1"/>
                <p:cNvSpPr/>
                <p:nvPr/>
              </p:nvSpPr>
              <p:spPr>
                <a:xfrm>
                  <a:off x="2564237" y="1358900"/>
                  <a:ext cx="2287700" cy="4718049"/>
                </a:xfrm>
                <a:custGeom>
                  <a:avLst/>
                  <a:gdLst>
                    <a:gd name="connsiteX0" fmla="*/ 0 w 2408350"/>
                    <a:gd name="connsiteY0" fmla="*/ 0 h 2318197"/>
                    <a:gd name="connsiteX1" fmla="*/ 2408350 w 2408350"/>
                    <a:gd name="connsiteY1" fmla="*/ 0 h 2318197"/>
                    <a:gd name="connsiteX2" fmla="*/ 2408350 w 2408350"/>
                    <a:gd name="connsiteY2" fmla="*/ 2318197 h 2318197"/>
                    <a:gd name="connsiteX3" fmla="*/ 0 w 2408350"/>
                    <a:gd name="connsiteY3" fmla="*/ 2318197 h 2318197"/>
                    <a:gd name="connsiteX4" fmla="*/ 0 w 2408350"/>
                    <a:gd name="connsiteY4" fmla="*/ 0 h 2318197"/>
                    <a:gd name="connsiteX0" fmla="*/ 0 w 2954450"/>
                    <a:gd name="connsiteY0" fmla="*/ 368300 h 2318197"/>
                    <a:gd name="connsiteX1" fmla="*/ 2954450 w 2954450"/>
                    <a:gd name="connsiteY1" fmla="*/ 0 h 2318197"/>
                    <a:gd name="connsiteX2" fmla="*/ 2954450 w 2954450"/>
                    <a:gd name="connsiteY2" fmla="*/ 2318197 h 2318197"/>
                    <a:gd name="connsiteX3" fmla="*/ 546100 w 2954450"/>
                    <a:gd name="connsiteY3" fmla="*/ 2318197 h 2318197"/>
                    <a:gd name="connsiteX4" fmla="*/ 0 w 2954450"/>
                    <a:gd name="connsiteY4" fmla="*/ 368300 h 2318197"/>
                    <a:gd name="connsiteX0" fmla="*/ 0 w 2954450"/>
                    <a:gd name="connsiteY0" fmla="*/ 368300 h 2318197"/>
                    <a:gd name="connsiteX1" fmla="*/ 2954450 w 2954450"/>
                    <a:gd name="connsiteY1" fmla="*/ 0 h 2318197"/>
                    <a:gd name="connsiteX2" fmla="*/ 2954450 w 2954450"/>
                    <a:gd name="connsiteY2" fmla="*/ 2318197 h 2318197"/>
                    <a:gd name="connsiteX3" fmla="*/ 1200150 w 2954450"/>
                    <a:gd name="connsiteY3" fmla="*/ 2229297 h 2318197"/>
                    <a:gd name="connsiteX4" fmla="*/ 0 w 2954450"/>
                    <a:gd name="connsiteY4" fmla="*/ 368300 h 2318197"/>
                    <a:gd name="connsiteX0" fmla="*/ 0 w 2986200"/>
                    <a:gd name="connsiteY0" fmla="*/ 393700 h 2318197"/>
                    <a:gd name="connsiteX1" fmla="*/ 2986200 w 2986200"/>
                    <a:gd name="connsiteY1" fmla="*/ 0 h 2318197"/>
                    <a:gd name="connsiteX2" fmla="*/ 2986200 w 2986200"/>
                    <a:gd name="connsiteY2" fmla="*/ 2318197 h 2318197"/>
                    <a:gd name="connsiteX3" fmla="*/ 1231900 w 2986200"/>
                    <a:gd name="connsiteY3" fmla="*/ 2229297 h 2318197"/>
                    <a:gd name="connsiteX4" fmla="*/ 0 w 2986200"/>
                    <a:gd name="connsiteY4" fmla="*/ 393700 h 2318197"/>
                    <a:gd name="connsiteX0" fmla="*/ 0 w 2960800"/>
                    <a:gd name="connsiteY0" fmla="*/ 393700 h 2318197"/>
                    <a:gd name="connsiteX1" fmla="*/ 2960800 w 2960800"/>
                    <a:gd name="connsiteY1" fmla="*/ 0 h 2318197"/>
                    <a:gd name="connsiteX2" fmla="*/ 2960800 w 2960800"/>
                    <a:gd name="connsiteY2" fmla="*/ 2318197 h 2318197"/>
                    <a:gd name="connsiteX3" fmla="*/ 1206500 w 2960800"/>
                    <a:gd name="connsiteY3" fmla="*/ 2229297 h 2318197"/>
                    <a:gd name="connsiteX4" fmla="*/ 0 w 2960800"/>
                    <a:gd name="connsiteY4" fmla="*/ 393700 h 2318197"/>
                    <a:gd name="connsiteX0" fmla="*/ 0 w 2979850"/>
                    <a:gd name="connsiteY0" fmla="*/ 393700 h 2362647"/>
                    <a:gd name="connsiteX1" fmla="*/ 2960800 w 2979850"/>
                    <a:gd name="connsiteY1" fmla="*/ 0 h 2362647"/>
                    <a:gd name="connsiteX2" fmla="*/ 2979850 w 2979850"/>
                    <a:gd name="connsiteY2" fmla="*/ 2362647 h 2362647"/>
                    <a:gd name="connsiteX3" fmla="*/ 1206500 w 2979850"/>
                    <a:gd name="connsiteY3" fmla="*/ 2229297 h 2362647"/>
                    <a:gd name="connsiteX4" fmla="*/ 0 w 2979850"/>
                    <a:gd name="connsiteY4" fmla="*/ 393700 h 2362647"/>
                    <a:gd name="connsiteX0" fmla="*/ 0 w 2979850"/>
                    <a:gd name="connsiteY0" fmla="*/ 393700 h 2362647"/>
                    <a:gd name="connsiteX1" fmla="*/ 1429913 w 2979850"/>
                    <a:gd name="connsiteY1" fmla="*/ 184418 h 2362647"/>
                    <a:gd name="connsiteX2" fmla="*/ 2960800 w 2979850"/>
                    <a:gd name="connsiteY2" fmla="*/ 0 h 2362647"/>
                    <a:gd name="connsiteX3" fmla="*/ 2979850 w 2979850"/>
                    <a:gd name="connsiteY3" fmla="*/ 2362647 h 2362647"/>
                    <a:gd name="connsiteX4" fmla="*/ 1206500 w 2979850"/>
                    <a:gd name="connsiteY4" fmla="*/ 2229297 h 2362647"/>
                    <a:gd name="connsiteX5" fmla="*/ 0 w 2979850"/>
                    <a:gd name="connsiteY5" fmla="*/ 393700 h 2362647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960800 w 2979850"/>
                    <a:gd name="connsiteY2" fmla="*/ 907782 h 3270429"/>
                    <a:gd name="connsiteX3" fmla="*/ 2979850 w 2979850"/>
                    <a:gd name="connsiteY3" fmla="*/ 3270429 h 3270429"/>
                    <a:gd name="connsiteX4" fmla="*/ 1206500 w 2979850"/>
                    <a:gd name="connsiteY4" fmla="*/ 3137079 h 3270429"/>
                    <a:gd name="connsiteX5" fmla="*/ 0 w 2979850"/>
                    <a:gd name="connsiteY5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60163 w 2979850"/>
                    <a:gd name="connsiteY2" fmla="*/ 539750 h 3270429"/>
                    <a:gd name="connsiteX3" fmla="*/ 2960800 w 2979850"/>
                    <a:gd name="connsiteY3" fmla="*/ 907782 h 3270429"/>
                    <a:gd name="connsiteX4" fmla="*/ 2979850 w 2979850"/>
                    <a:gd name="connsiteY4" fmla="*/ 3270429 h 3270429"/>
                    <a:gd name="connsiteX5" fmla="*/ 1206500 w 2979850"/>
                    <a:gd name="connsiteY5" fmla="*/ 3137079 h 3270429"/>
                    <a:gd name="connsiteX6" fmla="*/ 0 w 2979850"/>
                    <a:gd name="connsiteY6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960800 w 2979850"/>
                    <a:gd name="connsiteY3" fmla="*/ 907782 h 3270429"/>
                    <a:gd name="connsiteX4" fmla="*/ 2979850 w 2979850"/>
                    <a:gd name="connsiteY4" fmla="*/ 3270429 h 3270429"/>
                    <a:gd name="connsiteX5" fmla="*/ 1206500 w 2979850"/>
                    <a:gd name="connsiteY5" fmla="*/ 3137079 h 3270429"/>
                    <a:gd name="connsiteX6" fmla="*/ 0 w 2979850"/>
                    <a:gd name="connsiteY6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2979850 w 2979850"/>
                    <a:gd name="connsiteY4" fmla="*/ 3270429 h 3270429"/>
                    <a:gd name="connsiteX5" fmla="*/ 1206500 w 2979850"/>
                    <a:gd name="connsiteY5" fmla="*/ 3137079 h 3270429"/>
                    <a:gd name="connsiteX6" fmla="*/ 0 w 2979850"/>
                    <a:gd name="connsiteY6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2274463 w 2979850"/>
                    <a:gd name="connsiteY4" fmla="*/ 1397000 h 3270429"/>
                    <a:gd name="connsiteX5" fmla="*/ 2979850 w 2979850"/>
                    <a:gd name="connsiteY5" fmla="*/ 3270429 h 3270429"/>
                    <a:gd name="connsiteX6" fmla="*/ 1206500 w 2979850"/>
                    <a:gd name="connsiteY6" fmla="*/ 3137079 h 3270429"/>
                    <a:gd name="connsiteX7" fmla="*/ 0 w 2979850"/>
                    <a:gd name="connsiteY7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2979850 w 2979850"/>
                    <a:gd name="connsiteY5" fmla="*/ 3270429 h 3270429"/>
                    <a:gd name="connsiteX6" fmla="*/ 1206500 w 2979850"/>
                    <a:gd name="connsiteY6" fmla="*/ 3137079 h 3270429"/>
                    <a:gd name="connsiteX7" fmla="*/ 0 w 2979850"/>
                    <a:gd name="connsiteY7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702963 w 2979850"/>
                    <a:gd name="connsiteY5" fmla="*/ 1416050 h 3270429"/>
                    <a:gd name="connsiteX6" fmla="*/ 2979850 w 2979850"/>
                    <a:gd name="connsiteY6" fmla="*/ 3270429 h 3270429"/>
                    <a:gd name="connsiteX7" fmla="*/ 1206500 w 2979850"/>
                    <a:gd name="connsiteY7" fmla="*/ 3137079 h 3270429"/>
                    <a:gd name="connsiteX8" fmla="*/ 0 w 2979850"/>
                    <a:gd name="connsiteY8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2979850 w 2979850"/>
                    <a:gd name="connsiteY6" fmla="*/ 3270429 h 3270429"/>
                    <a:gd name="connsiteX7" fmla="*/ 1206500 w 2979850"/>
                    <a:gd name="connsiteY7" fmla="*/ 3137079 h 3270429"/>
                    <a:gd name="connsiteX8" fmla="*/ 0 w 2979850"/>
                    <a:gd name="connsiteY8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506113 w 2979850"/>
                    <a:gd name="connsiteY6" fmla="*/ 1308100 h 3270429"/>
                    <a:gd name="connsiteX7" fmla="*/ 2979850 w 2979850"/>
                    <a:gd name="connsiteY7" fmla="*/ 3270429 h 3270429"/>
                    <a:gd name="connsiteX8" fmla="*/ 1206500 w 2979850"/>
                    <a:gd name="connsiteY8" fmla="*/ 3137079 h 3270429"/>
                    <a:gd name="connsiteX9" fmla="*/ 0 w 2979850"/>
                    <a:gd name="connsiteY9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182263 w 2979850"/>
                    <a:gd name="connsiteY6" fmla="*/ 1098550 h 3270429"/>
                    <a:gd name="connsiteX7" fmla="*/ 2979850 w 2979850"/>
                    <a:gd name="connsiteY7" fmla="*/ 3270429 h 3270429"/>
                    <a:gd name="connsiteX8" fmla="*/ 1206500 w 2979850"/>
                    <a:gd name="connsiteY8" fmla="*/ 3137079 h 3270429"/>
                    <a:gd name="connsiteX9" fmla="*/ 0 w 2979850"/>
                    <a:gd name="connsiteY9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182263 w 2979850"/>
                    <a:gd name="connsiteY6" fmla="*/ 1098550 h 3270429"/>
                    <a:gd name="connsiteX7" fmla="*/ 1442613 w 2979850"/>
                    <a:gd name="connsiteY7" fmla="*/ 1428750 h 3270429"/>
                    <a:gd name="connsiteX8" fmla="*/ 2979850 w 2979850"/>
                    <a:gd name="connsiteY8" fmla="*/ 3270429 h 3270429"/>
                    <a:gd name="connsiteX9" fmla="*/ 1206500 w 2979850"/>
                    <a:gd name="connsiteY9" fmla="*/ 3137079 h 3270429"/>
                    <a:gd name="connsiteX10" fmla="*/ 0 w 2979850"/>
                    <a:gd name="connsiteY10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182263 w 2979850"/>
                    <a:gd name="connsiteY6" fmla="*/ 1098550 h 3270429"/>
                    <a:gd name="connsiteX7" fmla="*/ 1379113 w 2979850"/>
                    <a:gd name="connsiteY7" fmla="*/ 1422400 h 3270429"/>
                    <a:gd name="connsiteX8" fmla="*/ 2979850 w 2979850"/>
                    <a:gd name="connsiteY8" fmla="*/ 3270429 h 3270429"/>
                    <a:gd name="connsiteX9" fmla="*/ 1206500 w 2979850"/>
                    <a:gd name="connsiteY9" fmla="*/ 3137079 h 3270429"/>
                    <a:gd name="connsiteX10" fmla="*/ 0 w 2979850"/>
                    <a:gd name="connsiteY10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182263 w 2979850"/>
                    <a:gd name="connsiteY6" fmla="*/ 1098550 h 3270429"/>
                    <a:gd name="connsiteX7" fmla="*/ 1379113 w 2979850"/>
                    <a:gd name="connsiteY7" fmla="*/ 1422400 h 3270429"/>
                    <a:gd name="connsiteX8" fmla="*/ 1664863 w 2979850"/>
                    <a:gd name="connsiteY8" fmla="*/ 1771650 h 3270429"/>
                    <a:gd name="connsiteX9" fmla="*/ 2979850 w 2979850"/>
                    <a:gd name="connsiteY9" fmla="*/ 3270429 h 3270429"/>
                    <a:gd name="connsiteX10" fmla="*/ 1206500 w 2979850"/>
                    <a:gd name="connsiteY10" fmla="*/ 3137079 h 3270429"/>
                    <a:gd name="connsiteX11" fmla="*/ 0 w 2979850"/>
                    <a:gd name="connsiteY11" fmla="*/ 1301482 h 3270429"/>
                    <a:gd name="connsiteX0" fmla="*/ 0 w 2979850"/>
                    <a:gd name="connsiteY0" fmla="*/ 1301482 h 3270429"/>
                    <a:gd name="connsiteX1" fmla="*/ 896513 w 2979850"/>
                    <a:gd name="connsiteY1" fmla="*/ 0 h 3270429"/>
                    <a:gd name="connsiteX2" fmla="*/ 2153813 w 2979850"/>
                    <a:gd name="connsiteY2" fmla="*/ 558800 h 3270429"/>
                    <a:gd name="connsiteX3" fmla="*/ 2116250 w 2979850"/>
                    <a:gd name="connsiteY3" fmla="*/ 977632 h 3270429"/>
                    <a:gd name="connsiteX4" fmla="*/ 1455313 w 2979850"/>
                    <a:gd name="connsiteY4" fmla="*/ 1054100 h 3270429"/>
                    <a:gd name="connsiteX5" fmla="*/ 1067963 w 2979850"/>
                    <a:gd name="connsiteY5" fmla="*/ 704850 h 3270429"/>
                    <a:gd name="connsiteX6" fmla="*/ 1182263 w 2979850"/>
                    <a:gd name="connsiteY6" fmla="*/ 1098550 h 3270429"/>
                    <a:gd name="connsiteX7" fmla="*/ 1379113 w 2979850"/>
                    <a:gd name="connsiteY7" fmla="*/ 1422400 h 3270429"/>
                    <a:gd name="connsiteX8" fmla="*/ 1601363 w 2979850"/>
                    <a:gd name="connsiteY8" fmla="*/ 1593850 h 3270429"/>
                    <a:gd name="connsiteX9" fmla="*/ 2979850 w 2979850"/>
                    <a:gd name="connsiteY9" fmla="*/ 3270429 h 3270429"/>
                    <a:gd name="connsiteX10" fmla="*/ 1206500 w 2979850"/>
                    <a:gd name="connsiteY10" fmla="*/ 3137079 h 3270429"/>
                    <a:gd name="connsiteX11" fmla="*/ 0 w 2979850"/>
                    <a:gd name="connsiteY11" fmla="*/ 1301482 h 327042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1206500 w 2275000"/>
                    <a:gd name="connsiteY10" fmla="*/ 3137079 h 3137079"/>
                    <a:gd name="connsiteX11" fmla="*/ 0 w 2275000"/>
                    <a:gd name="connsiteY11" fmla="*/ 1301482 h 313707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1829963 w 2275000"/>
                    <a:gd name="connsiteY10" fmla="*/ 2940050 h 3137079"/>
                    <a:gd name="connsiteX11" fmla="*/ 1206500 w 2275000"/>
                    <a:gd name="connsiteY11" fmla="*/ 3137079 h 3137079"/>
                    <a:gd name="connsiteX12" fmla="*/ 0 w 2275000"/>
                    <a:gd name="connsiteY12" fmla="*/ 1301482 h 313707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2014113 w 2275000"/>
                    <a:gd name="connsiteY10" fmla="*/ 3022600 h 3137079"/>
                    <a:gd name="connsiteX11" fmla="*/ 1206500 w 2275000"/>
                    <a:gd name="connsiteY11" fmla="*/ 3137079 h 3137079"/>
                    <a:gd name="connsiteX12" fmla="*/ 0 w 2275000"/>
                    <a:gd name="connsiteY12" fmla="*/ 1301482 h 313707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2014113 w 2275000"/>
                    <a:gd name="connsiteY10" fmla="*/ 3022600 h 3137079"/>
                    <a:gd name="connsiteX11" fmla="*/ 1829963 w 2275000"/>
                    <a:gd name="connsiteY11" fmla="*/ 3035300 h 3137079"/>
                    <a:gd name="connsiteX12" fmla="*/ 1206500 w 2275000"/>
                    <a:gd name="connsiteY12" fmla="*/ 3137079 h 3137079"/>
                    <a:gd name="connsiteX13" fmla="*/ 0 w 2275000"/>
                    <a:gd name="connsiteY13" fmla="*/ 1301482 h 3137079"/>
                    <a:gd name="connsiteX0" fmla="*/ 0 w 2299863"/>
                    <a:gd name="connsiteY0" fmla="*/ 1301482 h 3137079"/>
                    <a:gd name="connsiteX1" fmla="*/ 896513 w 2299863"/>
                    <a:gd name="connsiteY1" fmla="*/ 0 h 3137079"/>
                    <a:gd name="connsiteX2" fmla="*/ 2153813 w 2299863"/>
                    <a:gd name="connsiteY2" fmla="*/ 558800 h 3137079"/>
                    <a:gd name="connsiteX3" fmla="*/ 2116250 w 2299863"/>
                    <a:gd name="connsiteY3" fmla="*/ 977632 h 3137079"/>
                    <a:gd name="connsiteX4" fmla="*/ 1455313 w 2299863"/>
                    <a:gd name="connsiteY4" fmla="*/ 1054100 h 3137079"/>
                    <a:gd name="connsiteX5" fmla="*/ 1067963 w 2299863"/>
                    <a:gd name="connsiteY5" fmla="*/ 704850 h 3137079"/>
                    <a:gd name="connsiteX6" fmla="*/ 1182263 w 2299863"/>
                    <a:gd name="connsiteY6" fmla="*/ 1098550 h 3137079"/>
                    <a:gd name="connsiteX7" fmla="*/ 1379113 w 2299863"/>
                    <a:gd name="connsiteY7" fmla="*/ 1422400 h 3137079"/>
                    <a:gd name="connsiteX8" fmla="*/ 1601363 w 2299863"/>
                    <a:gd name="connsiteY8" fmla="*/ 1593850 h 3137079"/>
                    <a:gd name="connsiteX9" fmla="*/ 2275000 w 2299863"/>
                    <a:gd name="connsiteY9" fmla="*/ 2794179 h 3137079"/>
                    <a:gd name="connsiteX10" fmla="*/ 2014113 w 2299863"/>
                    <a:gd name="connsiteY10" fmla="*/ 3022600 h 3137079"/>
                    <a:gd name="connsiteX11" fmla="*/ 2299863 w 2299863"/>
                    <a:gd name="connsiteY11" fmla="*/ 3117850 h 3137079"/>
                    <a:gd name="connsiteX12" fmla="*/ 1206500 w 2299863"/>
                    <a:gd name="connsiteY12" fmla="*/ 3137079 h 3137079"/>
                    <a:gd name="connsiteX13" fmla="*/ 0 w 2299863"/>
                    <a:gd name="connsiteY13" fmla="*/ 1301482 h 3137079"/>
                    <a:gd name="connsiteX0" fmla="*/ 0 w 2299863"/>
                    <a:gd name="connsiteY0" fmla="*/ 1301482 h 3137079"/>
                    <a:gd name="connsiteX1" fmla="*/ 896513 w 2299863"/>
                    <a:gd name="connsiteY1" fmla="*/ 0 h 3137079"/>
                    <a:gd name="connsiteX2" fmla="*/ 2153813 w 2299863"/>
                    <a:gd name="connsiteY2" fmla="*/ 558800 h 3137079"/>
                    <a:gd name="connsiteX3" fmla="*/ 2116250 w 2299863"/>
                    <a:gd name="connsiteY3" fmla="*/ 977632 h 3137079"/>
                    <a:gd name="connsiteX4" fmla="*/ 1455313 w 2299863"/>
                    <a:gd name="connsiteY4" fmla="*/ 1054100 h 3137079"/>
                    <a:gd name="connsiteX5" fmla="*/ 1067963 w 2299863"/>
                    <a:gd name="connsiteY5" fmla="*/ 704850 h 3137079"/>
                    <a:gd name="connsiteX6" fmla="*/ 1182263 w 2299863"/>
                    <a:gd name="connsiteY6" fmla="*/ 1098550 h 3137079"/>
                    <a:gd name="connsiteX7" fmla="*/ 1379113 w 2299863"/>
                    <a:gd name="connsiteY7" fmla="*/ 1422400 h 3137079"/>
                    <a:gd name="connsiteX8" fmla="*/ 1601363 w 2299863"/>
                    <a:gd name="connsiteY8" fmla="*/ 1593850 h 3137079"/>
                    <a:gd name="connsiteX9" fmla="*/ 2275000 w 2299863"/>
                    <a:gd name="connsiteY9" fmla="*/ 2794179 h 3137079"/>
                    <a:gd name="connsiteX10" fmla="*/ 2299863 w 2299863"/>
                    <a:gd name="connsiteY10" fmla="*/ 3117850 h 3137079"/>
                    <a:gd name="connsiteX11" fmla="*/ 1206500 w 2299863"/>
                    <a:gd name="connsiteY11" fmla="*/ 3137079 h 3137079"/>
                    <a:gd name="connsiteX12" fmla="*/ 0 w 2299863"/>
                    <a:gd name="connsiteY12" fmla="*/ 1301482 h 313707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2242713 w 2275000"/>
                    <a:gd name="connsiteY10" fmla="*/ 3079750 h 3137079"/>
                    <a:gd name="connsiteX11" fmla="*/ 1206500 w 2275000"/>
                    <a:gd name="connsiteY11" fmla="*/ 3137079 h 3137079"/>
                    <a:gd name="connsiteX12" fmla="*/ 0 w 2275000"/>
                    <a:gd name="connsiteY12" fmla="*/ 1301482 h 3137079"/>
                    <a:gd name="connsiteX0" fmla="*/ 0 w 2275000"/>
                    <a:gd name="connsiteY0" fmla="*/ 1301482 h 3137079"/>
                    <a:gd name="connsiteX1" fmla="*/ 896513 w 2275000"/>
                    <a:gd name="connsiteY1" fmla="*/ 0 h 3137079"/>
                    <a:gd name="connsiteX2" fmla="*/ 2153813 w 2275000"/>
                    <a:gd name="connsiteY2" fmla="*/ 558800 h 3137079"/>
                    <a:gd name="connsiteX3" fmla="*/ 2116250 w 2275000"/>
                    <a:gd name="connsiteY3" fmla="*/ 977632 h 3137079"/>
                    <a:gd name="connsiteX4" fmla="*/ 1455313 w 2275000"/>
                    <a:gd name="connsiteY4" fmla="*/ 1054100 h 3137079"/>
                    <a:gd name="connsiteX5" fmla="*/ 1067963 w 2275000"/>
                    <a:gd name="connsiteY5" fmla="*/ 704850 h 3137079"/>
                    <a:gd name="connsiteX6" fmla="*/ 1182263 w 2275000"/>
                    <a:gd name="connsiteY6" fmla="*/ 1098550 h 3137079"/>
                    <a:gd name="connsiteX7" fmla="*/ 1379113 w 2275000"/>
                    <a:gd name="connsiteY7" fmla="*/ 1422400 h 3137079"/>
                    <a:gd name="connsiteX8" fmla="*/ 1601363 w 2275000"/>
                    <a:gd name="connsiteY8" fmla="*/ 1593850 h 3137079"/>
                    <a:gd name="connsiteX9" fmla="*/ 2275000 w 2275000"/>
                    <a:gd name="connsiteY9" fmla="*/ 2794179 h 3137079"/>
                    <a:gd name="connsiteX10" fmla="*/ 2242713 w 2275000"/>
                    <a:gd name="connsiteY10" fmla="*/ 3079750 h 3137079"/>
                    <a:gd name="connsiteX11" fmla="*/ 1607713 w 2275000"/>
                    <a:gd name="connsiteY11" fmla="*/ 3124200 h 3137079"/>
                    <a:gd name="connsiteX12" fmla="*/ 1206500 w 2275000"/>
                    <a:gd name="connsiteY12" fmla="*/ 3137079 h 3137079"/>
                    <a:gd name="connsiteX13" fmla="*/ 0 w 2275000"/>
                    <a:gd name="connsiteY13" fmla="*/ 1301482 h 3137079"/>
                    <a:gd name="connsiteX0" fmla="*/ 0 w 2275000"/>
                    <a:gd name="connsiteY0" fmla="*/ 1301482 h 4737100"/>
                    <a:gd name="connsiteX1" fmla="*/ 896513 w 2275000"/>
                    <a:gd name="connsiteY1" fmla="*/ 0 h 4737100"/>
                    <a:gd name="connsiteX2" fmla="*/ 2153813 w 2275000"/>
                    <a:gd name="connsiteY2" fmla="*/ 558800 h 4737100"/>
                    <a:gd name="connsiteX3" fmla="*/ 2116250 w 2275000"/>
                    <a:gd name="connsiteY3" fmla="*/ 977632 h 4737100"/>
                    <a:gd name="connsiteX4" fmla="*/ 1455313 w 2275000"/>
                    <a:gd name="connsiteY4" fmla="*/ 1054100 h 4737100"/>
                    <a:gd name="connsiteX5" fmla="*/ 1067963 w 2275000"/>
                    <a:gd name="connsiteY5" fmla="*/ 704850 h 4737100"/>
                    <a:gd name="connsiteX6" fmla="*/ 1182263 w 2275000"/>
                    <a:gd name="connsiteY6" fmla="*/ 1098550 h 4737100"/>
                    <a:gd name="connsiteX7" fmla="*/ 1379113 w 2275000"/>
                    <a:gd name="connsiteY7" fmla="*/ 1422400 h 4737100"/>
                    <a:gd name="connsiteX8" fmla="*/ 1601363 w 2275000"/>
                    <a:gd name="connsiteY8" fmla="*/ 1593850 h 4737100"/>
                    <a:gd name="connsiteX9" fmla="*/ 2275000 w 2275000"/>
                    <a:gd name="connsiteY9" fmla="*/ 2794179 h 4737100"/>
                    <a:gd name="connsiteX10" fmla="*/ 2242713 w 2275000"/>
                    <a:gd name="connsiteY10" fmla="*/ 3079750 h 4737100"/>
                    <a:gd name="connsiteX11" fmla="*/ 940963 w 2275000"/>
                    <a:gd name="connsiteY11" fmla="*/ 4737100 h 4737100"/>
                    <a:gd name="connsiteX12" fmla="*/ 1206500 w 2275000"/>
                    <a:gd name="connsiteY12" fmla="*/ 3137079 h 4737100"/>
                    <a:gd name="connsiteX13" fmla="*/ 0 w 2275000"/>
                    <a:gd name="connsiteY13" fmla="*/ 1301482 h 4737100"/>
                    <a:gd name="connsiteX0" fmla="*/ 0 w 2275000"/>
                    <a:gd name="connsiteY0" fmla="*/ 1301482 h 4737100"/>
                    <a:gd name="connsiteX1" fmla="*/ 896513 w 2275000"/>
                    <a:gd name="connsiteY1" fmla="*/ 0 h 4737100"/>
                    <a:gd name="connsiteX2" fmla="*/ 2153813 w 2275000"/>
                    <a:gd name="connsiteY2" fmla="*/ 558800 h 4737100"/>
                    <a:gd name="connsiteX3" fmla="*/ 2116250 w 2275000"/>
                    <a:gd name="connsiteY3" fmla="*/ 977632 h 4737100"/>
                    <a:gd name="connsiteX4" fmla="*/ 1455313 w 2275000"/>
                    <a:gd name="connsiteY4" fmla="*/ 1054100 h 4737100"/>
                    <a:gd name="connsiteX5" fmla="*/ 1067963 w 2275000"/>
                    <a:gd name="connsiteY5" fmla="*/ 704850 h 4737100"/>
                    <a:gd name="connsiteX6" fmla="*/ 1182263 w 2275000"/>
                    <a:gd name="connsiteY6" fmla="*/ 1098550 h 4737100"/>
                    <a:gd name="connsiteX7" fmla="*/ 1379113 w 2275000"/>
                    <a:gd name="connsiteY7" fmla="*/ 1422400 h 4737100"/>
                    <a:gd name="connsiteX8" fmla="*/ 1601363 w 2275000"/>
                    <a:gd name="connsiteY8" fmla="*/ 1593850 h 4737100"/>
                    <a:gd name="connsiteX9" fmla="*/ 2275000 w 2275000"/>
                    <a:gd name="connsiteY9" fmla="*/ 2794179 h 4737100"/>
                    <a:gd name="connsiteX10" fmla="*/ 2242713 w 2275000"/>
                    <a:gd name="connsiteY10" fmla="*/ 3079750 h 4737100"/>
                    <a:gd name="connsiteX11" fmla="*/ 1906163 w 2275000"/>
                    <a:gd name="connsiteY11" fmla="*/ 3492499 h 4737100"/>
                    <a:gd name="connsiteX12" fmla="*/ 940963 w 2275000"/>
                    <a:gd name="connsiteY12" fmla="*/ 4737100 h 4737100"/>
                    <a:gd name="connsiteX13" fmla="*/ 1206500 w 2275000"/>
                    <a:gd name="connsiteY13" fmla="*/ 3137079 h 4737100"/>
                    <a:gd name="connsiteX14" fmla="*/ 0 w 2275000"/>
                    <a:gd name="connsiteY14" fmla="*/ 1301482 h 4737100"/>
                    <a:gd name="connsiteX0" fmla="*/ 0 w 2275000"/>
                    <a:gd name="connsiteY0" fmla="*/ 1301482 h 4737100"/>
                    <a:gd name="connsiteX1" fmla="*/ 896513 w 2275000"/>
                    <a:gd name="connsiteY1" fmla="*/ 0 h 4737100"/>
                    <a:gd name="connsiteX2" fmla="*/ 2153813 w 2275000"/>
                    <a:gd name="connsiteY2" fmla="*/ 558800 h 4737100"/>
                    <a:gd name="connsiteX3" fmla="*/ 2116250 w 2275000"/>
                    <a:gd name="connsiteY3" fmla="*/ 977632 h 4737100"/>
                    <a:gd name="connsiteX4" fmla="*/ 1455313 w 2275000"/>
                    <a:gd name="connsiteY4" fmla="*/ 1054100 h 4737100"/>
                    <a:gd name="connsiteX5" fmla="*/ 1067963 w 2275000"/>
                    <a:gd name="connsiteY5" fmla="*/ 704850 h 4737100"/>
                    <a:gd name="connsiteX6" fmla="*/ 1182263 w 2275000"/>
                    <a:gd name="connsiteY6" fmla="*/ 1098550 h 4737100"/>
                    <a:gd name="connsiteX7" fmla="*/ 1379113 w 2275000"/>
                    <a:gd name="connsiteY7" fmla="*/ 1422400 h 4737100"/>
                    <a:gd name="connsiteX8" fmla="*/ 1601363 w 2275000"/>
                    <a:gd name="connsiteY8" fmla="*/ 1593850 h 4737100"/>
                    <a:gd name="connsiteX9" fmla="*/ 2275000 w 2275000"/>
                    <a:gd name="connsiteY9" fmla="*/ 2794179 h 4737100"/>
                    <a:gd name="connsiteX10" fmla="*/ 2242713 w 2275000"/>
                    <a:gd name="connsiteY10" fmla="*/ 3079750 h 4737100"/>
                    <a:gd name="connsiteX11" fmla="*/ 2134763 w 2275000"/>
                    <a:gd name="connsiteY11" fmla="*/ 4692649 h 4737100"/>
                    <a:gd name="connsiteX12" fmla="*/ 940963 w 2275000"/>
                    <a:gd name="connsiteY12" fmla="*/ 4737100 h 4737100"/>
                    <a:gd name="connsiteX13" fmla="*/ 1206500 w 2275000"/>
                    <a:gd name="connsiteY13" fmla="*/ 3137079 h 4737100"/>
                    <a:gd name="connsiteX14" fmla="*/ 0 w 2275000"/>
                    <a:gd name="connsiteY14" fmla="*/ 1301482 h 4737100"/>
                    <a:gd name="connsiteX0" fmla="*/ 0 w 2275000"/>
                    <a:gd name="connsiteY0" fmla="*/ 1301482 h 4737100"/>
                    <a:gd name="connsiteX1" fmla="*/ 896513 w 2275000"/>
                    <a:gd name="connsiteY1" fmla="*/ 0 h 4737100"/>
                    <a:gd name="connsiteX2" fmla="*/ 2153813 w 2275000"/>
                    <a:gd name="connsiteY2" fmla="*/ 558800 h 4737100"/>
                    <a:gd name="connsiteX3" fmla="*/ 2116250 w 2275000"/>
                    <a:gd name="connsiteY3" fmla="*/ 977632 h 4737100"/>
                    <a:gd name="connsiteX4" fmla="*/ 1455313 w 2275000"/>
                    <a:gd name="connsiteY4" fmla="*/ 1054100 h 4737100"/>
                    <a:gd name="connsiteX5" fmla="*/ 1067963 w 2275000"/>
                    <a:gd name="connsiteY5" fmla="*/ 704850 h 4737100"/>
                    <a:gd name="connsiteX6" fmla="*/ 1182263 w 2275000"/>
                    <a:gd name="connsiteY6" fmla="*/ 1098550 h 4737100"/>
                    <a:gd name="connsiteX7" fmla="*/ 1379113 w 2275000"/>
                    <a:gd name="connsiteY7" fmla="*/ 1422400 h 4737100"/>
                    <a:gd name="connsiteX8" fmla="*/ 1601363 w 2275000"/>
                    <a:gd name="connsiteY8" fmla="*/ 1593850 h 4737100"/>
                    <a:gd name="connsiteX9" fmla="*/ 2275000 w 2275000"/>
                    <a:gd name="connsiteY9" fmla="*/ 2794179 h 4737100"/>
                    <a:gd name="connsiteX10" fmla="*/ 2242713 w 2275000"/>
                    <a:gd name="connsiteY10" fmla="*/ 3079750 h 4737100"/>
                    <a:gd name="connsiteX11" fmla="*/ 2134763 w 2275000"/>
                    <a:gd name="connsiteY11" fmla="*/ 4718049 h 4737100"/>
                    <a:gd name="connsiteX12" fmla="*/ 940963 w 2275000"/>
                    <a:gd name="connsiteY12" fmla="*/ 4737100 h 4737100"/>
                    <a:gd name="connsiteX13" fmla="*/ 1206500 w 2275000"/>
                    <a:gd name="connsiteY13" fmla="*/ 3137079 h 4737100"/>
                    <a:gd name="connsiteX14" fmla="*/ 0 w 2275000"/>
                    <a:gd name="connsiteY14" fmla="*/ 1301482 h 4737100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067963 w 2275000"/>
                    <a:gd name="connsiteY5" fmla="*/ 704850 h 4718049"/>
                    <a:gd name="connsiteX6" fmla="*/ 1182263 w 2275000"/>
                    <a:gd name="connsiteY6" fmla="*/ 1098550 h 4718049"/>
                    <a:gd name="connsiteX7" fmla="*/ 1379113 w 2275000"/>
                    <a:gd name="connsiteY7" fmla="*/ 1422400 h 4718049"/>
                    <a:gd name="connsiteX8" fmla="*/ 1601363 w 2275000"/>
                    <a:gd name="connsiteY8" fmla="*/ 1593850 h 4718049"/>
                    <a:gd name="connsiteX9" fmla="*/ 2275000 w 2275000"/>
                    <a:gd name="connsiteY9" fmla="*/ 2794179 h 4718049"/>
                    <a:gd name="connsiteX10" fmla="*/ 2242713 w 2275000"/>
                    <a:gd name="connsiteY10" fmla="*/ 3079750 h 4718049"/>
                    <a:gd name="connsiteX11" fmla="*/ 2134763 w 2275000"/>
                    <a:gd name="connsiteY11" fmla="*/ 4718049 h 4718049"/>
                    <a:gd name="connsiteX12" fmla="*/ 953663 w 2275000"/>
                    <a:gd name="connsiteY12" fmla="*/ 4711700 h 4718049"/>
                    <a:gd name="connsiteX13" fmla="*/ 1206500 w 2275000"/>
                    <a:gd name="connsiteY13" fmla="*/ 3137079 h 4718049"/>
                    <a:gd name="connsiteX14" fmla="*/ 0 w 2275000"/>
                    <a:gd name="connsiteY14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067963 w 2275000"/>
                    <a:gd name="connsiteY5" fmla="*/ 704850 h 4718049"/>
                    <a:gd name="connsiteX6" fmla="*/ 1182263 w 2275000"/>
                    <a:gd name="connsiteY6" fmla="*/ 1098550 h 4718049"/>
                    <a:gd name="connsiteX7" fmla="*/ 1379113 w 2275000"/>
                    <a:gd name="connsiteY7" fmla="*/ 1422400 h 4718049"/>
                    <a:gd name="connsiteX8" fmla="*/ 1601363 w 2275000"/>
                    <a:gd name="connsiteY8" fmla="*/ 1593850 h 4718049"/>
                    <a:gd name="connsiteX9" fmla="*/ 2275000 w 2275000"/>
                    <a:gd name="connsiteY9" fmla="*/ 2794179 h 4718049"/>
                    <a:gd name="connsiteX10" fmla="*/ 2242713 w 2275000"/>
                    <a:gd name="connsiteY10" fmla="*/ 3079750 h 4718049"/>
                    <a:gd name="connsiteX11" fmla="*/ 2134763 w 2275000"/>
                    <a:gd name="connsiteY11" fmla="*/ 4718049 h 4718049"/>
                    <a:gd name="connsiteX12" fmla="*/ 953663 w 2275000"/>
                    <a:gd name="connsiteY12" fmla="*/ 4711700 h 4718049"/>
                    <a:gd name="connsiteX13" fmla="*/ 1187450 w 2275000"/>
                    <a:gd name="connsiteY13" fmla="*/ 3130729 h 4718049"/>
                    <a:gd name="connsiteX14" fmla="*/ 0 w 2275000"/>
                    <a:gd name="connsiteY14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067963 w 2275000"/>
                    <a:gd name="connsiteY5" fmla="*/ 704850 h 4718049"/>
                    <a:gd name="connsiteX6" fmla="*/ 1182263 w 2275000"/>
                    <a:gd name="connsiteY6" fmla="*/ 1098550 h 4718049"/>
                    <a:gd name="connsiteX7" fmla="*/ 1379113 w 2275000"/>
                    <a:gd name="connsiteY7" fmla="*/ 1422400 h 4718049"/>
                    <a:gd name="connsiteX8" fmla="*/ 1601363 w 2275000"/>
                    <a:gd name="connsiteY8" fmla="*/ 1593850 h 4718049"/>
                    <a:gd name="connsiteX9" fmla="*/ 2275000 w 2275000"/>
                    <a:gd name="connsiteY9" fmla="*/ 2794179 h 4718049"/>
                    <a:gd name="connsiteX10" fmla="*/ 2242713 w 2275000"/>
                    <a:gd name="connsiteY10" fmla="*/ 3079750 h 4718049"/>
                    <a:gd name="connsiteX11" fmla="*/ 2134763 w 2275000"/>
                    <a:gd name="connsiteY11" fmla="*/ 4718049 h 4718049"/>
                    <a:gd name="connsiteX12" fmla="*/ 953663 w 2275000"/>
                    <a:gd name="connsiteY12" fmla="*/ 4711700 h 4718049"/>
                    <a:gd name="connsiteX13" fmla="*/ 1187450 w 2275000"/>
                    <a:gd name="connsiteY13" fmla="*/ 3111679 h 4718049"/>
                    <a:gd name="connsiteX14" fmla="*/ 0 w 2275000"/>
                    <a:gd name="connsiteY14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822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822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822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949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949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1949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42240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2763 w 2275000"/>
                    <a:gd name="connsiteY6" fmla="*/ 14160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2763 w 2275000"/>
                    <a:gd name="connsiteY6" fmla="*/ 14160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906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779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779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779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779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75000"/>
                    <a:gd name="connsiteY0" fmla="*/ 1301482 h 4718049"/>
                    <a:gd name="connsiteX1" fmla="*/ 896513 w 2275000"/>
                    <a:gd name="connsiteY1" fmla="*/ 0 h 4718049"/>
                    <a:gd name="connsiteX2" fmla="*/ 2153813 w 2275000"/>
                    <a:gd name="connsiteY2" fmla="*/ 558800 h 4718049"/>
                    <a:gd name="connsiteX3" fmla="*/ 2116250 w 2275000"/>
                    <a:gd name="connsiteY3" fmla="*/ 977632 h 4718049"/>
                    <a:gd name="connsiteX4" fmla="*/ 1455313 w 2275000"/>
                    <a:gd name="connsiteY4" fmla="*/ 1054100 h 4718049"/>
                    <a:gd name="connsiteX5" fmla="*/ 1207663 w 2275000"/>
                    <a:gd name="connsiteY5" fmla="*/ 1098550 h 4718049"/>
                    <a:gd name="connsiteX6" fmla="*/ 1379113 w 2275000"/>
                    <a:gd name="connsiteY6" fmla="*/ 1377950 h 4718049"/>
                    <a:gd name="connsiteX7" fmla="*/ 1601363 w 2275000"/>
                    <a:gd name="connsiteY7" fmla="*/ 1593850 h 4718049"/>
                    <a:gd name="connsiteX8" fmla="*/ 2275000 w 2275000"/>
                    <a:gd name="connsiteY8" fmla="*/ 2794179 h 4718049"/>
                    <a:gd name="connsiteX9" fmla="*/ 2242713 w 2275000"/>
                    <a:gd name="connsiteY9" fmla="*/ 3079750 h 4718049"/>
                    <a:gd name="connsiteX10" fmla="*/ 2134763 w 2275000"/>
                    <a:gd name="connsiteY10" fmla="*/ 4718049 h 4718049"/>
                    <a:gd name="connsiteX11" fmla="*/ 953663 w 2275000"/>
                    <a:gd name="connsiteY11" fmla="*/ 4711700 h 4718049"/>
                    <a:gd name="connsiteX12" fmla="*/ 1187450 w 2275000"/>
                    <a:gd name="connsiteY12" fmla="*/ 3111679 h 4718049"/>
                    <a:gd name="connsiteX13" fmla="*/ 0 w 22750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  <a:gd name="connsiteX0" fmla="*/ 0 w 2287700"/>
                    <a:gd name="connsiteY0" fmla="*/ 1301482 h 4718049"/>
                    <a:gd name="connsiteX1" fmla="*/ 896513 w 2287700"/>
                    <a:gd name="connsiteY1" fmla="*/ 0 h 4718049"/>
                    <a:gd name="connsiteX2" fmla="*/ 2153813 w 2287700"/>
                    <a:gd name="connsiteY2" fmla="*/ 558800 h 4718049"/>
                    <a:gd name="connsiteX3" fmla="*/ 2116250 w 2287700"/>
                    <a:gd name="connsiteY3" fmla="*/ 977632 h 4718049"/>
                    <a:gd name="connsiteX4" fmla="*/ 1455313 w 2287700"/>
                    <a:gd name="connsiteY4" fmla="*/ 1054100 h 4718049"/>
                    <a:gd name="connsiteX5" fmla="*/ 1207663 w 2287700"/>
                    <a:gd name="connsiteY5" fmla="*/ 1098550 h 4718049"/>
                    <a:gd name="connsiteX6" fmla="*/ 1379113 w 2287700"/>
                    <a:gd name="connsiteY6" fmla="*/ 1377950 h 4718049"/>
                    <a:gd name="connsiteX7" fmla="*/ 1601363 w 2287700"/>
                    <a:gd name="connsiteY7" fmla="*/ 1593850 h 4718049"/>
                    <a:gd name="connsiteX8" fmla="*/ 2287700 w 2287700"/>
                    <a:gd name="connsiteY8" fmla="*/ 2825929 h 4718049"/>
                    <a:gd name="connsiteX9" fmla="*/ 2242713 w 2287700"/>
                    <a:gd name="connsiteY9" fmla="*/ 3079750 h 4718049"/>
                    <a:gd name="connsiteX10" fmla="*/ 2134763 w 2287700"/>
                    <a:gd name="connsiteY10" fmla="*/ 4718049 h 4718049"/>
                    <a:gd name="connsiteX11" fmla="*/ 953663 w 2287700"/>
                    <a:gd name="connsiteY11" fmla="*/ 4711700 h 4718049"/>
                    <a:gd name="connsiteX12" fmla="*/ 1187450 w 2287700"/>
                    <a:gd name="connsiteY12" fmla="*/ 3111679 h 4718049"/>
                    <a:gd name="connsiteX13" fmla="*/ 0 w 2287700"/>
                    <a:gd name="connsiteY13" fmla="*/ 1301482 h 4718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87700" h="4718049">
                      <a:moveTo>
                        <a:pt x="0" y="1301482"/>
                      </a:moveTo>
                      <a:lnTo>
                        <a:pt x="896513" y="0"/>
                      </a:lnTo>
                      <a:lnTo>
                        <a:pt x="2153813" y="558800"/>
                      </a:lnTo>
                      <a:lnTo>
                        <a:pt x="2116250" y="977632"/>
                      </a:lnTo>
                      <a:lnTo>
                        <a:pt x="1455313" y="1054100"/>
                      </a:lnTo>
                      <a:cubicBezTo>
                        <a:pt x="1237296" y="929217"/>
                        <a:pt x="974830" y="461433"/>
                        <a:pt x="1207663" y="1098550"/>
                      </a:cubicBezTo>
                      <a:cubicBezTo>
                        <a:pt x="579013" y="1181100"/>
                        <a:pt x="1264530" y="1335642"/>
                        <a:pt x="1379113" y="1377950"/>
                      </a:cubicBezTo>
                      <a:cubicBezTo>
                        <a:pt x="1516696" y="1428750"/>
                        <a:pt x="1565380" y="1524000"/>
                        <a:pt x="1601363" y="1593850"/>
                      </a:cubicBezTo>
                      <a:lnTo>
                        <a:pt x="2287700" y="2825929"/>
                      </a:lnTo>
                      <a:cubicBezTo>
                        <a:pt x="1819738" y="3156069"/>
                        <a:pt x="2278875" y="2952810"/>
                        <a:pt x="2242713" y="3079750"/>
                      </a:cubicBezTo>
                      <a:lnTo>
                        <a:pt x="2134763" y="4718049"/>
                      </a:lnTo>
                      <a:lnTo>
                        <a:pt x="953663" y="4711700"/>
                      </a:lnTo>
                      <a:lnTo>
                        <a:pt x="1187450" y="3111679"/>
                      </a:lnTo>
                      <a:lnTo>
                        <a:pt x="0" y="13014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3652205" y="628650"/>
                  <a:ext cx="1053145" cy="971550"/>
                </a:xfrm>
                <a:custGeom>
                  <a:avLst/>
                  <a:gdLst>
                    <a:gd name="connsiteX0" fmla="*/ 0 w 692150"/>
                    <a:gd name="connsiteY0" fmla="*/ 0 h 438150"/>
                    <a:gd name="connsiteX1" fmla="*/ 692150 w 692150"/>
                    <a:gd name="connsiteY1" fmla="*/ 0 h 438150"/>
                    <a:gd name="connsiteX2" fmla="*/ 692150 w 692150"/>
                    <a:gd name="connsiteY2" fmla="*/ 438150 h 438150"/>
                    <a:gd name="connsiteX3" fmla="*/ 0 w 692150"/>
                    <a:gd name="connsiteY3" fmla="*/ 438150 h 438150"/>
                    <a:gd name="connsiteX4" fmla="*/ 0 w 692150"/>
                    <a:gd name="connsiteY4" fmla="*/ 0 h 438150"/>
                    <a:gd name="connsiteX0" fmla="*/ 0 w 692150"/>
                    <a:gd name="connsiteY0" fmla="*/ 0 h 660400"/>
                    <a:gd name="connsiteX1" fmla="*/ 692150 w 692150"/>
                    <a:gd name="connsiteY1" fmla="*/ 0 h 660400"/>
                    <a:gd name="connsiteX2" fmla="*/ 577850 w 692150"/>
                    <a:gd name="connsiteY2" fmla="*/ 660400 h 660400"/>
                    <a:gd name="connsiteX3" fmla="*/ 0 w 692150"/>
                    <a:gd name="connsiteY3" fmla="*/ 438150 h 660400"/>
                    <a:gd name="connsiteX4" fmla="*/ 0 w 692150"/>
                    <a:gd name="connsiteY4" fmla="*/ 0 h 660400"/>
                    <a:gd name="connsiteX0" fmla="*/ 0 w 692150"/>
                    <a:gd name="connsiteY0" fmla="*/ 0 h 660400"/>
                    <a:gd name="connsiteX1" fmla="*/ 692150 w 692150"/>
                    <a:gd name="connsiteY1" fmla="*/ 0 h 660400"/>
                    <a:gd name="connsiteX2" fmla="*/ 577850 w 692150"/>
                    <a:gd name="connsiteY2" fmla="*/ 660400 h 660400"/>
                    <a:gd name="connsiteX3" fmla="*/ 0 w 692150"/>
                    <a:gd name="connsiteY3" fmla="*/ 425450 h 660400"/>
                    <a:gd name="connsiteX4" fmla="*/ 0 w 692150"/>
                    <a:gd name="connsiteY4" fmla="*/ 0 h 660400"/>
                    <a:gd name="connsiteX0" fmla="*/ 0 w 692150"/>
                    <a:gd name="connsiteY0" fmla="*/ 0 h 660400"/>
                    <a:gd name="connsiteX1" fmla="*/ 692150 w 692150"/>
                    <a:gd name="connsiteY1" fmla="*/ 0 h 660400"/>
                    <a:gd name="connsiteX2" fmla="*/ 577850 w 692150"/>
                    <a:gd name="connsiteY2" fmla="*/ 660400 h 660400"/>
                    <a:gd name="connsiteX3" fmla="*/ 19050 w 692150"/>
                    <a:gd name="connsiteY3" fmla="*/ 419100 h 660400"/>
                    <a:gd name="connsiteX4" fmla="*/ 0 w 692150"/>
                    <a:gd name="connsiteY4" fmla="*/ 0 h 660400"/>
                    <a:gd name="connsiteX0" fmla="*/ 0 w 692150"/>
                    <a:gd name="connsiteY0" fmla="*/ 0 h 660400"/>
                    <a:gd name="connsiteX1" fmla="*/ 692150 w 692150"/>
                    <a:gd name="connsiteY1" fmla="*/ 0 h 660400"/>
                    <a:gd name="connsiteX2" fmla="*/ 577850 w 692150"/>
                    <a:gd name="connsiteY2" fmla="*/ 660400 h 660400"/>
                    <a:gd name="connsiteX3" fmla="*/ 19050 w 692150"/>
                    <a:gd name="connsiteY3" fmla="*/ 406400 h 660400"/>
                    <a:gd name="connsiteX4" fmla="*/ 0 w 692150"/>
                    <a:gd name="connsiteY4" fmla="*/ 0 h 660400"/>
                    <a:gd name="connsiteX0" fmla="*/ 0 w 958850"/>
                    <a:gd name="connsiteY0" fmla="*/ 0 h 660400"/>
                    <a:gd name="connsiteX1" fmla="*/ 958850 w 958850"/>
                    <a:gd name="connsiteY1" fmla="*/ 95250 h 660400"/>
                    <a:gd name="connsiteX2" fmla="*/ 577850 w 958850"/>
                    <a:gd name="connsiteY2" fmla="*/ 660400 h 660400"/>
                    <a:gd name="connsiteX3" fmla="*/ 19050 w 958850"/>
                    <a:gd name="connsiteY3" fmla="*/ 406400 h 660400"/>
                    <a:gd name="connsiteX4" fmla="*/ 0 w 958850"/>
                    <a:gd name="connsiteY4" fmla="*/ 0 h 660400"/>
                    <a:gd name="connsiteX0" fmla="*/ 6350 w 939800"/>
                    <a:gd name="connsiteY0" fmla="*/ 127000 h 565150"/>
                    <a:gd name="connsiteX1" fmla="*/ 939800 w 939800"/>
                    <a:gd name="connsiteY1" fmla="*/ 0 h 565150"/>
                    <a:gd name="connsiteX2" fmla="*/ 558800 w 939800"/>
                    <a:gd name="connsiteY2" fmla="*/ 565150 h 565150"/>
                    <a:gd name="connsiteX3" fmla="*/ 0 w 939800"/>
                    <a:gd name="connsiteY3" fmla="*/ 311150 h 565150"/>
                    <a:gd name="connsiteX4" fmla="*/ 6350 w 939800"/>
                    <a:gd name="connsiteY4" fmla="*/ 127000 h 565150"/>
                    <a:gd name="connsiteX0" fmla="*/ 0 w 952500"/>
                    <a:gd name="connsiteY0" fmla="*/ 146050 h 565150"/>
                    <a:gd name="connsiteX1" fmla="*/ 952500 w 952500"/>
                    <a:gd name="connsiteY1" fmla="*/ 0 h 565150"/>
                    <a:gd name="connsiteX2" fmla="*/ 571500 w 952500"/>
                    <a:gd name="connsiteY2" fmla="*/ 565150 h 565150"/>
                    <a:gd name="connsiteX3" fmla="*/ 12700 w 952500"/>
                    <a:gd name="connsiteY3" fmla="*/ 311150 h 565150"/>
                    <a:gd name="connsiteX4" fmla="*/ 0 w 952500"/>
                    <a:gd name="connsiteY4" fmla="*/ 146050 h 565150"/>
                    <a:gd name="connsiteX0" fmla="*/ 0 w 952500"/>
                    <a:gd name="connsiteY0" fmla="*/ 146050 h 565150"/>
                    <a:gd name="connsiteX1" fmla="*/ 482600 w 952500"/>
                    <a:gd name="connsiteY1" fmla="*/ 76200 h 565150"/>
                    <a:gd name="connsiteX2" fmla="*/ 952500 w 952500"/>
                    <a:gd name="connsiteY2" fmla="*/ 0 h 565150"/>
                    <a:gd name="connsiteX3" fmla="*/ 571500 w 952500"/>
                    <a:gd name="connsiteY3" fmla="*/ 565150 h 565150"/>
                    <a:gd name="connsiteX4" fmla="*/ 12700 w 952500"/>
                    <a:gd name="connsiteY4" fmla="*/ 311150 h 565150"/>
                    <a:gd name="connsiteX5" fmla="*/ 0 w 952500"/>
                    <a:gd name="connsiteY5" fmla="*/ 146050 h 565150"/>
                    <a:gd name="connsiteX0" fmla="*/ 0 w 952500"/>
                    <a:gd name="connsiteY0" fmla="*/ 527050 h 946150"/>
                    <a:gd name="connsiteX1" fmla="*/ 425450 w 952500"/>
                    <a:gd name="connsiteY1" fmla="*/ 0 h 946150"/>
                    <a:gd name="connsiteX2" fmla="*/ 952500 w 952500"/>
                    <a:gd name="connsiteY2" fmla="*/ 381000 h 946150"/>
                    <a:gd name="connsiteX3" fmla="*/ 571500 w 952500"/>
                    <a:gd name="connsiteY3" fmla="*/ 946150 h 946150"/>
                    <a:gd name="connsiteX4" fmla="*/ 12700 w 952500"/>
                    <a:gd name="connsiteY4" fmla="*/ 692150 h 946150"/>
                    <a:gd name="connsiteX5" fmla="*/ 0 w 952500"/>
                    <a:gd name="connsiteY5" fmla="*/ 527050 h 946150"/>
                    <a:gd name="connsiteX0" fmla="*/ 0 w 952500"/>
                    <a:gd name="connsiteY0" fmla="*/ 539750 h 958850"/>
                    <a:gd name="connsiteX1" fmla="*/ 393700 w 952500"/>
                    <a:gd name="connsiteY1" fmla="*/ 0 h 958850"/>
                    <a:gd name="connsiteX2" fmla="*/ 952500 w 952500"/>
                    <a:gd name="connsiteY2" fmla="*/ 393700 h 958850"/>
                    <a:gd name="connsiteX3" fmla="*/ 571500 w 952500"/>
                    <a:gd name="connsiteY3" fmla="*/ 958850 h 958850"/>
                    <a:gd name="connsiteX4" fmla="*/ 12700 w 952500"/>
                    <a:gd name="connsiteY4" fmla="*/ 704850 h 958850"/>
                    <a:gd name="connsiteX5" fmla="*/ 0 w 952500"/>
                    <a:gd name="connsiteY5" fmla="*/ 539750 h 958850"/>
                    <a:gd name="connsiteX0" fmla="*/ 0 w 952500"/>
                    <a:gd name="connsiteY0" fmla="*/ 539750 h 958850"/>
                    <a:gd name="connsiteX1" fmla="*/ 393700 w 952500"/>
                    <a:gd name="connsiteY1" fmla="*/ 0 h 958850"/>
                    <a:gd name="connsiteX2" fmla="*/ 660400 w 952500"/>
                    <a:gd name="connsiteY2" fmla="*/ 190500 h 958850"/>
                    <a:gd name="connsiteX3" fmla="*/ 952500 w 952500"/>
                    <a:gd name="connsiteY3" fmla="*/ 393700 h 958850"/>
                    <a:gd name="connsiteX4" fmla="*/ 571500 w 952500"/>
                    <a:gd name="connsiteY4" fmla="*/ 958850 h 958850"/>
                    <a:gd name="connsiteX5" fmla="*/ 12700 w 952500"/>
                    <a:gd name="connsiteY5" fmla="*/ 704850 h 958850"/>
                    <a:gd name="connsiteX6" fmla="*/ 0 w 952500"/>
                    <a:gd name="connsiteY6" fmla="*/ 539750 h 958850"/>
                    <a:gd name="connsiteX0" fmla="*/ 0 w 952500"/>
                    <a:gd name="connsiteY0" fmla="*/ 552450 h 971550"/>
                    <a:gd name="connsiteX1" fmla="*/ 393700 w 952500"/>
                    <a:gd name="connsiteY1" fmla="*/ 12700 h 971550"/>
                    <a:gd name="connsiteX2" fmla="*/ 615950 w 952500"/>
                    <a:gd name="connsiteY2" fmla="*/ 0 h 971550"/>
                    <a:gd name="connsiteX3" fmla="*/ 952500 w 952500"/>
                    <a:gd name="connsiteY3" fmla="*/ 406400 h 971550"/>
                    <a:gd name="connsiteX4" fmla="*/ 571500 w 952500"/>
                    <a:gd name="connsiteY4" fmla="*/ 971550 h 971550"/>
                    <a:gd name="connsiteX5" fmla="*/ 12700 w 952500"/>
                    <a:gd name="connsiteY5" fmla="*/ 717550 h 971550"/>
                    <a:gd name="connsiteX6" fmla="*/ 0 w 952500"/>
                    <a:gd name="connsiteY6" fmla="*/ 552450 h 971550"/>
                    <a:gd name="connsiteX0" fmla="*/ 0 w 996950"/>
                    <a:gd name="connsiteY0" fmla="*/ 552450 h 971550"/>
                    <a:gd name="connsiteX1" fmla="*/ 393700 w 996950"/>
                    <a:gd name="connsiteY1" fmla="*/ 12700 h 971550"/>
                    <a:gd name="connsiteX2" fmla="*/ 615950 w 996950"/>
                    <a:gd name="connsiteY2" fmla="*/ 0 h 971550"/>
                    <a:gd name="connsiteX3" fmla="*/ 996950 w 996950"/>
                    <a:gd name="connsiteY3" fmla="*/ 317500 h 971550"/>
                    <a:gd name="connsiteX4" fmla="*/ 571500 w 996950"/>
                    <a:gd name="connsiteY4" fmla="*/ 971550 h 971550"/>
                    <a:gd name="connsiteX5" fmla="*/ 12700 w 996950"/>
                    <a:gd name="connsiteY5" fmla="*/ 717550 h 971550"/>
                    <a:gd name="connsiteX6" fmla="*/ 0 w 996950"/>
                    <a:gd name="connsiteY6" fmla="*/ 552450 h 971550"/>
                    <a:gd name="connsiteX0" fmla="*/ 0 w 996950"/>
                    <a:gd name="connsiteY0" fmla="*/ 552450 h 971550"/>
                    <a:gd name="connsiteX1" fmla="*/ 396875 w 996950"/>
                    <a:gd name="connsiteY1" fmla="*/ 3175 h 971550"/>
                    <a:gd name="connsiteX2" fmla="*/ 615950 w 996950"/>
                    <a:gd name="connsiteY2" fmla="*/ 0 h 971550"/>
                    <a:gd name="connsiteX3" fmla="*/ 996950 w 996950"/>
                    <a:gd name="connsiteY3" fmla="*/ 317500 h 971550"/>
                    <a:gd name="connsiteX4" fmla="*/ 571500 w 996950"/>
                    <a:gd name="connsiteY4" fmla="*/ 971550 h 971550"/>
                    <a:gd name="connsiteX5" fmla="*/ 12700 w 996950"/>
                    <a:gd name="connsiteY5" fmla="*/ 717550 h 971550"/>
                    <a:gd name="connsiteX6" fmla="*/ 0 w 996950"/>
                    <a:gd name="connsiteY6" fmla="*/ 552450 h 971550"/>
                    <a:gd name="connsiteX0" fmla="*/ 36824 w 1033774"/>
                    <a:gd name="connsiteY0" fmla="*/ 552450 h 971550"/>
                    <a:gd name="connsiteX1" fmla="*/ 433699 w 1033774"/>
                    <a:gd name="connsiteY1" fmla="*/ 3175 h 971550"/>
                    <a:gd name="connsiteX2" fmla="*/ 652774 w 1033774"/>
                    <a:gd name="connsiteY2" fmla="*/ 0 h 971550"/>
                    <a:gd name="connsiteX3" fmla="*/ 1033774 w 1033774"/>
                    <a:gd name="connsiteY3" fmla="*/ 317500 h 971550"/>
                    <a:gd name="connsiteX4" fmla="*/ 608324 w 1033774"/>
                    <a:gd name="connsiteY4" fmla="*/ 971550 h 971550"/>
                    <a:gd name="connsiteX5" fmla="*/ 49524 w 1033774"/>
                    <a:gd name="connsiteY5" fmla="*/ 717550 h 971550"/>
                    <a:gd name="connsiteX6" fmla="*/ 36824 w 1033774"/>
                    <a:gd name="connsiteY6" fmla="*/ 552450 h 971550"/>
                    <a:gd name="connsiteX0" fmla="*/ 53618 w 1050568"/>
                    <a:gd name="connsiteY0" fmla="*/ 552450 h 971550"/>
                    <a:gd name="connsiteX1" fmla="*/ 450493 w 1050568"/>
                    <a:gd name="connsiteY1" fmla="*/ 3175 h 971550"/>
                    <a:gd name="connsiteX2" fmla="*/ 669568 w 1050568"/>
                    <a:gd name="connsiteY2" fmla="*/ 0 h 971550"/>
                    <a:gd name="connsiteX3" fmla="*/ 1050568 w 1050568"/>
                    <a:gd name="connsiteY3" fmla="*/ 317500 h 971550"/>
                    <a:gd name="connsiteX4" fmla="*/ 625118 w 1050568"/>
                    <a:gd name="connsiteY4" fmla="*/ 971550 h 971550"/>
                    <a:gd name="connsiteX5" fmla="*/ 66318 w 1050568"/>
                    <a:gd name="connsiteY5" fmla="*/ 717550 h 971550"/>
                    <a:gd name="connsiteX6" fmla="*/ 53618 w 1050568"/>
                    <a:gd name="connsiteY6" fmla="*/ 552450 h 971550"/>
                    <a:gd name="connsiteX0" fmla="*/ 58796 w 1055746"/>
                    <a:gd name="connsiteY0" fmla="*/ 552450 h 971550"/>
                    <a:gd name="connsiteX1" fmla="*/ 455671 w 1055746"/>
                    <a:gd name="connsiteY1" fmla="*/ 3175 h 971550"/>
                    <a:gd name="connsiteX2" fmla="*/ 674746 w 1055746"/>
                    <a:gd name="connsiteY2" fmla="*/ 0 h 971550"/>
                    <a:gd name="connsiteX3" fmla="*/ 1055746 w 1055746"/>
                    <a:gd name="connsiteY3" fmla="*/ 317500 h 971550"/>
                    <a:gd name="connsiteX4" fmla="*/ 630296 w 1055746"/>
                    <a:gd name="connsiteY4" fmla="*/ 971550 h 971550"/>
                    <a:gd name="connsiteX5" fmla="*/ 71496 w 1055746"/>
                    <a:gd name="connsiteY5" fmla="*/ 717550 h 971550"/>
                    <a:gd name="connsiteX6" fmla="*/ 58796 w 1055746"/>
                    <a:gd name="connsiteY6" fmla="*/ 552450 h 971550"/>
                    <a:gd name="connsiteX0" fmla="*/ 56195 w 1053145"/>
                    <a:gd name="connsiteY0" fmla="*/ 552450 h 971550"/>
                    <a:gd name="connsiteX1" fmla="*/ 453070 w 1053145"/>
                    <a:gd name="connsiteY1" fmla="*/ 3175 h 971550"/>
                    <a:gd name="connsiteX2" fmla="*/ 672145 w 1053145"/>
                    <a:gd name="connsiteY2" fmla="*/ 0 h 971550"/>
                    <a:gd name="connsiteX3" fmla="*/ 1053145 w 1053145"/>
                    <a:gd name="connsiteY3" fmla="*/ 317500 h 971550"/>
                    <a:gd name="connsiteX4" fmla="*/ 627695 w 1053145"/>
                    <a:gd name="connsiteY4" fmla="*/ 971550 h 971550"/>
                    <a:gd name="connsiteX5" fmla="*/ 68895 w 1053145"/>
                    <a:gd name="connsiteY5" fmla="*/ 717550 h 971550"/>
                    <a:gd name="connsiteX6" fmla="*/ 56195 w 1053145"/>
                    <a:gd name="connsiteY6" fmla="*/ 552450 h 97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3145" h="971550">
                      <a:moveTo>
                        <a:pt x="56195" y="552450"/>
                      </a:moveTo>
                      <a:lnTo>
                        <a:pt x="453070" y="3175"/>
                      </a:lnTo>
                      <a:lnTo>
                        <a:pt x="672145" y="0"/>
                      </a:lnTo>
                      <a:lnTo>
                        <a:pt x="1053145" y="317500"/>
                      </a:lnTo>
                      <a:lnTo>
                        <a:pt x="627695" y="971550"/>
                      </a:lnTo>
                      <a:lnTo>
                        <a:pt x="68895" y="717550"/>
                      </a:lnTo>
                      <a:cubicBezTo>
                        <a:pt x="-43288" y="675217"/>
                        <a:pt x="3278" y="620183"/>
                        <a:pt x="56195" y="5524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4"/>
                <p:cNvSpPr/>
                <p:nvPr/>
              </p:nvSpPr>
              <p:spPr>
                <a:xfrm>
                  <a:off x="4403098" y="1001581"/>
                  <a:ext cx="987439" cy="1319343"/>
                </a:xfrm>
                <a:custGeom>
                  <a:avLst/>
                  <a:gdLst>
                    <a:gd name="connsiteX0" fmla="*/ 0 w 501650"/>
                    <a:gd name="connsiteY0" fmla="*/ 0 h 596900"/>
                    <a:gd name="connsiteX1" fmla="*/ 501650 w 501650"/>
                    <a:gd name="connsiteY1" fmla="*/ 0 h 596900"/>
                    <a:gd name="connsiteX2" fmla="*/ 501650 w 501650"/>
                    <a:gd name="connsiteY2" fmla="*/ 596900 h 596900"/>
                    <a:gd name="connsiteX3" fmla="*/ 0 w 501650"/>
                    <a:gd name="connsiteY3" fmla="*/ 596900 h 596900"/>
                    <a:gd name="connsiteX4" fmla="*/ 0 w 501650"/>
                    <a:gd name="connsiteY4" fmla="*/ 0 h 596900"/>
                    <a:gd name="connsiteX0" fmla="*/ 279400 w 781050"/>
                    <a:gd name="connsiteY0" fmla="*/ 0 h 596900"/>
                    <a:gd name="connsiteX1" fmla="*/ 781050 w 781050"/>
                    <a:gd name="connsiteY1" fmla="*/ 0 h 596900"/>
                    <a:gd name="connsiteX2" fmla="*/ 781050 w 781050"/>
                    <a:gd name="connsiteY2" fmla="*/ 596900 h 596900"/>
                    <a:gd name="connsiteX3" fmla="*/ 0 w 781050"/>
                    <a:gd name="connsiteY3" fmla="*/ 492125 h 596900"/>
                    <a:gd name="connsiteX4" fmla="*/ 279400 w 781050"/>
                    <a:gd name="connsiteY4" fmla="*/ 0 h 596900"/>
                    <a:gd name="connsiteX0" fmla="*/ 25400 w 781050"/>
                    <a:gd name="connsiteY0" fmla="*/ 349250 h 596900"/>
                    <a:gd name="connsiteX1" fmla="*/ 781050 w 781050"/>
                    <a:gd name="connsiteY1" fmla="*/ 0 h 596900"/>
                    <a:gd name="connsiteX2" fmla="*/ 781050 w 781050"/>
                    <a:gd name="connsiteY2" fmla="*/ 596900 h 596900"/>
                    <a:gd name="connsiteX3" fmla="*/ 0 w 781050"/>
                    <a:gd name="connsiteY3" fmla="*/ 492125 h 596900"/>
                    <a:gd name="connsiteX4" fmla="*/ 25400 w 781050"/>
                    <a:gd name="connsiteY4" fmla="*/ 349250 h 596900"/>
                    <a:gd name="connsiteX0" fmla="*/ 25400 w 781050"/>
                    <a:gd name="connsiteY0" fmla="*/ 488950 h 736600"/>
                    <a:gd name="connsiteX1" fmla="*/ 352425 w 781050"/>
                    <a:gd name="connsiteY1" fmla="*/ 0 h 736600"/>
                    <a:gd name="connsiteX2" fmla="*/ 781050 w 781050"/>
                    <a:gd name="connsiteY2" fmla="*/ 736600 h 736600"/>
                    <a:gd name="connsiteX3" fmla="*/ 0 w 781050"/>
                    <a:gd name="connsiteY3" fmla="*/ 631825 h 736600"/>
                    <a:gd name="connsiteX4" fmla="*/ 25400 w 781050"/>
                    <a:gd name="connsiteY4" fmla="*/ 488950 h 736600"/>
                    <a:gd name="connsiteX0" fmla="*/ 25400 w 781050"/>
                    <a:gd name="connsiteY0" fmla="*/ 488950 h 736600"/>
                    <a:gd name="connsiteX1" fmla="*/ 352425 w 781050"/>
                    <a:gd name="connsiteY1" fmla="*/ 0 h 736600"/>
                    <a:gd name="connsiteX2" fmla="*/ 450850 w 781050"/>
                    <a:gd name="connsiteY2" fmla="*/ 180975 h 736600"/>
                    <a:gd name="connsiteX3" fmla="*/ 781050 w 781050"/>
                    <a:gd name="connsiteY3" fmla="*/ 736600 h 736600"/>
                    <a:gd name="connsiteX4" fmla="*/ 0 w 781050"/>
                    <a:gd name="connsiteY4" fmla="*/ 631825 h 736600"/>
                    <a:gd name="connsiteX5" fmla="*/ 25400 w 781050"/>
                    <a:gd name="connsiteY5" fmla="*/ 488950 h 736600"/>
                    <a:gd name="connsiteX0" fmla="*/ 25400 w 781050"/>
                    <a:gd name="connsiteY0" fmla="*/ 488950 h 736600"/>
                    <a:gd name="connsiteX1" fmla="*/ 352425 w 781050"/>
                    <a:gd name="connsiteY1" fmla="*/ 0 h 736600"/>
                    <a:gd name="connsiteX2" fmla="*/ 492125 w 781050"/>
                    <a:gd name="connsiteY2" fmla="*/ 9525 h 736600"/>
                    <a:gd name="connsiteX3" fmla="*/ 781050 w 781050"/>
                    <a:gd name="connsiteY3" fmla="*/ 736600 h 736600"/>
                    <a:gd name="connsiteX4" fmla="*/ 0 w 781050"/>
                    <a:gd name="connsiteY4" fmla="*/ 631825 h 736600"/>
                    <a:gd name="connsiteX5" fmla="*/ 25400 w 781050"/>
                    <a:gd name="connsiteY5" fmla="*/ 488950 h 736600"/>
                    <a:gd name="connsiteX0" fmla="*/ 25400 w 781050"/>
                    <a:gd name="connsiteY0" fmla="*/ 488950 h 736600"/>
                    <a:gd name="connsiteX1" fmla="*/ 352425 w 781050"/>
                    <a:gd name="connsiteY1" fmla="*/ 0 h 736600"/>
                    <a:gd name="connsiteX2" fmla="*/ 492125 w 781050"/>
                    <a:gd name="connsiteY2" fmla="*/ 12700 h 736600"/>
                    <a:gd name="connsiteX3" fmla="*/ 781050 w 781050"/>
                    <a:gd name="connsiteY3" fmla="*/ 736600 h 736600"/>
                    <a:gd name="connsiteX4" fmla="*/ 0 w 781050"/>
                    <a:gd name="connsiteY4" fmla="*/ 631825 h 736600"/>
                    <a:gd name="connsiteX5" fmla="*/ 25400 w 781050"/>
                    <a:gd name="connsiteY5" fmla="*/ 488950 h 736600"/>
                    <a:gd name="connsiteX0" fmla="*/ 25400 w 781050"/>
                    <a:gd name="connsiteY0" fmla="*/ 488950 h 736600"/>
                    <a:gd name="connsiteX1" fmla="*/ 352425 w 781050"/>
                    <a:gd name="connsiteY1" fmla="*/ 0 h 736600"/>
                    <a:gd name="connsiteX2" fmla="*/ 508000 w 781050"/>
                    <a:gd name="connsiteY2" fmla="*/ 0 h 736600"/>
                    <a:gd name="connsiteX3" fmla="*/ 781050 w 781050"/>
                    <a:gd name="connsiteY3" fmla="*/ 736600 h 736600"/>
                    <a:gd name="connsiteX4" fmla="*/ 0 w 781050"/>
                    <a:gd name="connsiteY4" fmla="*/ 631825 h 736600"/>
                    <a:gd name="connsiteX5" fmla="*/ 25400 w 781050"/>
                    <a:gd name="connsiteY5" fmla="*/ 488950 h 736600"/>
                    <a:gd name="connsiteX0" fmla="*/ 25400 w 917575"/>
                    <a:gd name="connsiteY0" fmla="*/ 488950 h 631825"/>
                    <a:gd name="connsiteX1" fmla="*/ 352425 w 917575"/>
                    <a:gd name="connsiteY1" fmla="*/ 0 h 631825"/>
                    <a:gd name="connsiteX2" fmla="*/ 508000 w 917575"/>
                    <a:gd name="connsiteY2" fmla="*/ 0 h 631825"/>
                    <a:gd name="connsiteX3" fmla="*/ 917575 w 917575"/>
                    <a:gd name="connsiteY3" fmla="*/ 431800 h 631825"/>
                    <a:gd name="connsiteX4" fmla="*/ 0 w 917575"/>
                    <a:gd name="connsiteY4" fmla="*/ 631825 h 631825"/>
                    <a:gd name="connsiteX5" fmla="*/ 25400 w 917575"/>
                    <a:gd name="connsiteY5" fmla="*/ 488950 h 631825"/>
                    <a:gd name="connsiteX0" fmla="*/ 25400 w 917575"/>
                    <a:gd name="connsiteY0" fmla="*/ 488950 h 631825"/>
                    <a:gd name="connsiteX1" fmla="*/ 352425 w 917575"/>
                    <a:gd name="connsiteY1" fmla="*/ 0 h 631825"/>
                    <a:gd name="connsiteX2" fmla="*/ 508000 w 917575"/>
                    <a:gd name="connsiteY2" fmla="*/ 0 h 631825"/>
                    <a:gd name="connsiteX3" fmla="*/ 917575 w 917575"/>
                    <a:gd name="connsiteY3" fmla="*/ 431800 h 631825"/>
                    <a:gd name="connsiteX4" fmla="*/ 723900 w 917575"/>
                    <a:gd name="connsiteY4" fmla="*/ 473076 h 631825"/>
                    <a:gd name="connsiteX5" fmla="*/ 0 w 917575"/>
                    <a:gd name="connsiteY5" fmla="*/ 631825 h 631825"/>
                    <a:gd name="connsiteX6" fmla="*/ 25400 w 917575"/>
                    <a:gd name="connsiteY6" fmla="*/ 488950 h 631825"/>
                    <a:gd name="connsiteX0" fmla="*/ 25400 w 917575"/>
                    <a:gd name="connsiteY0" fmla="*/ 488950 h 631825"/>
                    <a:gd name="connsiteX1" fmla="*/ 352425 w 917575"/>
                    <a:gd name="connsiteY1" fmla="*/ 0 h 631825"/>
                    <a:gd name="connsiteX2" fmla="*/ 508000 w 917575"/>
                    <a:gd name="connsiteY2" fmla="*/ 0 h 631825"/>
                    <a:gd name="connsiteX3" fmla="*/ 917575 w 917575"/>
                    <a:gd name="connsiteY3" fmla="*/ 431800 h 631825"/>
                    <a:gd name="connsiteX4" fmla="*/ 908050 w 917575"/>
                    <a:gd name="connsiteY4" fmla="*/ 542926 h 631825"/>
                    <a:gd name="connsiteX5" fmla="*/ 0 w 917575"/>
                    <a:gd name="connsiteY5" fmla="*/ 631825 h 631825"/>
                    <a:gd name="connsiteX6" fmla="*/ 25400 w 917575"/>
                    <a:gd name="connsiteY6" fmla="*/ 488950 h 631825"/>
                    <a:gd name="connsiteX0" fmla="*/ 25400 w 920750"/>
                    <a:gd name="connsiteY0" fmla="*/ 488950 h 631825"/>
                    <a:gd name="connsiteX1" fmla="*/ 352425 w 920750"/>
                    <a:gd name="connsiteY1" fmla="*/ 0 h 631825"/>
                    <a:gd name="connsiteX2" fmla="*/ 508000 w 920750"/>
                    <a:gd name="connsiteY2" fmla="*/ 0 h 631825"/>
                    <a:gd name="connsiteX3" fmla="*/ 920750 w 920750"/>
                    <a:gd name="connsiteY3" fmla="*/ 425450 h 631825"/>
                    <a:gd name="connsiteX4" fmla="*/ 908050 w 920750"/>
                    <a:gd name="connsiteY4" fmla="*/ 542926 h 631825"/>
                    <a:gd name="connsiteX5" fmla="*/ 0 w 920750"/>
                    <a:gd name="connsiteY5" fmla="*/ 631825 h 631825"/>
                    <a:gd name="connsiteX6" fmla="*/ 25400 w 920750"/>
                    <a:gd name="connsiteY6" fmla="*/ 488950 h 631825"/>
                    <a:gd name="connsiteX0" fmla="*/ 25400 w 920750"/>
                    <a:gd name="connsiteY0" fmla="*/ 488950 h 631825"/>
                    <a:gd name="connsiteX1" fmla="*/ 352425 w 920750"/>
                    <a:gd name="connsiteY1" fmla="*/ 0 h 631825"/>
                    <a:gd name="connsiteX2" fmla="*/ 508000 w 920750"/>
                    <a:gd name="connsiteY2" fmla="*/ 0 h 631825"/>
                    <a:gd name="connsiteX3" fmla="*/ 920750 w 920750"/>
                    <a:gd name="connsiteY3" fmla="*/ 425450 h 631825"/>
                    <a:gd name="connsiteX4" fmla="*/ 908050 w 920750"/>
                    <a:gd name="connsiteY4" fmla="*/ 542926 h 631825"/>
                    <a:gd name="connsiteX5" fmla="*/ 330199 w 920750"/>
                    <a:gd name="connsiteY5" fmla="*/ 590551 h 631825"/>
                    <a:gd name="connsiteX6" fmla="*/ 0 w 920750"/>
                    <a:gd name="connsiteY6" fmla="*/ 631825 h 631825"/>
                    <a:gd name="connsiteX7" fmla="*/ 25400 w 920750"/>
                    <a:gd name="connsiteY7" fmla="*/ 488950 h 631825"/>
                    <a:gd name="connsiteX0" fmla="*/ 25400 w 920750"/>
                    <a:gd name="connsiteY0" fmla="*/ 488950 h 815976"/>
                    <a:gd name="connsiteX1" fmla="*/ 352425 w 920750"/>
                    <a:gd name="connsiteY1" fmla="*/ 0 h 815976"/>
                    <a:gd name="connsiteX2" fmla="*/ 508000 w 920750"/>
                    <a:gd name="connsiteY2" fmla="*/ 0 h 815976"/>
                    <a:gd name="connsiteX3" fmla="*/ 920750 w 920750"/>
                    <a:gd name="connsiteY3" fmla="*/ 425450 h 815976"/>
                    <a:gd name="connsiteX4" fmla="*/ 908050 w 920750"/>
                    <a:gd name="connsiteY4" fmla="*/ 542926 h 815976"/>
                    <a:gd name="connsiteX5" fmla="*/ 352424 w 920750"/>
                    <a:gd name="connsiteY5" fmla="*/ 815976 h 815976"/>
                    <a:gd name="connsiteX6" fmla="*/ 0 w 920750"/>
                    <a:gd name="connsiteY6" fmla="*/ 631825 h 815976"/>
                    <a:gd name="connsiteX7" fmla="*/ 25400 w 920750"/>
                    <a:gd name="connsiteY7" fmla="*/ 488950 h 815976"/>
                    <a:gd name="connsiteX0" fmla="*/ 25400 w 920750"/>
                    <a:gd name="connsiteY0" fmla="*/ 488950 h 815976"/>
                    <a:gd name="connsiteX1" fmla="*/ 352425 w 920750"/>
                    <a:gd name="connsiteY1" fmla="*/ 0 h 815976"/>
                    <a:gd name="connsiteX2" fmla="*/ 508000 w 920750"/>
                    <a:gd name="connsiteY2" fmla="*/ 0 h 815976"/>
                    <a:gd name="connsiteX3" fmla="*/ 920750 w 920750"/>
                    <a:gd name="connsiteY3" fmla="*/ 425450 h 815976"/>
                    <a:gd name="connsiteX4" fmla="*/ 908050 w 920750"/>
                    <a:gd name="connsiteY4" fmla="*/ 542926 h 815976"/>
                    <a:gd name="connsiteX5" fmla="*/ 628649 w 920750"/>
                    <a:gd name="connsiteY5" fmla="*/ 669925 h 815976"/>
                    <a:gd name="connsiteX6" fmla="*/ 352424 w 920750"/>
                    <a:gd name="connsiteY6" fmla="*/ 815976 h 815976"/>
                    <a:gd name="connsiteX7" fmla="*/ 0 w 920750"/>
                    <a:gd name="connsiteY7" fmla="*/ 631825 h 815976"/>
                    <a:gd name="connsiteX8" fmla="*/ 25400 w 920750"/>
                    <a:gd name="connsiteY8" fmla="*/ 488950 h 815976"/>
                    <a:gd name="connsiteX0" fmla="*/ 25400 w 920750"/>
                    <a:gd name="connsiteY0" fmla="*/ 488950 h 1231900"/>
                    <a:gd name="connsiteX1" fmla="*/ 352425 w 920750"/>
                    <a:gd name="connsiteY1" fmla="*/ 0 h 1231900"/>
                    <a:gd name="connsiteX2" fmla="*/ 508000 w 920750"/>
                    <a:gd name="connsiteY2" fmla="*/ 0 h 1231900"/>
                    <a:gd name="connsiteX3" fmla="*/ 920750 w 920750"/>
                    <a:gd name="connsiteY3" fmla="*/ 425450 h 1231900"/>
                    <a:gd name="connsiteX4" fmla="*/ 908050 w 920750"/>
                    <a:gd name="connsiteY4" fmla="*/ 542926 h 1231900"/>
                    <a:gd name="connsiteX5" fmla="*/ 352424 w 920750"/>
                    <a:gd name="connsiteY5" fmla="*/ 1231900 h 1231900"/>
                    <a:gd name="connsiteX6" fmla="*/ 352424 w 920750"/>
                    <a:gd name="connsiteY6" fmla="*/ 815976 h 1231900"/>
                    <a:gd name="connsiteX7" fmla="*/ 0 w 920750"/>
                    <a:gd name="connsiteY7" fmla="*/ 631825 h 1231900"/>
                    <a:gd name="connsiteX8" fmla="*/ 25400 w 920750"/>
                    <a:gd name="connsiteY8" fmla="*/ 488950 h 1231900"/>
                    <a:gd name="connsiteX0" fmla="*/ 25400 w 920750"/>
                    <a:gd name="connsiteY0" fmla="*/ 488950 h 1231900"/>
                    <a:gd name="connsiteX1" fmla="*/ 352425 w 920750"/>
                    <a:gd name="connsiteY1" fmla="*/ 0 h 1231900"/>
                    <a:gd name="connsiteX2" fmla="*/ 508000 w 920750"/>
                    <a:gd name="connsiteY2" fmla="*/ 0 h 1231900"/>
                    <a:gd name="connsiteX3" fmla="*/ 920750 w 920750"/>
                    <a:gd name="connsiteY3" fmla="*/ 425450 h 1231900"/>
                    <a:gd name="connsiteX4" fmla="*/ 908050 w 920750"/>
                    <a:gd name="connsiteY4" fmla="*/ 542926 h 1231900"/>
                    <a:gd name="connsiteX5" fmla="*/ 352424 w 920750"/>
                    <a:gd name="connsiteY5" fmla="*/ 1231900 h 1231900"/>
                    <a:gd name="connsiteX6" fmla="*/ 374649 w 920750"/>
                    <a:gd name="connsiteY6" fmla="*/ 844551 h 1231900"/>
                    <a:gd name="connsiteX7" fmla="*/ 0 w 920750"/>
                    <a:gd name="connsiteY7" fmla="*/ 631825 h 1231900"/>
                    <a:gd name="connsiteX8" fmla="*/ 25400 w 920750"/>
                    <a:gd name="connsiteY8" fmla="*/ 488950 h 1231900"/>
                    <a:gd name="connsiteX0" fmla="*/ 25400 w 920750"/>
                    <a:gd name="connsiteY0" fmla="*/ 488950 h 1235075"/>
                    <a:gd name="connsiteX1" fmla="*/ 352425 w 920750"/>
                    <a:gd name="connsiteY1" fmla="*/ 0 h 1235075"/>
                    <a:gd name="connsiteX2" fmla="*/ 508000 w 920750"/>
                    <a:gd name="connsiteY2" fmla="*/ 0 h 1235075"/>
                    <a:gd name="connsiteX3" fmla="*/ 920750 w 920750"/>
                    <a:gd name="connsiteY3" fmla="*/ 425450 h 1235075"/>
                    <a:gd name="connsiteX4" fmla="*/ 908050 w 920750"/>
                    <a:gd name="connsiteY4" fmla="*/ 542926 h 1235075"/>
                    <a:gd name="connsiteX5" fmla="*/ 346074 w 920750"/>
                    <a:gd name="connsiteY5" fmla="*/ 1235075 h 1235075"/>
                    <a:gd name="connsiteX6" fmla="*/ 374649 w 920750"/>
                    <a:gd name="connsiteY6" fmla="*/ 844551 h 1235075"/>
                    <a:gd name="connsiteX7" fmla="*/ 0 w 920750"/>
                    <a:gd name="connsiteY7" fmla="*/ 631825 h 1235075"/>
                    <a:gd name="connsiteX8" fmla="*/ 25400 w 920750"/>
                    <a:gd name="connsiteY8" fmla="*/ 488950 h 1235075"/>
                    <a:gd name="connsiteX0" fmla="*/ 25400 w 920750"/>
                    <a:gd name="connsiteY0" fmla="*/ 488950 h 1247775"/>
                    <a:gd name="connsiteX1" fmla="*/ 352425 w 920750"/>
                    <a:gd name="connsiteY1" fmla="*/ 0 h 1247775"/>
                    <a:gd name="connsiteX2" fmla="*/ 508000 w 920750"/>
                    <a:gd name="connsiteY2" fmla="*/ 0 h 1247775"/>
                    <a:gd name="connsiteX3" fmla="*/ 920750 w 920750"/>
                    <a:gd name="connsiteY3" fmla="*/ 425450 h 1247775"/>
                    <a:gd name="connsiteX4" fmla="*/ 908050 w 920750"/>
                    <a:gd name="connsiteY4" fmla="*/ 542926 h 1247775"/>
                    <a:gd name="connsiteX5" fmla="*/ 339724 w 920750"/>
                    <a:gd name="connsiteY5" fmla="*/ 1247775 h 1247775"/>
                    <a:gd name="connsiteX6" fmla="*/ 374649 w 920750"/>
                    <a:gd name="connsiteY6" fmla="*/ 844551 h 1247775"/>
                    <a:gd name="connsiteX7" fmla="*/ 0 w 920750"/>
                    <a:gd name="connsiteY7" fmla="*/ 631825 h 1247775"/>
                    <a:gd name="connsiteX8" fmla="*/ 25400 w 920750"/>
                    <a:gd name="connsiteY8" fmla="*/ 488950 h 1247775"/>
                    <a:gd name="connsiteX0" fmla="*/ 25400 w 920750"/>
                    <a:gd name="connsiteY0" fmla="*/ 488950 h 1263650"/>
                    <a:gd name="connsiteX1" fmla="*/ 352425 w 920750"/>
                    <a:gd name="connsiteY1" fmla="*/ 0 h 1263650"/>
                    <a:gd name="connsiteX2" fmla="*/ 508000 w 920750"/>
                    <a:gd name="connsiteY2" fmla="*/ 0 h 1263650"/>
                    <a:gd name="connsiteX3" fmla="*/ 920750 w 920750"/>
                    <a:gd name="connsiteY3" fmla="*/ 425450 h 1263650"/>
                    <a:gd name="connsiteX4" fmla="*/ 908050 w 920750"/>
                    <a:gd name="connsiteY4" fmla="*/ 542926 h 1263650"/>
                    <a:gd name="connsiteX5" fmla="*/ 336549 w 920750"/>
                    <a:gd name="connsiteY5" fmla="*/ 1263650 h 1263650"/>
                    <a:gd name="connsiteX6" fmla="*/ 374649 w 920750"/>
                    <a:gd name="connsiteY6" fmla="*/ 844551 h 1263650"/>
                    <a:gd name="connsiteX7" fmla="*/ 0 w 920750"/>
                    <a:gd name="connsiteY7" fmla="*/ 631825 h 1263650"/>
                    <a:gd name="connsiteX8" fmla="*/ 25400 w 920750"/>
                    <a:gd name="connsiteY8" fmla="*/ 488950 h 1263650"/>
                    <a:gd name="connsiteX0" fmla="*/ 25400 w 920750"/>
                    <a:gd name="connsiteY0" fmla="*/ 488950 h 1276350"/>
                    <a:gd name="connsiteX1" fmla="*/ 352425 w 920750"/>
                    <a:gd name="connsiteY1" fmla="*/ 0 h 1276350"/>
                    <a:gd name="connsiteX2" fmla="*/ 508000 w 920750"/>
                    <a:gd name="connsiteY2" fmla="*/ 0 h 1276350"/>
                    <a:gd name="connsiteX3" fmla="*/ 920750 w 920750"/>
                    <a:gd name="connsiteY3" fmla="*/ 425450 h 1276350"/>
                    <a:gd name="connsiteX4" fmla="*/ 908050 w 920750"/>
                    <a:gd name="connsiteY4" fmla="*/ 542926 h 1276350"/>
                    <a:gd name="connsiteX5" fmla="*/ 339724 w 920750"/>
                    <a:gd name="connsiteY5" fmla="*/ 1276350 h 1276350"/>
                    <a:gd name="connsiteX6" fmla="*/ 374649 w 920750"/>
                    <a:gd name="connsiteY6" fmla="*/ 844551 h 1276350"/>
                    <a:gd name="connsiteX7" fmla="*/ 0 w 920750"/>
                    <a:gd name="connsiteY7" fmla="*/ 631825 h 1276350"/>
                    <a:gd name="connsiteX8" fmla="*/ 25400 w 920750"/>
                    <a:gd name="connsiteY8" fmla="*/ 488950 h 1276350"/>
                    <a:gd name="connsiteX0" fmla="*/ 25400 w 920750"/>
                    <a:gd name="connsiteY0" fmla="*/ 505883 h 1293283"/>
                    <a:gd name="connsiteX1" fmla="*/ 352425 w 920750"/>
                    <a:gd name="connsiteY1" fmla="*/ 16933 h 1293283"/>
                    <a:gd name="connsiteX2" fmla="*/ 508000 w 920750"/>
                    <a:gd name="connsiteY2" fmla="*/ 16933 h 1293283"/>
                    <a:gd name="connsiteX3" fmla="*/ 920750 w 920750"/>
                    <a:gd name="connsiteY3" fmla="*/ 442383 h 1293283"/>
                    <a:gd name="connsiteX4" fmla="*/ 908050 w 920750"/>
                    <a:gd name="connsiteY4" fmla="*/ 559859 h 1293283"/>
                    <a:gd name="connsiteX5" fmla="*/ 339724 w 920750"/>
                    <a:gd name="connsiteY5" fmla="*/ 1293283 h 1293283"/>
                    <a:gd name="connsiteX6" fmla="*/ 374649 w 920750"/>
                    <a:gd name="connsiteY6" fmla="*/ 861484 h 1293283"/>
                    <a:gd name="connsiteX7" fmla="*/ 0 w 920750"/>
                    <a:gd name="connsiteY7" fmla="*/ 648758 h 1293283"/>
                    <a:gd name="connsiteX8" fmla="*/ 25400 w 920750"/>
                    <a:gd name="connsiteY8" fmla="*/ 505883 h 1293283"/>
                    <a:gd name="connsiteX0" fmla="*/ 25400 w 920750"/>
                    <a:gd name="connsiteY0" fmla="*/ 517525 h 1304925"/>
                    <a:gd name="connsiteX1" fmla="*/ 352425 w 920750"/>
                    <a:gd name="connsiteY1" fmla="*/ 28575 h 1304925"/>
                    <a:gd name="connsiteX2" fmla="*/ 508000 w 920750"/>
                    <a:gd name="connsiteY2" fmla="*/ 28575 h 1304925"/>
                    <a:gd name="connsiteX3" fmla="*/ 920750 w 920750"/>
                    <a:gd name="connsiteY3" fmla="*/ 454025 h 1304925"/>
                    <a:gd name="connsiteX4" fmla="*/ 908050 w 920750"/>
                    <a:gd name="connsiteY4" fmla="*/ 571501 h 1304925"/>
                    <a:gd name="connsiteX5" fmla="*/ 339724 w 920750"/>
                    <a:gd name="connsiteY5" fmla="*/ 1304925 h 1304925"/>
                    <a:gd name="connsiteX6" fmla="*/ 374649 w 920750"/>
                    <a:gd name="connsiteY6" fmla="*/ 873126 h 1304925"/>
                    <a:gd name="connsiteX7" fmla="*/ 0 w 920750"/>
                    <a:gd name="connsiteY7" fmla="*/ 660400 h 1304925"/>
                    <a:gd name="connsiteX8" fmla="*/ 25400 w 920750"/>
                    <a:gd name="connsiteY8" fmla="*/ 517525 h 1304925"/>
                    <a:gd name="connsiteX0" fmla="*/ 25400 w 920750"/>
                    <a:gd name="connsiteY0" fmla="*/ 523731 h 1311131"/>
                    <a:gd name="connsiteX1" fmla="*/ 352425 w 920750"/>
                    <a:gd name="connsiteY1" fmla="*/ 34781 h 1311131"/>
                    <a:gd name="connsiteX2" fmla="*/ 508000 w 920750"/>
                    <a:gd name="connsiteY2" fmla="*/ 34781 h 1311131"/>
                    <a:gd name="connsiteX3" fmla="*/ 920750 w 920750"/>
                    <a:gd name="connsiteY3" fmla="*/ 460231 h 1311131"/>
                    <a:gd name="connsiteX4" fmla="*/ 908050 w 920750"/>
                    <a:gd name="connsiteY4" fmla="*/ 577707 h 1311131"/>
                    <a:gd name="connsiteX5" fmla="*/ 339724 w 920750"/>
                    <a:gd name="connsiteY5" fmla="*/ 1311131 h 1311131"/>
                    <a:gd name="connsiteX6" fmla="*/ 374649 w 920750"/>
                    <a:gd name="connsiteY6" fmla="*/ 879332 h 1311131"/>
                    <a:gd name="connsiteX7" fmla="*/ 0 w 920750"/>
                    <a:gd name="connsiteY7" fmla="*/ 666606 h 1311131"/>
                    <a:gd name="connsiteX8" fmla="*/ 25400 w 920750"/>
                    <a:gd name="connsiteY8" fmla="*/ 523731 h 1311131"/>
                    <a:gd name="connsiteX0" fmla="*/ 25400 w 920750"/>
                    <a:gd name="connsiteY0" fmla="*/ 523731 h 1311131"/>
                    <a:gd name="connsiteX1" fmla="*/ 352425 w 920750"/>
                    <a:gd name="connsiteY1" fmla="*/ 34781 h 1311131"/>
                    <a:gd name="connsiteX2" fmla="*/ 508000 w 920750"/>
                    <a:gd name="connsiteY2" fmla="*/ 34781 h 1311131"/>
                    <a:gd name="connsiteX3" fmla="*/ 920750 w 920750"/>
                    <a:gd name="connsiteY3" fmla="*/ 460231 h 1311131"/>
                    <a:gd name="connsiteX4" fmla="*/ 908050 w 920750"/>
                    <a:gd name="connsiteY4" fmla="*/ 577707 h 1311131"/>
                    <a:gd name="connsiteX5" fmla="*/ 339724 w 920750"/>
                    <a:gd name="connsiteY5" fmla="*/ 1311131 h 1311131"/>
                    <a:gd name="connsiteX6" fmla="*/ 374649 w 920750"/>
                    <a:gd name="connsiteY6" fmla="*/ 879332 h 1311131"/>
                    <a:gd name="connsiteX7" fmla="*/ 0 w 920750"/>
                    <a:gd name="connsiteY7" fmla="*/ 666606 h 1311131"/>
                    <a:gd name="connsiteX8" fmla="*/ 25400 w 920750"/>
                    <a:gd name="connsiteY8" fmla="*/ 523731 h 1311131"/>
                    <a:gd name="connsiteX0" fmla="*/ 25400 w 920750"/>
                    <a:gd name="connsiteY0" fmla="*/ 524826 h 1312226"/>
                    <a:gd name="connsiteX1" fmla="*/ 352425 w 920750"/>
                    <a:gd name="connsiteY1" fmla="*/ 35876 h 1312226"/>
                    <a:gd name="connsiteX2" fmla="*/ 508000 w 920750"/>
                    <a:gd name="connsiteY2" fmla="*/ 35876 h 1312226"/>
                    <a:gd name="connsiteX3" fmla="*/ 920750 w 920750"/>
                    <a:gd name="connsiteY3" fmla="*/ 461326 h 1312226"/>
                    <a:gd name="connsiteX4" fmla="*/ 908050 w 920750"/>
                    <a:gd name="connsiteY4" fmla="*/ 578802 h 1312226"/>
                    <a:gd name="connsiteX5" fmla="*/ 339724 w 920750"/>
                    <a:gd name="connsiteY5" fmla="*/ 1312226 h 1312226"/>
                    <a:gd name="connsiteX6" fmla="*/ 374649 w 920750"/>
                    <a:gd name="connsiteY6" fmla="*/ 880427 h 1312226"/>
                    <a:gd name="connsiteX7" fmla="*/ 0 w 920750"/>
                    <a:gd name="connsiteY7" fmla="*/ 667701 h 1312226"/>
                    <a:gd name="connsiteX8" fmla="*/ 25400 w 920750"/>
                    <a:gd name="connsiteY8" fmla="*/ 524826 h 1312226"/>
                    <a:gd name="connsiteX0" fmla="*/ 25400 w 920750"/>
                    <a:gd name="connsiteY0" fmla="*/ 528673 h 1316073"/>
                    <a:gd name="connsiteX1" fmla="*/ 352425 w 920750"/>
                    <a:gd name="connsiteY1" fmla="*/ 39723 h 1316073"/>
                    <a:gd name="connsiteX2" fmla="*/ 508000 w 920750"/>
                    <a:gd name="connsiteY2" fmla="*/ 39723 h 1316073"/>
                    <a:gd name="connsiteX3" fmla="*/ 920750 w 920750"/>
                    <a:gd name="connsiteY3" fmla="*/ 465173 h 1316073"/>
                    <a:gd name="connsiteX4" fmla="*/ 908050 w 920750"/>
                    <a:gd name="connsiteY4" fmla="*/ 582649 h 1316073"/>
                    <a:gd name="connsiteX5" fmla="*/ 339724 w 920750"/>
                    <a:gd name="connsiteY5" fmla="*/ 1316073 h 1316073"/>
                    <a:gd name="connsiteX6" fmla="*/ 374649 w 920750"/>
                    <a:gd name="connsiteY6" fmla="*/ 884274 h 1316073"/>
                    <a:gd name="connsiteX7" fmla="*/ 0 w 920750"/>
                    <a:gd name="connsiteY7" fmla="*/ 671548 h 1316073"/>
                    <a:gd name="connsiteX8" fmla="*/ 25400 w 920750"/>
                    <a:gd name="connsiteY8" fmla="*/ 528673 h 1316073"/>
                    <a:gd name="connsiteX0" fmla="*/ 25400 w 920750"/>
                    <a:gd name="connsiteY0" fmla="*/ 531943 h 1319343"/>
                    <a:gd name="connsiteX1" fmla="*/ 352425 w 920750"/>
                    <a:gd name="connsiteY1" fmla="*/ 42993 h 1319343"/>
                    <a:gd name="connsiteX2" fmla="*/ 508000 w 920750"/>
                    <a:gd name="connsiteY2" fmla="*/ 42993 h 1319343"/>
                    <a:gd name="connsiteX3" fmla="*/ 920750 w 920750"/>
                    <a:gd name="connsiteY3" fmla="*/ 468443 h 1319343"/>
                    <a:gd name="connsiteX4" fmla="*/ 908050 w 920750"/>
                    <a:gd name="connsiteY4" fmla="*/ 585919 h 1319343"/>
                    <a:gd name="connsiteX5" fmla="*/ 339724 w 920750"/>
                    <a:gd name="connsiteY5" fmla="*/ 1319343 h 1319343"/>
                    <a:gd name="connsiteX6" fmla="*/ 374649 w 920750"/>
                    <a:gd name="connsiteY6" fmla="*/ 887544 h 1319343"/>
                    <a:gd name="connsiteX7" fmla="*/ 0 w 920750"/>
                    <a:gd name="connsiteY7" fmla="*/ 674818 h 1319343"/>
                    <a:gd name="connsiteX8" fmla="*/ 25400 w 920750"/>
                    <a:gd name="connsiteY8" fmla="*/ 531943 h 1319343"/>
                    <a:gd name="connsiteX0" fmla="*/ 25400 w 950555"/>
                    <a:gd name="connsiteY0" fmla="*/ 531943 h 1319343"/>
                    <a:gd name="connsiteX1" fmla="*/ 352425 w 950555"/>
                    <a:gd name="connsiteY1" fmla="*/ 42993 h 1319343"/>
                    <a:gd name="connsiteX2" fmla="*/ 508000 w 950555"/>
                    <a:gd name="connsiteY2" fmla="*/ 42993 h 1319343"/>
                    <a:gd name="connsiteX3" fmla="*/ 920750 w 950555"/>
                    <a:gd name="connsiteY3" fmla="*/ 468443 h 1319343"/>
                    <a:gd name="connsiteX4" fmla="*/ 908050 w 950555"/>
                    <a:gd name="connsiteY4" fmla="*/ 585919 h 1319343"/>
                    <a:gd name="connsiteX5" fmla="*/ 339724 w 950555"/>
                    <a:gd name="connsiteY5" fmla="*/ 1319343 h 1319343"/>
                    <a:gd name="connsiteX6" fmla="*/ 374649 w 950555"/>
                    <a:gd name="connsiteY6" fmla="*/ 887544 h 1319343"/>
                    <a:gd name="connsiteX7" fmla="*/ 0 w 950555"/>
                    <a:gd name="connsiteY7" fmla="*/ 674818 h 1319343"/>
                    <a:gd name="connsiteX8" fmla="*/ 25400 w 950555"/>
                    <a:gd name="connsiteY8" fmla="*/ 531943 h 1319343"/>
                    <a:gd name="connsiteX0" fmla="*/ 25400 w 957846"/>
                    <a:gd name="connsiteY0" fmla="*/ 531943 h 1319343"/>
                    <a:gd name="connsiteX1" fmla="*/ 352425 w 957846"/>
                    <a:gd name="connsiteY1" fmla="*/ 42993 h 1319343"/>
                    <a:gd name="connsiteX2" fmla="*/ 508000 w 957846"/>
                    <a:gd name="connsiteY2" fmla="*/ 42993 h 1319343"/>
                    <a:gd name="connsiteX3" fmla="*/ 920750 w 957846"/>
                    <a:gd name="connsiteY3" fmla="*/ 468443 h 1319343"/>
                    <a:gd name="connsiteX4" fmla="*/ 908050 w 957846"/>
                    <a:gd name="connsiteY4" fmla="*/ 585919 h 1319343"/>
                    <a:gd name="connsiteX5" fmla="*/ 339724 w 957846"/>
                    <a:gd name="connsiteY5" fmla="*/ 1319343 h 1319343"/>
                    <a:gd name="connsiteX6" fmla="*/ 374649 w 957846"/>
                    <a:gd name="connsiteY6" fmla="*/ 887544 h 1319343"/>
                    <a:gd name="connsiteX7" fmla="*/ 0 w 957846"/>
                    <a:gd name="connsiteY7" fmla="*/ 674818 h 1319343"/>
                    <a:gd name="connsiteX8" fmla="*/ 25400 w 957846"/>
                    <a:gd name="connsiteY8" fmla="*/ 531943 h 1319343"/>
                    <a:gd name="connsiteX0" fmla="*/ 25400 w 955061"/>
                    <a:gd name="connsiteY0" fmla="*/ 531943 h 1319343"/>
                    <a:gd name="connsiteX1" fmla="*/ 352425 w 955061"/>
                    <a:gd name="connsiteY1" fmla="*/ 42993 h 1319343"/>
                    <a:gd name="connsiteX2" fmla="*/ 508000 w 955061"/>
                    <a:gd name="connsiteY2" fmla="*/ 42993 h 1319343"/>
                    <a:gd name="connsiteX3" fmla="*/ 920750 w 955061"/>
                    <a:gd name="connsiteY3" fmla="*/ 468443 h 1319343"/>
                    <a:gd name="connsiteX4" fmla="*/ 908050 w 955061"/>
                    <a:gd name="connsiteY4" fmla="*/ 585919 h 1319343"/>
                    <a:gd name="connsiteX5" fmla="*/ 339724 w 955061"/>
                    <a:gd name="connsiteY5" fmla="*/ 1319343 h 1319343"/>
                    <a:gd name="connsiteX6" fmla="*/ 374649 w 955061"/>
                    <a:gd name="connsiteY6" fmla="*/ 887544 h 1319343"/>
                    <a:gd name="connsiteX7" fmla="*/ 0 w 955061"/>
                    <a:gd name="connsiteY7" fmla="*/ 674818 h 1319343"/>
                    <a:gd name="connsiteX8" fmla="*/ 25400 w 955061"/>
                    <a:gd name="connsiteY8" fmla="*/ 531943 h 1319343"/>
                    <a:gd name="connsiteX0" fmla="*/ 25400 w 955061"/>
                    <a:gd name="connsiteY0" fmla="*/ 531943 h 1319343"/>
                    <a:gd name="connsiteX1" fmla="*/ 352425 w 955061"/>
                    <a:gd name="connsiteY1" fmla="*/ 42993 h 1319343"/>
                    <a:gd name="connsiteX2" fmla="*/ 508000 w 955061"/>
                    <a:gd name="connsiteY2" fmla="*/ 42993 h 1319343"/>
                    <a:gd name="connsiteX3" fmla="*/ 920750 w 955061"/>
                    <a:gd name="connsiteY3" fmla="*/ 468443 h 1319343"/>
                    <a:gd name="connsiteX4" fmla="*/ 908050 w 955061"/>
                    <a:gd name="connsiteY4" fmla="*/ 585919 h 1319343"/>
                    <a:gd name="connsiteX5" fmla="*/ 339724 w 955061"/>
                    <a:gd name="connsiteY5" fmla="*/ 1319343 h 1319343"/>
                    <a:gd name="connsiteX6" fmla="*/ 374649 w 955061"/>
                    <a:gd name="connsiteY6" fmla="*/ 887544 h 1319343"/>
                    <a:gd name="connsiteX7" fmla="*/ 0 w 955061"/>
                    <a:gd name="connsiteY7" fmla="*/ 674818 h 1319343"/>
                    <a:gd name="connsiteX8" fmla="*/ 25400 w 955061"/>
                    <a:gd name="connsiteY8" fmla="*/ 531943 h 1319343"/>
                    <a:gd name="connsiteX0" fmla="*/ 25400 w 955061"/>
                    <a:gd name="connsiteY0" fmla="*/ 531943 h 1319343"/>
                    <a:gd name="connsiteX1" fmla="*/ 352425 w 955061"/>
                    <a:gd name="connsiteY1" fmla="*/ 42993 h 1319343"/>
                    <a:gd name="connsiteX2" fmla="*/ 508000 w 955061"/>
                    <a:gd name="connsiteY2" fmla="*/ 42993 h 1319343"/>
                    <a:gd name="connsiteX3" fmla="*/ 920750 w 955061"/>
                    <a:gd name="connsiteY3" fmla="*/ 468443 h 1319343"/>
                    <a:gd name="connsiteX4" fmla="*/ 908050 w 955061"/>
                    <a:gd name="connsiteY4" fmla="*/ 585919 h 1319343"/>
                    <a:gd name="connsiteX5" fmla="*/ 339724 w 955061"/>
                    <a:gd name="connsiteY5" fmla="*/ 1319343 h 1319343"/>
                    <a:gd name="connsiteX6" fmla="*/ 374649 w 955061"/>
                    <a:gd name="connsiteY6" fmla="*/ 887544 h 1319343"/>
                    <a:gd name="connsiteX7" fmla="*/ 0 w 955061"/>
                    <a:gd name="connsiteY7" fmla="*/ 674818 h 1319343"/>
                    <a:gd name="connsiteX8" fmla="*/ 25400 w 955061"/>
                    <a:gd name="connsiteY8" fmla="*/ 531943 h 1319343"/>
                    <a:gd name="connsiteX0" fmla="*/ 32213 w 961874"/>
                    <a:gd name="connsiteY0" fmla="*/ 531943 h 1319343"/>
                    <a:gd name="connsiteX1" fmla="*/ 359238 w 961874"/>
                    <a:gd name="connsiteY1" fmla="*/ 42993 h 1319343"/>
                    <a:gd name="connsiteX2" fmla="*/ 514813 w 961874"/>
                    <a:gd name="connsiteY2" fmla="*/ 42993 h 1319343"/>
                    <a:gd name="connsiteX3" fmla="*/ 927563 w 961874"/>
                    <a:gd name="connsiteY3" fmla="*/ 468443 h 1319343"/>
                    <a:gd name="connsiteX4" fmla="*/ 914863 w 961874"/>
                    <a:gd name="connsiteY4" fmla="*/ 585919 h 1319343"/>
                    <a:gd name="connsiteX5" fmla="*/ 346537 w 961874"/>
                    <a:gd name="connsiteY5" fmla="*/ 1319343 h 1319343"/>
                    <a:gd name="connsiteX6" fmla="*/ 381462 w 961874"/>
                    <a:gd name="connsiteY6" fmla="*/ 887544 h 1319343"/>
                    <a:gd name="connsiteX7" fmla="*/ 6813 w 961874"/>
                    <a:gd name="connsiteY7" fmla="*/ 674818 h 1319343"/>
                    <a:gd name="connsiteX8" fmla="*/ 32213 w 961874"/>
                    <a:gd name="connsiteY8" fmla="*/ 531943 h 1319343"/>
                    <a:gd name="connsiteX0" fmla="*/ 53211 w 982872"/>
                    <a:gd name="connsiteY0" fmla="*/ 531943 h 1319343"/>
                    <a:gd name="connsiteX1" fmla="*/ 380236 w 982872"/>
                    <a:gd name="connsiteY1" fmla="*/ 42993 h 1319343"/>
                    <a:gd name="connsiteX2" fmla="*/ 535811 w 982872"/>
                    <a:gd name="connsiteY2" fmla="*/ 42993 h 1319343"/>
                    <a:gd name="connsiteX3" fmla="*/ 948561 w 982872"/>
                    <a:gd name="connsiteY3" fmla="*/ 468443 h 1319343"/>
                    <a:gd name="connsiteX4" fmla="*/ 935861 w 982872"/>
                    <a:gd name="connsiteY4" fmla="*/ 585919 h 1319343"/>
                    <a:gd name="connsiteX5" fmla="*/ 367535 w 982872"/>
                    <a:gd name="connsiteY5" fmla="*/ 1319343 h 1319343"/>
                    <a:gd name="connsiteX6" fmla="*/ 402460 w 982872"/>
                    <a:gd name="connsiteY6" fmla="*/ 887544 h 1319343"/>
                    <a:gd name="connsiteX7" fmla="*/ 27811 w 982872"/>
                    <a:gd name="connsiteY7" fmla="*/ 674818 h 1319343"/>
                    <a:gd name="connsiteX8" fmla="*/ 53211 w 982872"/>
                    <a:gd name="connsiteY8" fmla="*/ 531943 h 1319343"/>
                    <a:gd name="connsiteX0" fmla="*/ 61427 w 991088"/>
                    <a:gd name="connsiteY0" fmla="*/ 531943 h 1319343"/>
                    <a:gd name="connsiteX1" fmla="*/ 388452 w 991088"/>
                    <a:gd name="connsiteY1" fmla="*/ 42993 h 1319343"/>
                    <a:gd name="connsiteX2" fmla="*/ 544027 w 991088"/>
                    <a:gd name="connsiteY2" fmla="*/ 42993 h 1319343"/>
                    <a:gd name="connsiteX3" fmla="*/ 956777 w 991088"/>
                    <a:gd name="connsiteY3" fmla="*/ 468443 h 1319343"/>
                    <a:gd name="connsiteX4" fmla="*/ 944077 w 991088"/>
                    <a:gd name="connsiteY4" fmla="*/ 585919 h 1319343"/>
                    <a:gd name="connsiteX5" fmla="*/ 375751 w 991088"/>
                    <a:gd name="connsiteY5" fmla="*/ 1319343 h 1319343"/>
                    <a:gd name="connsiteX6" fmla="*/ 410676 w 991088"/>
                    <a:gd name="connsiteY6" fmla="*/ 887544 h 1319343"/>
                    <a:gd name="connsiteX7" fmla="*/ 36027 w 991088"/>
                    <a:gd name="connsiteY7" fmla="*/ 674818 h 1319343"/>
                    <a:gd name="connsiteX8" fmla="*/ 61427 w 991088"/>
                    <a:gd name="connsiteY8" fmla="*/ 531943 h 1319343"/>
                    <a:gd name="connsiteX0" fmla="*/ 58675 w 988336"/>
                    <a:gd name="connsiteY0" fmla="*/ 531943 h 1319343"/>
                    <a:gd name="connsiteX1" fmla="*/ 385700 w 988336"/>
                    <a:gd name="connsiteY1" fmla="*/ 42993 h 1319343"/>
                    <a:gd name="connsiteX2" fmla="*/ 541275 w 988336"/>
                    <a:gd name="connsiteY2" fmla="*/ 42993 h 1319343"/>
                    <a:gd name="connsiteX3" fmla="*/ 954025 w 988336"/>
                    <a:gd name="connsiteY3" fmla="*/ 468443 h 1319343"/>
                    <a:gd name="connsiteX4" fmla="*/ 941325 w 988336"/>
                    <a:gd name="connsiteY4" fmla="*/ 585919 h 1319343"/>
                    <a:gd name="connsiteX5" fmla="*/ 372999 w 988336"/>
                    <a:gd name="connsiteY5" fmla="*/ 1319343 h 1319343"/>
                    <a:gd name="connsiteX6" fmla="*/ 407924 w 988336"/>
                    <a:gd name="connsiteY6" fmla="*/ 887544 h 1319343"/>
                    <a:gd name="connsiteX7" fmla="*/ 33275 w 988336"/>
                    <a:gd name="connsiteY7" fmla="*/ 674818 h 1319343"/>
                    <a:gd name="connsiteX8" fmla="*/ 58675 w 988336"/>
                    <a:gd name="connsiteY8" fmla="*/ 531943 h 1319343"/>
                    <a:gd name="connsiteX0" fmla="*/ 57778 w 987439"/>
                    <a:gd name="connsiteY0" fmla="*/ 531943 h 1319343"/>
                    <a:gd name="connsiteX1" fmla="*/ 384803 w 987439"/>
                    <a:gd name="connsiteY1" fmla="*/ 42993 h 1319343"/>
                    <a:gd name="connsiteX2" fmla="*/ 540378 w 987439"/>
                    <a:gd name="connsiteY2" fmla="*/ 42993 h 1319343"/>
                    <a:gd name="connsiteX3" fmla="*/ 953128 w 987439"/>
                    <a:gd name="connsiteY3" fmla="*/ 468443 h 1319343"/>
                    <a:gd name="connsiteX4" fmla="*/ 940428 w 987439"/>
                    <a:gd name="connsiteY4" fmla="*/ 585919 h 1319343"/>
                    <a:gd name="connsiteX5" fmla="*/ 372102 w 987439"/>
                    <a:gd name="connsiteY5" fmla="*/ 1319343 h 1319343"/>
                    <a:gd name="connsiteX6" fmla="*/ 407027 w 987439"/>
                    <a:gd name="connsiteY6" fmla="*/ 887544 h 1319343"/>
                    <a:gd name="connsiteX7" fmla="*/ 32378 w 987439"/>
                    <a:gd name="connsiteY7" fmla="*/ 674818 h 1319343"/>
                    <a:gd name="connsiteX8" fmla="*/ 57778 w 987439"/>
                    <a:gd name="connsiteY8" fmla="*/ 531943 h 1319343"/>
                    <a:gd name="connsiteX0" fmla="*/ 57778 w 987439"/>
                    <a:gd name="connsiteY0" fmla="*/ 531943 h 1319343"/>
                    <a:gd name="connsiteX1" fmla="*/ 384803 w 987439"/>
                    <a:gd name="connsiteY1" fmla="*/ 42993 h 1319343"/>
                    <a:gd name="connsiteX2" fmla="*/ 540378 w 987439"/>
                    <a:gd name="connsiteY2" fmla="*/ 42993 h 1319343"/>
                    <a:gd name="connsiteX3" fmla="*/ 953128 w 987439"/>
                    <a:gd name="connsiteY3" fmla="*/ 468443 h 1319343"/>
                    <a:gd name="connsiteX4" fmla="*/ 940428 w 987439"/>
                    <a:gd name="connsiteY4" fmla="*/ 585919 h 1319343"/>
                    <a:gd name="connsiteX5" fmla="*/ 372102 w 987439"/>
                    <a:gd name="connsiteY5" fmla="*/ 1319343 h 1319343"/>
                    <a:gd name="connsiteX6" fmla="*/ 407027 w 987439"/>
                    <a:gd name="connsiteY6" fmla="*/ 887544 h 1319343"/>
                    <a:gd name="connsiteX7" fmla="*/ 32378 w 987439"/>
                    <a:gd name="connsiteY7" fmla="*/ 674818 h 1319343"/>
                    <a:gd name="connsiteX8" fmla="*/ 57778 w 987439"/>
                    <a:gd name="connsiteY8" fmla="*/ 531943 h 131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7439" h="1319343">
                      <a:moveTo>
                        <a:pt x="57778" y="531943"/>
                      </a:moveTo>
                      <a:lnTo>
                        <a:pt x="384803" y="42993"/>
                      </a:lnTo>
                      <a:cubicBezTo>
                        <a:pt x="430311" y="-20507"/>
                        <a:pt x="482170" y="-7807"/>
                        <a:pt x="540378" y="42993"/>
                      </a:cubicBezTo>
                      <a:lnTo>
                        <a:pt x="953128" y="468443"/>
                      </a:lnTo>
                      <a:cubicBezTo>
                        <a:pt x="1018745" y="517127"/>
                        <a:pt x="976411" y="543585"/>
                        <a:pt x="940428" y="585919"/>
                      </a:cubicBezTo>
                      <a:lnTo>
                        <a:pt x="372102" y="1319343"/>
                      </a:lnTo>
                      <a:lnTo>
                        <a:pt x="407027" y="887544"/>
                      </a:lnTo>
                      <a:lnTo>
                        <a:pt x="32378" y="674818"/>
                      </a:lnTo>
                      <a:cubicBezTo>
                        <a:pt x="-25830" y="646243"/>
                        <a:pt x="1686" y="604968"/>
                        <a:pt x="57778" y="5319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5"/>
                <p:cNvSpPr/>
                <p:nvPr/>
              </p:nvSpPr>
              <p:spPr>
                <a:xfrm>
                  <a:off x="3842459" y="2432248"/>
                  <a:ext cx="803732" cy="303896"/>
                </a:xfrm>
                <a:custGeom>
                  <a:avLst/>
                  <a:gdLst>
                    <a:gd name="connsiteX0" fmla="*/ 0 w 717550"/>
                    <a:gd name="connsiteY0" fmla="*/ 0 h 155575"/>
                    <a:gd name="connsiteX1" fmla="*/ 717550 w 717550"/>
                    <a:gd name="connsiteY1" fmla="*/ 0 h 155575"/>
                    <a:gd name="connsiteX2" fmla="*/ 717550 w 717550"/>
                    <a:gd name="connsiteY2" fmla="*/ 155575 h 155575"/>
                    <a:gd name="connsiteX3" fmla="*/ 0 w 717550"/>
                    <a:gd name="connsiteY3" fmla="*/ 155575 h 155575"/>
                    <a:gd name="connsiteX4" fmla="*/ 0 w 717550"/>
                    <a:gd name="connsiteY4" fmla="*/ 0 h 155575"/>
                    <a:gd name="connsiteX0" fmla="*/ 0 w 717550"/>
                    <a:gd name="connsiteY0" fmla="*/ 0 h 155575"/>
                    <a:gd name="connsiteX1" fmla="*/ 717550 w 717550"/>
                    <a:gd name="connsiteY1" fmla="*/ 0 h 155575"/>
                    <a:gd name="connsiteX2" fmla="*/ 717550 w 717550"/>
                    <a:gd name="connsiteY2" fmla="*/ 155575 h 155575"/>
                    <a:gd name="connsiteX3" fmla="*/ 25400 w 717550"/>
                    <a:gd name="connsiteY3" fmla="*/ 88900 h 155575"/>
                    <a:gd name="connsiteX4" fmla="*/ 0 w 717550"/>
                    <a:gd name="connsiteY4" fmla="*/ 0 h 155575"/>
                    <a:gd name="connsiteX0" fmla="*/ 15875 w 692150"/>
                    <a:gd name="connsiteY0" fmla="*/ 0 h 161925"/>
                    <a:gd name="connsiteX1" fmla="*/ 692150 w 692150"/>
                    <a:gd name="connsiteY1" fmla="*/ 6350 h 161925"/>
                    <a:gd name="connsiteX2" fmla="*/ 692150 w 692150"/>
                    <a:gd name="connsiteY2" fmla="*/ 161925 h 161925"/>
                    <a:gd name="connsiteX3" fmla="*/ 0 w 692150"/>
                    <a:gd name="connsiteY3" fmla="*/ 95250 h 161925"/>
                    <a:gd name="connsiteX4" fmla="*/ 15875 w 692150"/>
                    <a:gd name="connsiteY4" fmla="*/ 0 h 161925"/>
                    <a:gd name="connsiteX0" fmla="*/ 15875 w 692150"/>
                    <a:gd name="connsiteY0" fmla="*/ 0 h 161925"/>
                    <a:gd name="connsiteX1" fmla="*/ 692150 w 692150"/>
                    <a:gd name="connsiteY1" fmla="*/ 6350 h 161925"/>
                    <a:gd name="connsiteX2" fmla="*/ 692150 w 692150"/>
                    <a:gd name="connsiteY2" fmla="*/ 161925 h 161925"/>
                    <a:gd name="connsiteX3" fmla="*/ 0 w 692150"/>
                    <a:gd name="connsiteY3" fmla="*/ 95250 h 161925"/>
                    <a:gd name="connsiteX4" fmla="*/ 15875 w 692150"/>
                    <a:gd name="connsiteY4" fmla="*/ 0 h 161925"/>
                    <a:gd name="connsiteX0" fmla="*/ 15875 w 692150"/>
                    <a:gd name="connsiteY0" fmla="*/ 0 h 228600"/>
                    <a:gd name="connsiteX1" fmla="*/ 692150 w 692150"/>
                    <a:gd name="connsiteY1" fmla="*/ 6350 h 228600"/>
                    <a:gd name="connsiteX2" fmla="*/ 444500 w 692150"/>
                    <a:gd name="connsiteY2" fmla="*/ 228600 h 228600"/>
                    <a:gd name="connsiteX3" fmla="*/ 0 w 692150"/>
                    <a:gd name="connsiteY3" fmla="*/ 95250 h 228600"/>
                    <a:gd name="connsiteX4" fmla="*/ 15875 w 692150"/>
                    <a:gd name="connsiteY4" fmla="*/ 0 h 228600"/>
                    <a:gd name="connsiteX0" fmla="*/ 15875 w 692150"/>
                    <a:gd name="connsiteY0" fmla="*/ 0 h 228600"/>
                    <a:gd name="connsiteX1" fmla="*/ 692150 w 692150"/>
                    <a:gd name="connsiteY1" fmla="*/ 6350 h 228600"/>
                    <a:gd name="connsiteX2" fmla="*/ 561975 w 692150"/>
                    <a:gd name="connsiteY2" fmla="*/ 120649 h 228600"/>
                    <a:gd name="connsiteX3" fmla="*/ 444500 w 692150"/>
                    <a:gd name="connsiteY3" fmla="*/ 228600 h 228600"/>
                    <a:gd name="connsiteX4" fmla="*/ 0 w 692150"/>
                    <a:gd name="connsiteY4" fmla="*/ 95250 h 228600"/>
                    <a:gd name="connsiteX5" fmla="*/ 15875 w 692150"/>
                    <a:gd name="connsiteY5" fmla="*/ 0 h 228600"/>
                    <a:gd name="connsiteX0" fmla="*/ 15875 w 692150"/>
                    <a:gd name="connsiteY0" fmla="*/ 0 h 228600"/>
                    <a:gd name="connsiteX1" fmla="*/ 692150 w 692150"/>
                    <a:gd name="connsiteY1" fmla="*/ 6350 h 228600"/>
                    <a:gd name="connsiteX2" fmla="*/ 590550 w 692150"/>
                    <a:gd name="connsiteY2" fmla="*/ 215899 h 228600"/>
                    <a:gd name="connsiteX3" fmla="*/ 444500 w 692150"/>
                    <a:gd name="connsiteY3" fmla="*/ 228600 h 228600"/>
                    <a:gd name="connsiteX4" fmla="*/ 0 w 692150"/>
                    <a:gd name="connsiteY4" fmla="*/ 95250 h 228600"/>
                    <a:gd name="connsiteX5" fmla="*/ 15875 w 692150"/>
                    <a:gd name="connsiteY5" fmla="*/ 0 h 228600"/>
                    <a:gd name="connsiteX0" fmla="*/ 15875 w 692150"/>
                    <a:gd name="connsiteY0" fmla="*/ 0 h 222250"/>
                    <a:gd name="connsiteX1" fmla="*/ 692150 w 692150"/>
                    <a:gd name="connsiteY1" fmla="*/ 6350 h 222250"/>
                    <a:gd name="connsiteX2" fmla="*/ 590550 w 692150"/>
                    <a:gd name="connsiteY2" fmla="*/ 215899 h 222250"/>
                    <a:gd name="connsiteX3" fmla="*/ 431800 w 692150"/>
                    <a:gd name="connsiteY3" fmla="*/ 222250 h 222250"/>
                    <a:gd name="connsiteX4" fmla="*/ 0 w 692150"/>
                    <a:gd name="connsiteY4" fmla="*/ 95250 h 222250"/>
                    <a:gd name="connsiteX5" fmla="*/ 15875 w 692150"/>
                    <a:gd name="connsiteY5" fmla="*/ 0 h 222250"/>
                    <a:gd name="connsiteX0" fmla="*/ 15875 w 692150"/>
                    <a:gd name="connsiteY0" fmla="*/ 0 h 219075"/>
                    <a:gd name="connsiteX1" fmla="*/ 692150 w 692150"/>
                    <a:gd name="connsiteY1" fmla="*/ 6350 h 219075"/>
                    <a:gd name="connsiteX2" fmla="*/ 590550 w 692150"/>
                    <a:gd name="connsiteY2" fmla="*/ 215899 h 219075"/>
                    <a:gd name="connsiteX3" fmla="*/ 428625 w 692150"/>
                    <a:gd name="connsiteY3" fmla="*/ 219075 h 219075"/>
                    <a:gd name="connsiteX4" fmla="*/ 0 w 692150"/>
                    <a:gd name="connsiteY4" fmla="*/ 95250 h 219075"/>
                    <a:gd name="connsiteX5" fmla="*/ 15875 w 692150"/>
                    <a:gd name="connsiteY5" fmla="*/ 0 h 219075"/>
                    <a:gd name="connsiteX0" fmla="*/ 15875 w 720725"/>
                    <a:gd name="connsiteY0" fmla="*/ 0 h 219075"/>
                    <a:gd name="connsiteX1" fmla="*/ 720725 w 720725"/>
                    <a:gd name="connsiteY1" fmla="*/ 41275 h 219075"/>
                    <a:gd name="connsiteX2" fmla="*/ 590550 w 720725"/>
                    <a:gd name="connsiteY2" fmla="*/ 215899 h 219075"/>
                    <a:gd name="connsiteX3" fmla="*/ 428625 w 720725"/>
                    <a:gd name="connsiteY3" fmla="*/ 219075 h 219075"/>
                    <a:gd name="connsiteX4" fmla="*/ 0 w 720725"/>
                    <a:gd name="connsiteY4" fmla="*/ 95250 h 219075"/>
                    <a:gd name="connsiteX5" fmla="*/ 15875 w 720725"/>
                    <a:gd name="connsiteY5" fmla="*/ 0 h 219075"/>
                    <a:gd name="connsiteX0" fmla="*/ 15875 w 720725"/>
                    <a:gd name="connsiteY0" fmla="*/ 0 h 219075"/>
                    <a:gd name="connsiteX1" fmla="*/ 587375 w 720725"/>
                    <a:gd name="connsiteY1" fmla="*/ 28575 h 219075"/>
                    <a:gd name="connsiteX2" fmla="*/ 720725 w 720725"/>
                    <a:gd name="connsiteY2" fmla="*/ 41275 h 219075"/>
                    <a:gd name="connsiteX3" fmla="*/ 590550 w 720725"/>
                    <a:gd name="connsiteY3" fmla="*/ 215899 h 219075"/>
                    <a:gd name="connsiteX4" fmla="*/ 428625 w 720725"/>
                    <a:gd name="connsiteY4" fmla="*/ 219075 h 219075"/>
                    <a:gd name="connsiteX5" fmla="*/ 0 w 720725"/>
                    <a:gd name="connsiteY5" fmla="*/ 95250 h 219075"/>
                    <a:gd name="connsiteX6" fmla="*/ 15875 w 720725"/>
                    <a:gd name="connsiteY6" fmla="*/ 0 h 219075"/>
                    <a:gd name="connsiteX0" fmla="*/ 15875 w 720725"/>
                    <a:gd name="connsiteY0" fmla="*/ 38100 h 257175"/>
                    <a:gd name="connsiteX1" fmla="*/ 654050 w 720725"/>
                    <a:gd name="connsiteY1" fmla="*/ 0 h 257175"/>
                    <a:gd name="connsiteX2" fmla="*/ 720725 w 720725"/>
                    <a:gd name="connsiteY2" fmla="*/ 79375 h 257175"/>
                    <a:gd name="connsiteX3" fmla="*/ 590550 w 720725"/>
                    <a:gd name="connsiteY3" fmla="*/ 253999 h 257175"/>
                    <a:gd name="connsiteX4" fmla="*/ 428625 w 720725"/>
                    <a:gd name="connsiteY4" fmla="*/ 257175 h 257175"/>
                    <a:gd name="connsiteX5" fmla="*/ 0 w 720725"/>
                    <a:gd name="connsiteY5" fmla="*/ 133350 h 257175"/>
                    <a:gd name="connsiteX6" fmla="*/ 15875 w 720725"/>
                    <a:gd name="connsiteY6" fmla="*/ 38100 h 257175"/>
                    <a:gd name="connsiteX0" fmla="*/ 15875 w 720725"/>
                    <a:gd name="connsiteY0" fmla="*/ 38100 h 257175"/>
                    <a:gd name="connsiteX1" fmla="*/ 654050 w 720725"/>
                    <a:gd name="connsiteY1" fmla="*/ 0 h 257175"/>
                    <a:gd name="connsiteX2" fmla="*/ 720725 w 720725"/>
                    <a:gd name="connsiteY2" fmla="*/ 79375 h 257175"/>
                    <a:gd name="connsiteX3" fmla="*/ 590550 w 720725"/>
                    <a:gd name="connsiteY3" fmla="*/ 253999 h 257175"/>
                    <a:gd name="connsiteX4" fmla="*/ 428625 w 720725"/>
                    <a:gd name="connsiteY4" fmla="*/ 257175 h 257175"/>
                    <a:gd name="connsiteX5" fmla="*/ 0 w 720725"/>
                    <a:gd name="connsiteY5" fmla="*/ 133350 h 257175"/>
                    <a:gd name="connsiteX6" fmla="*/ 15875 w 720725"/>
                    <a:gd name="connsiteY6" fmla="*/ 38100 h 257175"/>
                    <a:gd name="connsiteX0" fmla="*/ 15875 w 720725"/>
                    <a:gd name="connsiteY0" fmla="*/ 38100 h 257175"/>
                    <a:gd name="connsiteX1" fmla="*/ 654050 w 720725"/>
                    <a:gd name="connsiteY1" fmla="*/ 0 h 257175"/>
                    <a:gd name="connsiteX2" fmla="*/ 720725 w 720725"/>
                    <a:gd name="connsiteY2" fmla="*/ 79375 h 257175"/>
                    <a:gd name="connsiteX3" fmla="*/ 590550 w 720725"/>
                    <a:gd name="connsiteY3" fmla="*/ 253999 h 257175"/>
                    <a:gd name="connsiteX4" fmla="*/ 428625 w 720725"/>
                    <a:gd name="connsiteY4" fmla="*/ 257175 h 257175"/>
                    <a:gd name="connsiteX5" fmla="*/ 0 w 720725"/>
                    <a:gd name="connsiteY5" fmla="*/ 133350 h 257175"/>
                    <a:gd name="connsiteX6" fmla="*/ 15875 w 720725"/>
                    <a:gd name="connsiteY6" fmla="*/ 38100 h 257175"/>
                    <a:gd name="connsiteX0" fmla="*/ 15875 w 720725"/>
                    <a:gd name="connsiteY0" fmla="*/ 46919 h 265994"/>
                    <a:gd name="connsiteX1" fmla="*/ 654050 w 720725"/>
                    <a:gd name="connsiteY1" fmla="*/ 8819 h 265994"/>
                    <a:gd name="connsiteX2" fmla="*/ 720725 w 720725"/>
                    <a:gd name="connsiteY2" fmla="*/ 88194 h 265994"/>
                    <a:gd name="connsiteX3" fmla="*/ 590550 w 720725"/>
                    <a:gd name="connsiteY3" fmla="*/ 262818 h 265994"/>
                    <a:gd name="connsiteX4" fmla="*/ 428625 w 720725"/>
                    <a:gd name="connsiteY4" fmla="*/ 265994 h 265994"/>
                    <a:gd name="connsiteX5" fmla="*/ 0 w 720725"/>
                    <a:gd name="connsiteY5" fmla="*/ 142169 h 265994"/>
                    <a:gd name="connsiteX6" fmla="*/ 15875 w 720725"/>
                    <a:gd name="connsiteY6" fmla="*/ 46919 h 265994"/>
                    <a:gd name="connsiteX0" fmla="*/ 15875 w 745730"/>
                    <a:gd name="connsiteY0" fmla="*/ 49732 h 268807"/>
                    <a:gd name="connsiteX1" fmla="*/ 654050 w 745730"/>
                    <a:gd name="connsiteY1" fmla="*/ 11632 h 268807"/>
                    <a:gd name="connsiteX2" fmla="*/ 720725 w 745730"/>
                    <a:gd name="connsiteY2" fmla="*/ 91007 h 268807"/>
                    <a:gd name="connsiteX3" fmla="*/ 590550 w 745730"/>
                    <a:gd name="connsiteY3" fmla="*/ 265631 h 268807"/>
                    <a:gd name="connsiteX4" fmla="*/ 428625 w 745730"/>
                    <a:gd name="connsiteY4" fmla="*/ 268807 h 268807"/>
                    <a:gd name="connsiteX5" fmla="*/ 0 w 745730"/>
                    <a:gd name="connsiteY5" fmla="*/ 144982 h 268807"/>
                    <a:gd name="connsiteX6" fmla="*/ 15875 w 745730"/>
                    <a:gd name="connsiteY6" fmla="*/ 49732 h 268807"/>
                    <a:gd name="connsiteX0" fmla="*/ 15875 w 745730"/>
                    <a:gd name="connsiteY0" fmla="*/ 49732 h 268807"/>
                    <a:gd name="connsiteX1" fmla="*/ 654050 w 745730"/>
                    <a:gd name="connsiteY1" fmla="*/ 11632 h 268807"/>
                    <a:gd name="connsiteX2" fmla="*/ 720725 w 745730"/>
                    <a:gd name="connsiteY2" fmla="*/ 91007 h 268807"/>
                    <a:gd name="connsiteX3" fmla="*/ 590550 w 745730"/>
                    <a:gd name="connsiteY3" fmla="*/ 265631 h 268807"/>
                    <a:gd name="connsiteX4" fmla="*/ 428625 w 745730"/>
                    <a:gd name="connsiteY4" fmla="*/ 268807 h 268807"/>
                    <a:gd name="connsiteX5" fmla="*/ 0 w 745730"/>
                    <a:gd name="connsiteY5" fmla="*/ 144982 h 268807"/>
                    <a:gd name="connsiteX6" fmla="*/ 15875 w 745730"/>
                    <a:gd name="connsiteY6" fmla="*/ 49732 h 268807"/>
                    <a:gd name="connsiteX0" fmla="*/ 43316 w 773171"/>
                    <a:gd name="connsiteY0" fmla="*/ 49732 h 268807"/>
                    <a:gd name="connsiteX1" fmla="*/ 681491 w 773171"/>
                    <a:gd name="connsiteY1" fmla="*/ 11632 h 268807"/>
                    <a:gd name="connsiteX2" fmla="*/ 748166 w 773171"/>
                    <a:gd name="connsiteY2" fmla="*/ 91007 h 268807"/>
                    <a:gd name="connsiteX3" fmla="*/ 617991 w 773171"/>
                    <a:gd name="connsiteY3" fmla="*/ 265631 h 268807"/>
                    <a:gd name="connsiteX4" fmla="*/ 456066 w 773171"/>
                    <a:gd name="connsiteY4" fmla="*/ 268807 h 268807"/>
                    <a:gd name="connsiteX5" fmla="*/ 27441 w 773171"/>
                    <a:gd name="connsiteY5" fmla="*/ 144982 h 268807"/>
                    <a:gd name="connsiteX6" fmla="*/ 43316 w 773171"/>
                    <a:gd name="connsiteY6" fmla="*/ 49732 h 268807"/>
                    <a:gd name="connsiteX0" fmla="*/ 61903 w 791758"/>
                    <a:gd name="connsiteY0" fmla="*/ 49732 h 268807"/>
                    <a:gd name="connsiteX1" fmla="*/ 700078 w 791758"/>
                    <a:gd name="connsiteY1" fmla="*/ 11632 h 268807"/>
                    <a:gd name="connsiteX2" fmla="*/ 766753 w 791758"/>
                    <a:gd name="connsiteY2" fmla="*/ 91007 h 268807"/>
                    <a:gd name="connsiteX3" fmla="*/ 636578 w 791758"/>
                    <a:gd name="connsiteY3" fmla="*/ 265631 h 268807"/>
                    <a:gd name="connsiteX4" fmla="*/ 474653 w 791758"/>
                    <a:gd name="connsiteY4" fmla="*/ 268807 h 268807"/>
                    <a:gd name="connsiteX5" fmla="*/ 46028 w 791758"/>
                    <a:gd name="connsiteY5" fmla="*/ 144982 h 268807"/>
                    <a:gd name="connsiteX6" fmla="*/ 61903 w 791758"/>
                    <a:gd name="connsiteY6" fmla="*/ 49732 h 268807"/>
                    <a:gd name="connsiteX0" fmla="*/ 68409 w 798264"/>
                    <a:gd name="connsiteY0" fmla="*/ 49732 h 268807"/>
                    <a:gd name="connsiteX1" fmla="*/ 706584 w 798264"/>
                    <a:gd name="connsiteY1" fmla="*/ 11632 h 268807"/>
                    <a:gd name="connsiteX2" fmla="*/ 773259 w 798264"/>
                    <a:gd name="connsiteY2" fmla="*/ 91007 h 268807"/>
                    <a:gd name="connsiteX3" fmla="*/ 643084 w 798264"/>
                    <a:gd name="connsiteY3" fmla="*/ 265631 h 268807"/>
                    <a:gd name="connsiteX4" fmla="*/ 481159 w 798264"/>
                    <a:gd name="connsiteY4" fmla="*/ 268807 h 268807"/>
                    <a:gd name="connsiteX5" fmla="*/ 52534 w 798264"/>
                    <a:gd name="connsiteY5" fmla="*/ 144982 h 268807"/>
                    <a:gd name="connsiteX6" fmla="*/ 68409 w 798264"/>
                    <a:gd name="connsiteY6" fmla="*/ 49732 h 268807"/>
                    <a:gd name="connsiteX0" fmla="*/ 68409 w 798264"/>
                    <a:gd name="connsiteY0" fmla="*/ 49732 h 268807"/>
                    <a:gd name="connsiteX1" fmla="*/ 706584 w 798264"/>
                    <a:gd name="connsiteY1" fmla="*/ 11632 h 268807"/>
                    <a:gd name="connsiteX2" fmla="*/ 773259 w 798264"/>
                    <a:gd name="connsiteY2" fmla="*/ 91007 h 268807"/>
                    <a:gd name="connsiteX3" fmla="*/ 643084 w 798264"/>
                    <a:gd name="connsiteY3" fmla="*/ 265631 h 268807"/>
                    <a:gd name="connsiteX4" fmla="*/ 481159 w 798264"/>
                    <a:gd name="connsiteY4" fmla="*/ 268807 h 268807"/>
                    <a:gd name="connsiteX5" fmla="*/ 52534 w 798264"/>
                    <a:gd name="connsiteY5" fmla="*/ 144982 h 268807"/>
                    <a:gd name="connsiteX6" fmla="*/ 68409 w 798264"/>
                    <a:gd name="connsiteY6" fmla="*/ 49732 h 268807"/>
                    <a:gd name="connsiteX0" fmla="*/ 69445 w 799300"/>
                    <a:gd name="connsiteY0" fmla="*/ 49732 h 268807"/>
                    <a:gd name="connsiteX1" fmla="*/ 707620 w 799300"/>
                    <a:gd name="connsiteY1" fmla="*/ 11632 h 268807"/>
                    <a:gd name="connsiteX2" fmla="*/ 774295 w 799300"/>
                    <a:gd name="connsiteY2" fmla="*/ 91007 h 268807"/>
                    <a:gd name="connsiteX3" fmla="*/ 644120 w 799300"/>
                    <a:gd name="connsiteY3" fmla="*/ 265631 h 268807"/>
                    <a:gd name="connsiteX4" fmla="*/ 482195 w 799300"/>
                    <a:gd name="connsiteY4" fmla="*/ 268807 h 268807"/>
                    <a:gd name="connsiteX5" fmla="*/ 53570 w 799300"/>
                    <a:gd name="connsiteY5" fmla="*/ 144982 h 268807"/>
                    <a:gd name="connsiteX6" fmla="*/ 69445 w 799300"/>
                    <a:gd name="connsiteY6" fmla="*/ 49732 h 268807"/>
                    <a:gd name="connsiteX0" fmla="*/ 69445 w 799300"/>
                    <a:gd name="connsiteY0" fmla="*/ 49732 h 281885"/>
                    <a:gd name="connsiteX1" fmla="*/ 707620 w 799300"/>
                    <a:gd name="connsiteY1" fmla="*/ 11632 h 281885"/>
                    <a:gd name="connsiteX2" fmla="*/ 774295 w 799300"/>
                    <a:gd name="connsiteY2" fmla="*/ 91007 h 281885"/>
                    <a:gd name="connsiteX3" fmla="*/ 644120 w 799300"/>
                    <a:gd name="connsiteY3" fmla="*/ 265631 h 281885"/>
                    <a:gd name="connsiteX4" fmla="*/ 482195 w 799300"/>
                    <a:gd name="connsiteY4" fmla="*/ 268807 h 281885"/>
                    <a:gd name="connsiteX5" fmla="*/ 53570 w 799300"/>
                    <a:gd name="connsiteY5" fmla="*/ 144982 h 281885"/>
                    <a:gd name="connsiteX6" fmla="*/ 69445 w 799300"/>
                    <a:gd name="connsiteY6" fmla="*/ 49732 h 281885"/>
                    <a:gd name="connsiteX0" fmla="*/ 69445 w 799300"/>
                    <a:gd name="connsiteY0" fmla="*/ 49732 h 291057"/>
                    <a:gd name="connsiteX1" fmla="*/ 707620 w 799300"/>
                    <a:gd name="connsiteY1" fmla="*/ 11632 h 291057"/>
                    <a:gd name="connsiteX2" fmla="*/ 774295 w 799300"/>
                    <a:gd name="connsiteY2" fmla="*/ 91007 h 291057"/>
                    <a:gd name="connsiteX3" fmla="*/ 644120 w 799300"/>
                    <a:gd name="connsiteY3" fmla="*/ 265631 h 291057"/>
                    <a:gd name="connsiteX4" fmla="*/ 482195 w 799300"/>
                    <a:gd name="connsiteY4" fmla="*/ 268807 h 291057"/>
                    <a:gd name="connsiteX5" fmla="*/ 53570 w 799300"/>
                    <a:gd name="connsiteY5" fmla="*/ 144982 h 291057"/>
                    <a:gd name="connsiteX6" fmla="*/ 69445 w 799300"/>
                    <a:gd name="connsiteY6" fmla="*/ 49732 h 291057"/>
                    <a:gd name="connsiteX0" fmla="*/ 69445 w 799300"/>
                    <a:gd name="connsiteY0" fmla="*/ 49732 h 294626"/>
                    <a:gd name="connsiteX1" fmla="*/ 707620 w 799300"/>
                    <a:gd name="connsiteY1" fmla="*/ 11632 h 294626"/>
                    <a:gd name="connsiteX2" fmla="*/ 774295 w 799300"/>
                    <a:gd name="connsiteY2" fmla="*/ 91007 h 294626"/>
                    <a:gd name="connsiteX3" fmla="*/ 644120 w 799300"/>
                    <a:gd name="connsiteY3" fmla="*/ 265631 h 294626"/>
                    <a:gd name="connsiteX4" fmla="*/ 475845 w 799300"/>
                    <a:gd name="connsiteY4" fmla="*/ 275157 h 294626"/>
                    <a:gd name="connsiteX5" fmla="*/ 53570 w 799300"/>
                    <a:gd name="connsiteY5" fmla="*/ 144982 h 294626"/>
                    <a:gd name="connsiteX6" fmla="*/ 69445 w 799300"/>
                    <a:gd name="connsiteY6" fmla="*/ 49732 h 294626"/>
                    <a:gd name="connsiteX0" fmla="*/ 69445 w 799300"/>
                    <a:gd name="connsiteY0" fmla="*/ 49732 h 295956"/>
                    <a:gd name="connsiteX1" fmla="*/ 707620 w 799300"/>
                    <a:gd name="connsiteY1" fmla="*/ 11632 h 295956"/>
                    <a:gd name="connsiteX2" fmla="*/ 774295 w 799300"/>
                    <a:gd name="connsiteY2" fmla="*/ 91007 h 295956"/>
                    <a:gd name="connsiteX3" fmla="*/ 644120 w 799300"/>
                    <a:gd name="connsiteY3" fmla="*/ 265631 h 295956"/>
                    <a:gd name="connsiteX4" fmla="*/ 475845 w 799300"/>
                    <a:gd name="connsiteY4" fmla="*/ 275157 h 295956"/>
                    <a:gd name="connsiteX5" fmla="*/ 53570 w 799300"/>
                    <a:gd name="connsiteY5" fmla="*/ 144982 h 295956"/>
                    <a:gd name="connsiteX6" fmla="*/ 69445 w 799300"/>
                    <a:gd name="connsiteY6" fmla="*/ 49732 h 295956"/>
                    <a:gd name="connsiteX0" fmla="*/ 69445 w 799300"/>
                    <a:gd name="connsiteY0" fmla="*/ 49732 h 296969"/>
                    <a:gd name="connsiteX1" fmla="*/ 707620 w 799300"/>
                    <a:gd name="connsiteY1" fmla="*/ 11632 h 296969"/>
                    <a:gd name="connsiteX2" fmla="*/ 774295 w 799300"/>
                    <a:gd name="connsiteY2" fmla="*/ 91007 h 296969"/>
                    <a:gd name="connsiteX3" fmla="*/ 644120 w 799300"/>
                    <a:gd name="connsiteY3" fmla="*/ 265631 h 296969"/>
                    <a:gd name="connsiteX4" fmla="*/ 475845 w 799300"/>
                    <a:gd name="connsiteY4" fmla="*/ 275157 h 296969"/>
                    <a:gd name="connsiteX5" fmla="*/ 53570 w 799300"/>
                    <a:gd name="connsiteY5" fmla="*/ 144982 h 296969"/>
                    <a:gd name="connsiteX6" fmla="*/ 69445 w 799300"/>
                    <a:gd name="connsiteY6" fmla="*/ 49732 h 296969"/>
                    <a:gd name="connsiteX0" fmla="*/ 69445 w 799300"/>
                    <a:gd name="connsiteY0" fmla="*/ 49732 h 303025"/>
                    <a:gd name="connsiteX1" fmla="*/ 707620 w 799300"/>
                    <a:gd name="connsiteY1" fmla="*/ 11632 h 303025"/>
                    <a:gd name="connsiteX2" fmla="*/ 774295 w 799300"/>
                    <a:gd name="connsiteY2" fmla="*/ 91007 h 303025"/>
                    <a:gd name="connsiteX3" fmla="*/ 644120 w 799300"/>
                    <a:gd name="connsiteY3" fmla="*/ 265631 h 303025"/>
                    <a:gd name="connsiteX4" fmla="*/ 466320 w 799300"/>
                    <a:gd name="connsiteY4" fmla="*/ 284682 h 303025"/>
                    <a:gd name="connsiteX5" fmla="*/ 53570 w 799300"/>
                    <a:gd name="connsiteY5" fmla="*/ 144982 h 303025"/>
                    <a:gd name="connsiteX6" fmla="*/ 69445 w 799300"/>
                    <a:gd name="connsiteY6" fmla="*/ 49732 h 303025"/>
                    <a:gd name="connsiteX0" fmla="*/ 69445 w 804036"/>
                    <a:gd name="connsiteY0" fmla="*/ 44803 h 298096"/>
                    <a:gd name="connsiteX1" fmla="*/ 707620 w 804036"/>
                    <a:gd name="connsiteY1" fmla="*/ 6703 h 298096"/>
                    <a:gd name="connsiteX2" fmla="*/ 774295 w 804036"/>
                    <a:gd name="connsiteY2" fmla="*/ 86078 h 298096"/>
                    <a:gd name="connsiteX3" fmla="*/ 644120 w 804036"/>
                    <a:gd name="connsiteY3" fmla="*/ 260702 h 298096"/>
                    <a:gd name="connsiteX4" fmla="*/ 466320 w 804036"/>
                    <a:gd name="connsiteY4" fmla="*/ 279753 h 298096"/>
                    <a:gd name="connsiteX5" fmla="*/ 53570 w 804036"/>
                    <a:gd name="connsiteY5" fmla="*/ 140053 h 298096"/>
                    <a:gd name="connsiteX6" fmla="*/ 69445 w 804036"/>
                    <a:gd name="connsiteY6" fmla="*/ 44803 h 298096"/>
                    <a:gd name="connsiteX0" fmla="*/ 69445 w 804036"/>
                    <a:gd name="connsiteY0" fmla="*/ 50603 h 303896"/>
                    <a:gd name="connsiteX1" fmla="*/ 707620 w 804036"/>
                    <a:gd name="connsiteY1" fmla="*/ 6153 h 303896"/>
                    <a:gd name="connsiteX2" fmla="*/ 774295 w 804036"/>
                    <a:gd name="connsiteY2" fmla="*/ 91878 h 303896"/>
                    <a:gd name="connsiteX3" fmla="*/ 644120 w 804036"/>
                    <a:gd name="connsiteY3" fmla="*/ 266502 h 303896"/>
                    <a:gd name="connsiteX4" fmla="*/ 466320 w 804036"/>
                    <a:gd name="connsiteY4" fmla="*/ 285553 h 303896"/>
                    <a:gd name="connsiteX5" fmla="*/ 53570 w 804036"/>
                    <a:gd name="connsiteY5" fmla="*/ 145853 h 303896"/>
                    <a:gd name="connsiteX6" fmla="*/ 69445 w 804036"/>
                    <a:gd name="connsiteY6" fmla="*/ 50603 h 303896"/>
                    <a:gd name="connsiteX0" fmla="*/ 69141 w 803732"/>
                    <a:gd name="connsiteY0" fmla="*/ 50603 h 303896"/>
                    <a:gd name="connsiteX1" fmla="*/ 707316 w 803732"/>
                    <a:gd name="connsiteY1" fmla="*/ 6153 h 303896"/>
                    <a:gd name="connsiteX2" fmla="*/ 773991 w 803732"/>
                    <a:gd name="connsiteY2" fmla="*/ 91878 h 303896"/>
                    <a:gd name="connsiteX3" fmla="*/ 643816 w 803732"/>
                    <a:gd name="connsiteY3" fmla="*/ 266502 h 303896"/>
                    <a:gd name="connsiteX4" fmla="*/ 466016 w 803732"/>
                    <a:gd name="connsiteY4" fmla="*/ 285553 h 303896"/>
                    <a:gd name="connsiteX5" fmla="*/ 53266 w 803732"/>
                    <a:gd name="connsiteY5" fmla="*/ 145853 h 303896"/>
                    <a:gd name="connsiteX6" fmla="*/ 69141 w 803732"/>
                    <a:gd name="connsiteY6" fmla="*/ 50603 h 303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3732" h="303896">
                      <a:moveTo>
                        <a:pt x="69141" y="50603"/>
                      </a:moveTo>
                      <a:cubicBezTo>
                        <a:pt x="319966" y="123628"/>
                        <a:pt x="500664" y="45762"/>
                        <a:pt x="707316" y="6153"/>
                      </a:cubicBezTo>
                      <a:cubicBezTo>
                        <a:pt x="834316" y="-18189"/>
                        <a:pt x="812091" y="33670"/>
                        <a:pt x="773991" y="91878"/>
                      </a:cubicBezTo>
                      <a:lnTo>
                        <a:pt x="643816" y="266502"/>
                      </a:lnTo>
                      <a:cubicBezTo>
                        <a:pt x="599366" y="302486"/>
                        <a:pt x="554916" y="319419"/>
                        <a:pt x="466016" y="285553"/>
                      </a:cubicBezTo>
                      <a:lnTo>
                        <a:pt x="53266" y="145853"/>
                      </a:lnTo>
                      <a:cubicBezTo>
                        <a:pt x="-30342" y="114103"/>
                        <a:pt x="-8247" y="28072"/>
                        <a:pt x="69141" y="506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6"/>
                <p:cNvSpPr/>
                <p:nvPr/>
              </p:nvSpPr>
              <p:spPr>
                <a:xfrm>
                  <a:off x="4568191" y="1578293"/>
                  <a:ext cx="1387450" cy="1435796"/>
                </a:xfrm>
                <a:custGeom>
                  <a:avLst/>
                  <a:gdLst>
                    <a:gd name="connsiteX0" fmla="*/ 0 w 967740"/>
                    <a:gd name="connsiteY0" fmla="*/ 0 h 1181100"/>
                    <a:gd name="connsiteX1" fmla="*/ 967740 w 967740"/>
                    <a:gd name="connsiteY1" fmla="*/ 0 h 1181100"/>
                    <a:gd name="connsiteX2" fmla="*/ 967740 w 967740"/>
                    <a:gd name="connsiteY2" fmla="*/ 1181100 h 1181100"/>
                    <a:gd name="connsiteX3" fmla="*/ 0 w 967740"/>
                    <a:gd name="connsiteY3" fmla="*/ 1181100 h 1181100"/>
                    <a:gd name="connsiteX4" fmla="*/ 0 w 967740"/>
                    <a:gd name="connsiteY4" fmla="*/ 0 h 1181100"/>
                    <a:gd name="connsiteX0" fmla="*/ 628650 w 967740"/>
                    <a:gd name="connsiteY0" fmla="*/ 0 h 1619250"/>
                    <a:gd name="connsiteX1" fmla="*/ 967740 w 967740"/>
                    <a:gd name="connsiteY1" fmla="*/ 438150 h 1619250"/>
                    <a:gd name="connsiteX2" fmla="*/ 967740 w 967740"/>
                    <a:gd name="connsiteY2" fmla="*/ 1619250 h 1619250"/>
                    <a:gd name="connsiteX3" fmla="*/ 0 w 967740"/>
                    <a:gd name="connsiteY3" fmla="*/ 1619250 h 1619250"/>
                    <a:gd name="connsiteX4" fmla="*/ 628650 w 967740"/>
                    <a:gd name="connsiteY4" fmla="*/ 0 h 1619250"/>
                    <a:gd name="connsiteX0" fmla="*/ 609600 w 967740"/>
                    <a:gd name="connsiteY0" fmla="*/ 0 h 1619250"/>
                    <a:gd name="connsiteX1" fmla="*/ 967740 w 967740"/>
                    <a:gd name="connsiteY1" fmla="*/ 438150 h 1619250"/>
                    <a:gd name="connsiteX2" fmla="*/ 967740 w 967740"/>
                    <a:gd name="connsiteY2" fmla="*/ 1619250 h 1619250"/>
                    <a:gd name="connsiteX3" fmla="*/ 0 w 967740"/>
                    <a:gd name="connsiteY3" fmla="*/ 1619250 h 1619250"/>
                    <a:gd name="connsiteX4" fmla="*/ 609600 w 967740"/>
                    <a:gd name="connsiteY4" fmla="*/ 0 h 1619250"/>
                    <a:gd name="connsiteX0" fmla="*/ 609600 w 1039178"/>
                    <a:gd name="connsiteY0" fmla="*/ 0 h 1619250"/>
                    <a:gd name="connsiteX1" fmla="*/ 1039178 w 1039178"/>
                    <a:gd name="connsiteY1" fmla="*/ 381000 h 1619250"/>
                    <a:gd name="connsiteX2" fmla="*/ 967740 w 1039178"/>
                    <a:gd name="connsiteY2" fmla="*/ 1619250 h 1619250"/>
                    <a:gd name="connsiteX3" fmla="*/ 0 w 1039178"/>
                    <a:gd name="connsiteY3" fmla="*/ 1619250 h 1619250"/>
                    <a:gd name="connsiteX4" fmla="*/ 609600 w 1039178"/>
                    <a:gd name="connsiteY4" fmla="*/ 0 h 1619250"/>
                    <a:gd name="connsiteX0" fmla="*/ 614363 w 1039178"/>
                    <a:gd name="connsiteY0" fmla="*/ 0 h 1624012"/>
                    <a:gd name="connsiteX1" fmla="*/ 1039178 w 1039178"/>
                    <a:gd name="connsiteY1" fmla="*/ 385762 h 1624012"/>
                    <a:gd name="connsiteX2" fmla="*/ 967740 w 1039178"/>
                    <a:gd name="connsiteY2" fmla="*/ 1624012 h 1624012"/>
                    <a:gd name="connsiteX3" fmla="*/ 0 w 1039178"/>
                    <a:gd name="connsiteY3" fmla="*/ 1624012 h 1624012"/>
                    <a:gd name="connsiteX4" fmla="*/ 614363 w 1039178"/>
                    <a:gd name="connsiteY4" fmla="*/ 0 h 1624012"/>
                    <a:gd name="connsiteX0" fmla="*/ 614363 w 1039178"/>
                    <a:gd name="connsiteY0" fmla="*/ 0 h 1624012"/>
                    <a:gd name="connsiteX1" fmla="*/ 1039178 w 1039178"/>
                    <a:gd name="connsiteY1" fmla="*/ 385762 h 1624012"/>
                    <a:gd name="connsiteX2" fmla="*/ 1022985 w 1039178"/>
                    <a:gd name="connsiteY2" fmla="*/ 574357 h 1624012"/>
                    <a:gd name="connsiteX3" fmla="*/ 967740 w 1039178"/>
                    <a:gd name="connsiteY3" fmla="*/ 1624012 h 1624012"/>
                    <a:gd name="connsiteX4" fmla="*/ 0 w 1039178"/>
                    <a:gd name="connsiteY4" fmla="*/ 1624012 h 1624012"/>
                    <a:gd name="connsiteX5" fmla="*/ 614363 w 1039178"/>
                    <a:gd name="connsiteY5" fmla="*/ 0 h 1624012"/>
                    <a:gd name="connsiteX0" fmla="*/ 909638 w 1334453"/>
                    <a:gd name="connsiteY0" fmla="*/ 0 h 1624012"/>
                    <a:gd name="connsiteX1" fmla="*/ 1334453 w 1334453"/>
                    <a:gd name="connsiteY1" fmla="*/ 385762 h 1624012"/>
                    <a:gd name="connsiteX2" fmla="*/ 1318260 w 1334453"/>
                    <a:gd name="connsiteY2" fmla="*/ 574357 h 1624012"/>
                    <a:gd name="connsiteX3" fmla="*/ 1263015 w 1334453"/>
                    <a:gd name="connsiteY3" fmla="*/ 1624012 h 1624012"/>
                    <a:gd name="connsiteX4" fmla="*/ 0 w 1334453"/>
                    <a:gd name="connsiteY4" fmla="*/ 1204912 h 1624012"/>
                    <a:gd name="connsiteX5" fmla="*/ 909638 w 1334453"/>
                    <a:gd name="connsiteY5" fmla="*/ 0 h 1624012"/>
                    <a:gd name="connsiteX0" fmla="*/ 909638 w 1334453"/>
                    <a:gd name="connsiteY0" fmla="*/ 0 h 1433512"/>
                    <a:gd name="connsiteX1" fmla="*/ 1334453 w 1334453"/>
                    <a:gd name="connsiteY1" fmla="*/ 385762 h 1433512"/>
                    <a:gd name="connsiteX2" fmla="*/ 1318260 w 1334453"/>
                    <a:gd name="connsiteY2" fmla="*/ 574357 h 1433512"/>
                    <a:gd name="connsiteX3" fmla="*/ 486727 w 1334453"/>
                    <a:gd name="connsiteY3" fmla="*/ 1433512 h 1433512"/>
                    <a:gd name="connsiteX4" fmla="*/ 0 w 1334453"/>
                    <a:gd name="connsiteY4" fmla="*/ 1204912 h 1433512"/>
                    <a:gd name="connsiteX5" fmla="*/ 909638 w 1334453"/>
                    <a:gd name="connsiteY5" fmla="*/ 0 h 1433512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458152 w 1334453"/>
                    <a:gd name="connsiteY3" fmla="*/ 1423987 h 1423987"/>
                    <a:gd name="connsiteX4" fmla="*/ 0 w 1334453"/>
                    <a:gd name="connsiteY4" fmla="*/ 1204912 h 1423987"/>
                    <a:gd name="connsiteX5" fmla="*/ 909638 w 1334453"/>
                    <a:gd name="connsiteY5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608649 w 1334453"/>
                    <a:gd name="connsiteY3" fmla="*/ 1269683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651511 w 1334453"/>
                    <a:gd name="connsiteY3" fmla="*/ 1336358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20641 w 1334453"/>
                    <a:gd name="connsiteY2" fmla="*/ 581500 h 1423987"/>
                    <a:gd name="connsiteX3" fmla="*/ 651511 w 1334453"/>
                    <a:gd name="connsiteY3" fmla="*/ 1336358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61430"/>
                    <a:gd name="connsiteY0" fmla="*/ 0 h 1423987"/>
                    <a:gd name="connsiteX1" fmla="*/ 1334453 w 1361430"/>
                    <a:gd name="connsiteY1" fmla="*/ 385762 h 1423987"/>
                    <a:gd name="connsiteX2" fmla="*/ 1320641 w 1361430"/>
                    <a:gd name="connsiteY2" fmla="*/ 581500 h 1423987"/>
                    <a:gd name="connsiteX3" fmla="*/ 651511 w 1361430"/>
                    <a:gd name="connsiteY3" fmla="*/ 1336358 h 1423987"/>
                    <a:gd name="connsiteX4" fmla="*/ 458152 w 1361430"/>
                    <a:gd name="connsiteY4" fmla="*/ 1423987 h 1423987"/>
                    <a:gd name="connsiteX5" fmla="*/ 0 w 1361430"/>
                    <a:gd name="connsiteY5" fmla="*/ 1204912 h 1423987"/>
                    <a:gd name="connsiteX6" fmla="*/ 909638 w 1361430"/>
                    <a:gd name="connsiteY6" fmla="*/ 0 h 1423987"/>
                    <a:gd name="connsiteX0" fmla="*/ 909638 w 1387527"/>
                    <a:gd name="connsiteY0" fmla="*/ 0 h 1423987"/>
                    <a:gd name="connsiteX1" fmla="*/ 1334453 w 1387527"/>
                    <a:gd name="connsiteY1" fmla="*/ 385762 h 1423987"/>
                    <a:gd name="connsiteX2" fmla="*/ 1320641 w 1387527"/>
                    <a:gd name="connsiteY2" fmla="*/ 581500 h 1423987"/>
                    <a:gd name="connsiteX3" fmla="*/ 651511 w 1387527"/>
                    <a:gd name="connsiteY3" fmla="*/ 1336358 h 1423987"/>
                    <a:gd name="connsiteX4" fmla="*/ 458152 w 1387527"/>
                    <a:gd name="connsiteY4" fmla="*/ 1423987 h 1423987"/>
                    <a:gd name="connsiteX5" fmla="*/ 0 w 1387527"/>
                    <a:gd name="connsiteY5" fmla="*/ 1204912 h 1423987"/>
                    <a:gd name="connsiteX6" fmla="*/ 909638 w 1387527"/>
                    <a:gd name="connsiteY6" fmla="*/ 0 h 1423987"/>
                    <a:gd name="connsiteX0" fmla="*/ 909638 w 1388376"/>
                    <a:gd name="connsiteY0" fmla="*/ 0 h 1423987"/>
                    <a:gd name="connsiteX1" fmla="*/ 1334453 w 1388376"/>
                    <a:gd name="connsiteY1" fmla="*/ 385762 h 1423987"/>
                    <a:gd name="connsiteX2" fmla="*/ 1320641 w 1388376"/>
                    <a:gd name="connsiteY2" fmla="*/ 581500 h 1423987"/>
                    <a:gd name="connsiteX3" fmla="*/ 651511 w 1388376"/>
                    <a:gd name="connsiteY3" fmla="*/ 1336358 h 1423987"/>
                    <a:gd name="connsiteX4" fmla="*/ 458152 w 1388376"/>
                    <a:gd name="connsiteY4" fmla="*/ 1423987 h 1423987"/>
                    <a:gd name="connsiteX5" fmla="*/ 0 w 1388376"/>
                    <a:gd name="connsiteY5" fmla="*/ 1204912 h 1423987"/>
                    <a:gd name="connsiteX6" fmla="*/ 909638 w 1388376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41630"/>
                    <a:gd name="connsiteX1" fmla="*/ 1334453 w 1387450"/>
                    <a:gd name="connsiteY1" fmla="*/ 385762 h 1441630"/>
                    <a:gd name="connsiteX2" fmla="*/ 1320641 w 1387450"/>
                    <a:gd name="connsiteY2" fmla="*/ 581500 h 1441630"/>
                    <a:gd name="connsiteX3" fmla="*/ 651511 w 1387450"/>
                    <a:gd name="connsiteY3" fmla="*/ 1336358 h 1441630"/>
                    <a:gd name="connsiteX4" fmla="*/ 458152 w 1387450"/>
                    <a:gd name="connsiteY4" fmla="*/ 1423987 h 1441630"/>
                    <a:gd name="connsiteX5" fmla="*/ 0 w 1387450"/>
                    <a:gd name="connsiteY5" fmla="*/ 1204912 h 1441630"/>
                    <a:gd name="connsiteX6" fmla="*/ 909638 w 1387450"/>
                    <a:gd name="connsiteY6" fmla="*/ 0 h 1441630"/>
                    <a:gd name="connsiteX0" fmla="*/ 909638 w 1387450"/>
                    <a:gd name="connsiteY0" fmla="*/ 0 h 1444611"/>
                    <a:gd name="connsiteX1" fmla="*/ 1334453 w 1387450"/>
                    <a:gd name="connsiteY1" fmla="*/ 385762 h 1444611"/>
                    <a:gd name="connsiteX2" fmla="*/ 1320641 w 1387450"/>
                    <a:gd name="connsiteY2" fmla="*/ 581500 h 1444611"/>
                    <a:gd name="connsiteX3" fmla="*/ 651511 w 1387450"/>
                    <a:gd name="connsiteY3" fmla="*/ 1336358 h 1444611"/>
                    <a:gd name="connsiteX4" fmla="*/ 458152 w 1387450"/>
                    <a:gd name="connsiteY4" fmla="*/ 1423987 h 1444611"/>
                    <a:gd name="connsiteX5" fmla="*/ 0 w 1387450"/>
                    <a:gd name="connsiteY5" fmla="*/ 1204912 h 1444611"/>
                    <a:gd name="connsiteX6" fmla="*/ 909638 w 1387450"/>
                    <a:gd name="connsiteY6" fmla="*/ 0 h 1444611"/>
                    <a:gd name="connsiteX0" fmla="*/ 909638 w 1387450"/>
                    <a:gd name="connsiteY0" fmla="*/ 0 h 1442619"/>
                    <a:gd name="connsiteX1" fmla="*/ 1334453 w 1387450"/>
                    <a:gd name="connsiteY1" fmla="*/ 385762 h 1442619"/>
                    <a:gd name="connsiteX2" fmla="*/ 1320641 w 1387450"/>
                    <a:gd name="connsiteY2" fmla="*/ 581500 h 1442619"/>
                    <a:gd name="connsiteX3" fmla="*/ 651511 w 1387450"/>
                    <a:gd name="connsiteY3" fmla="*/ 1336358 h 1442619"/>
                    <a:gd name="connsiteX4" fmla="*/ 458152 w 1387450"/>
                    <a:gd name="connsiteY4" fmla="*/ 1423987 h 1442619"/>
                    <a:gd name="connsiteX5" fmla="*/ 0 w 1387450"/>
                    <a:gd name="connsiteY5" fmla="*/ 1204912 h 1442619"/>
                    <a:gd name="connsiteX6" fmla="*/ 909638 w 1387450"/>
                    <a:gd name="connsiteY6" fmla="*/ 0 h 1442619"/>
                    <a:gd name="connsiteX0" fmla="*/ 909638 w 1387450"/>
                    <a:gd name="connsiteY0" fmla="*/ 0 h 1436753"/>
                    <a:gd name="connsiteX1" fmla="*/ 1334453 w 1387450"/>
                    <a:gd name="connsiteY1" fmla="*/ 385762 h 1436753"/>
                    <a:gd name="connsiteX2" fmla="*/ 1320641 w 1387450"/>
                    <a:gd name="connsiteY2" fmla="*/ 581500 h 1436753"/>
                    <a:gd name="connsiteX3" fmla="*/ 651511 w 1387450"/>
                    <a:gd name="connsiteY3" fmla="*/ 1336358 h 1436753"/>
                    <a:gd name="connsiteX4" fmla="*/ 458152 w 1387450"/>
                    <a:gd name="connsiteY4" fmla="*/ 1423987 h 1436753"/>
                    <a:gd name="connsiteX5" fmla="*/ 0 w 1387450"/>
                    <a:gd name="connsiteY5" fmla="*/ 1204912 h 1436753"/>
                    <a:gd name="connsiteX6" fmla="*/ 909638 w 1387450"/>
                    <a:gd name="connsiteY6" fmla="*/ 0 h 1436753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7450" h="1435796">
                      <a:moveTo>
                        <a:pt x="909638" y="0"/>
                      </a:moveTo>
                      <a:lnTo>
                        <a:pt x="1334453" y="385762"/>
                      </a:lnTo>
                      <a:cubicBezTo>
                        <a:pt x="1406049" y="453389"/>
                        <a:pt x="1408589" y="499586"/>
                        <a:pt x="1320641" y="581500"/>
                      </a:cubicBezTo>
                      <a:lnTo>
                        <a:pt x="651511" y="1336358"/>
                      </a:lnTo>
                      <a:cubicBezTo>
                        <a:pt x="601346" y="1403668"/>
                        <a:pt x="534510" y="1461451"/>
                        <a:pt x="458152" y="1423987"/>
                      </a:cubicBezTo>
                      <a:lnTo>
                        <a:pt x="0" y="1204912"/>
                      </a:lnTo>
                      <a:lnTo>
                        <a:pt x="9096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6"/>
                <p:cNvSpPr/>
                <p:nvPr/>
              </p:nvSpPr>
              <p:spPr>
                <a:xfrm rot="322250">
                  <a:off x="5259269" y="2133648"/>
                  <a:ext cx="1177124" cy="1292067"/>
                </a:xfrm>
                <a:custGeom>
                  <a:avLst/>
                  <a:gdLst>
                    <a:gd name="connsiteX0" fmla="*/ 0 w 967740"/>
                    <a:gd name="connsiteY0" fmla="*/ 0 h 1181100"/>
                    <a:gd name="connsiteX1" fmla="*/ 967740 w 967740"/>
                    <a:gd name="connsiteY1" fmla="*/ 0 h 1181100"/>
                    <a:gd name="connsiteX2" fmla="*/ 967740 w 967740"/>
                    <a:gd name="connsiteY2" fmla="*/ 1181100 h 1181100"/>
                    <a:gd name="connsiteX3" fmla="*/ 0 w 967740"/>
                    <a:gd name="connsiteY3" fmla="*/ 1181100 h 1181100"/>
                    <a:gd name="connsiteX4" fmla="*/ 0 w 967740"/>
                    <a:gd name="connsiteY4" fmla="*/ 0 h 1181100"/>
                    <a:gd name="connsiteX0" fmla="*/ 628650 w 967740"/>
                    <a:gd name="connsiteY0" fmla="*/ 0 h 1619250"/>
                    <a:gd name="connsiteX1" fmla="*/ 967740 w 967740"/>
                    <a:gd name="connsiteY1" fmla="*/ 438150 h 1619250"/>
                    <a:gd name="connsiteX2" fmla="*/ 967740 w 967740"/>
                    <a:gd name="connsiteY2" fmla="*/ 1619250 h 1619250"/>
                    <a:gd name="connsiteX3" fmla="*/ 0 w 967740"/>
                    <a:gd name="connsiteY3" fmla="*/ 1619250 h 1619250"/>
                    <a:gd name="connsiteX4" fmla="*/ 628650 w 967740"/>
                    <a:gd name="connsiteY4" fmla="*/ 0 h 1619250"/>
                    <a:gd name="connsiteX0" fmla="*/ 609600 w 967740"/>
                    <a:gd name="connsiteY0" fmla="*/ 0 h 1619250"/>
                    <a:gd name="connsiteX1" fmla="*/ 967740 w 967740"/>
                    <a:gd name="connsiteY1" fmla="*/ 438150 h 1619250"/>
                    <a:gd name="connsiteX2" fmla="*/ 967740 w 967740"/>
                    <a:gd name="connsiteY2" fmla="*/ 1619250 h 1619250"/>
                    <a:gd name="connsiteX3" fmla="*/ 0 w 967740"/>
                    <a:gd name="connsiteY3" fmla="*/ 1619250 h 1619250"/>
                    <a:gd name="connsiteX4" fmla="*/ 609600 w 967740"/>
                    <a:gd name="connsiteY4" fmla="*/ 0 h 1619250"/>
                    <a:gd name="connsiteX0" fmla="*/ 609600 w 1039178"/>
                    <a:gd name="connsiteY0" fmla="*/ 0 h 1619250"/>
                    <a:gd name="connsiteX1" fmla="*/ 1039178 w 1039178"/>
                    <a:gd name="connsiteY1" fmla="*/ 381000 h 1619250"/>
                    <a:gd name="connsiteX2" fmla="*/ 967740 w 1039178"/>
                    <a:gd name="connsiteY2" fmla="*/ 1619250 h 1619250"/>
                    <a:gd name="connsiteX3" fmla="*/ 0 w 1039178"/>
                    <a:gd name="connsiteY3" fmla="*/ 1619250 h 1619250"/>
                    <a:gd name="connsiteX4" fmla="*/ 609600 w 1039178"/>
                    <a:gd name="connsiteY4" fmla="*/ 0 h 1619250"/>
                    <a:gd name="connsiteX0" fmla="*/ 614363 w 1039178"/>
                    <a:gd name="connsiteY0" fmla="*/ 0 h 1624012"/>
                    <a:gd name="connsiteX1" fmla="*/ 1039178 w 1039178"/>
                    <a:gd name="connsiteY1" fmla="*/ 385762 h 1624012"/>
                    <a:gd name="connsiteX2" fmla="*/ 967740 w 1039178"/>
                    <a:gd name="connsiteY2" fmla="*/ 1624012 h 1624012"/>
                    <a:gd name="connsiteX3" fmla="*/ 0 w 1039178"/>
                    <a:gd name="connsiteY3" fmla="*/ 1624012 h 1624012"/>
                    <a:gd name="connsiteX4" fmla="*/ 614363 w 1039178"/>
                    <a:gd name="connsiteY4" fmla="*/ 0 h 1624012"/>
                    <a:gd name="connsiteX0" fmla="*/ 614363 w 1039178"/>
                    <a:gd name="connsiteY0" fmla="*/ 0 h 1624012"/>
                    <a:gd name="connsiteX1" fmla="*/ 1039178 w 1039178"/>
                    <a:gd name="connsiteY1" fmla="*/ 385762 h 1624012"/>
                    <a:gd name="connsiteX2" fmla="*/ 1022985 w 1039178"/>
                    <a:gd name="connsiteY2" fmla="*/ 574357 h 1624012"/>
                    <a:gd name="connsiteX3" fmla="*/ 967740 w 1039178"/>
                    <a:gd name="connsiteY3" fmla="*/ 1624012 h 1624012"/>
                    <a:gd name="connsiteX4" fmla="*/ 0 w 1039178"/>
                    <a:gd name="connsiteY4" fmla="*/ 1624012 h 1624012"/>
                    <a:gd name="connsiteX5" fmla="*/ 614363 w 1039178"/>
                    <a:gd name="connsiteY5" fmla="*/ 0 h 1624012"/>
                    <a:gd name="connsiteX0" fmla="*/ 909638 w 1334453"/>
                    <a:gd name="connsiteY0" fmla="*/ 0 h 1624012"/>
                    <a:gd name="connsiteX1" fmla="*/ 1334453 w 1334453"/>
                    <a:gd name="connsiteY1" fmla="*/ 385762 h 1624012"/>
                    <a:gd name="connsiteX2" fmla="*/ 1318260 w 1334453"/>
                    <a:gd name="connsiteY2" fmla="*/ 574357 h 1624012"/>
                    <a:gd name="connsiteX3" fmla="*/ 1263015 w 1334453"/>
                    <a:gd name="connsiteY3" fmla="*/ 1624012 h 1624012"/>
                    <a:gd name="connsiteX4" fmla="*/ 0 w 1334453"/>
                    <a:gd name="connsiteY4" fmla="*/ 1204912 h 1624012"/>
                    <a:gd name="connsiteX5" fmla="*/ 909638 w 1334453"/>
                    <a:gd name="connsiteY5" fmla="*/ 0 h 1624012"/>
                    <a:gd name="connsiteX0" fmla="*/ 909638 w 1334453"/>
                    <a:gd name="connsiteY0" fmla="*/ 0 h 1433512"/>
                    <a:gd name="connsiteX1" fmla="*/ 1334453 w 1334453"/>
                    <a:gd name="connsiteY1" fmla="*/ 385762 h 1433512"/>
                    <a:gd name="connsiteX2" fmla="*/ 1318260 w 1334453"/>
                    <a:gd name="connsiteY2" fmla="*/ 574357 h 1433512"/>
                    <a:gd name="connsiteX3" fmla="*/ 486727 w 1334453"/>
                    <a:gd name="connsiteY3" fmla="*/ 1433512 h 1433512"/>
                    <a:gd name="connsiteX4" fmla="*/ 0 w 1334453"/>
                    <a:gd name="connsiteY4" fmla="*/ 1204912 h 1433512"/>
                    <a:gd name="connsiteX5" fmla="*/ 909638 w 1334453"/>
                    <a:gd name="connsiteY5" fmla="*/ 0 h 1433512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458152 w 1334453"/>
                    <a:gd name="connsiteY3" fmla="*/ 1423987 h 1423987"/>
                    <a:gd name="connsiteX4" fmla="*/ 0 w 1334453"/>
                    <a:gd name="connsiteY4" fmla="*/ 1204912 h 1423987"/>
                    <a:gd name="connsiteX5" fmla="*/ 909638 w 1334453"/>
                    <a:gd name="connsiteY5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608649 w 1334453"/>
                    <a:gd name="connsiteY3" fmla="*/ 1269683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18260 w 1334453"/>
                    <a:gd name="connsiteY2" fmla="*/ 574357 h 1423987"/>
                    <a:gd name="connsiteX3" fmla="*/ 651511 w 1334453"/>
                    <a:gd name="connsiteY3" fmla="*/ 1336358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34453"/>
                    <a:gd name="connsiteY0" fmla="*/ 0 h 1423987"/>
                    <a:gd name="connsiteX1" fmla="*/ 1334453 w 1334453"/>
                    <a:gd name="connsiteY1" fmla="*/ 385762 h 1423987"/>
                    <a:gd name="connsiteX2" fmla="*/ 1320641 w 1334453"/>
                    <a:gd name="connsiteY2" fmla="*/ 581500 h 1423987"/>
                    <a:gd name="connsiteX3" fmla="*/ 651511 w 1334453"/>
                    <a:gd name="connsiteY3" fmla="*/ 1336358 h 1423987"/>
                    <a:gd name="connsiteX4" fmla="*/ 458152 w 1334453"/>
                    <a:gd name="connsiteY4" fmla="*/ 1423987 h 1423987"/>
                    <a:gd name="connsiteX5" fmla="*/ 0 w 1334453"/>
                    <a:gd name="connsiteY5" fmla="*/ 1204912 h 1423987"/>
                    <a:gd name="connsiteX6" fmla="*/ 909638 w 1334453"/>
                    <a:gd name="connsiteY6" fmla="*/ 0 h 1423987"/>
                    <a:gd name="connsiteX0" fmla="*/ 909638 w 1361430"/>
                    <a:gd name="connsiteY0" fmla="*/ 0 h 1423987"/>
                    <a:gd name="connsiteX1" fmla="*/ 1334453 w 1361430"/>
                    <a:gd name="connsiteY1" fmla="*/ 385762 h 1423987"/>
                    <a:gd name="connsiteX2" fmla="*/ 1320641 w 1361430"/>
                    <a:gd name="connsiteY2" fmla="*/ 581500 h 1423987"/>
                    <a:gd name="connsiteX3" fmla="*/ 651511 w 1361430"/>
                    <a:gd name="connsiteY3" fmla="*/ 1336358 h 1423987"/>
                    <a:gd name="connsiteX4" fmla="*/ 458152 w 1361430"/>
                    <a:gd name="connsiteY4" fmla="*/ 1423987 h 1423987"/>
                    <a:gd name="connsiteX5" fmla="*/ 0 w 1361430"/>
                    <a:gd name="connsiteY5" fmla="*/ 1204912 h 1423987"/>
                    <a:gd name="connsiteX6" fmla="*/ 909638 w 1361430"/>
                    <a:gd name="connsiteY6" fmla="*/ 0 h 1423987"/>
                    <a:gd name="connsiteX0" fmla="*/ 909638 w 1387527"/>
                    <a:gd name="connsiteY0" fmla="*/ 0 h 1423987"/>
                    <a:gd name="connsiteX1" fmla="*/ 1334453 w 1387527"/>
                    <a:gd name="connsiteY1" fmla="*/ 385762 h 1423987"/>
                    <a:gd name="connsiteX2" fmla="*/ 1320641 w 1387527"/>
                    <a:gd name="connsiteY2" fmla="*/ 581500 h 1423987"/>
                    <a:gd name="connsiteX3" fmla="*/ 651511 w 1387527"/>
                    <a:gd name="connsiteY3" fmla="*/ 1336358 h 1423987"/>
                    <a:gd name="connsiteX4" fmla="*/ 458152 w 1387527"/>
                    <a:gd name="connsiteY4" fmla="*/ 1423987 h 1423987"/>
                    <a:gd name="connsiteX5" fmla="*/ 0 w 1387527"/>
                    <a:gd name="connsiteY5" fmla="*/ 1204912 h 1423987"/>
                    <a:gd name="connsiteX6" fmla="*/ 909638 w 1387527"/>
                    <a:gd name="connsiteY6" fmla="*/ 0 h 1423987"/>
                    <a:gd name="connsiteX0" fmla="*/ 909638 w 1388376"/>
                    <a:gd name="connsiteY0" fmla="*/ 0 h 1423987"/>
                    <a:gd name="connsiteX1" fmla="*/ 1334453 w 1388376"/>
                    <a:gd name="connsiteY1" fmla="*/ 385762 h 1423987"/>
                    <a:gd name="connsiteX2" fmla="*/ 1320641 w 1388376"/>
                    <a:gd name="connsiteY2" fmla="*/ 581500 h 1423987"/>
                    <a:gd name="connsiteX3" fmla="*/ 651511 w 1388376"/>
                    <a:gd name="connsiteY3" fmla="*/ 1336358 h 1423987"/>
                    <a:gd name="connsiteX4" fmla="*/ 458152 w 1388376"/>
                    <a:gd name="connsiteY4" fmla="*/ 1423987 h 1423987"/>
                    <a:gd name="connsiteX5" fmla="*/ 0 w 1388376"/>
                    <a:gd name="connsiteY5" fmla="*/ 1204912 h 1423987"/>
                    <a:gd name="connsiteX6" fmla="*/ 909638 w 1388376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23987"/>
                    <a:gd name="connsiteX1" fmla="*/ 1334453 w 1387450"/>
                    <a:gd name="connsiteY1" fmla="*/ 385762 h 1423987"/>
                    <a:gd name="connsiteX2" fmla="*/ 1320641 w 1387450"/>
                    <a:gd name="connsiteY2" fmla="*/ 581500 h 1423987"/>
                    <a:gd name="connsiteX3" fmla="*/ 651511 w 1387450"/>
                    <a:gd name="connsiteY3" fmla="*/ 1336358 h 1423987"/>
                    <a:gd name="connsiteX4" fmla="*/ 458152 w 1387450"/>
                    <a:gd name="connsiteY4" fmla="*/ 1423987 h 1423987"/>
                    <a:gd name="connsiteX5" fmla="*/ 0 w 1387450"/>
                    <a:gd name="connsiteY5" fmla="*/ 1204912 h 1423987"/>
                    <a:gd name="connsiteX6" fmla="*/ 909638 w 1387450"/>
                    <a:gd name="connsiteY6" fmla="*/ 0 h 1423987"/>
                    <a:gd name="connsiteX0" fmla="*/ 909638 w 1387450"/>
                    <a:gd name="connsiteY0" fmla="*/ 0 h 1441630"/>
                    <a:gd name="connsiteX1" fmla="*/ 1334453 w 1387450"/>
                    <a:gd name="connsiteY1" fmla="*/ 385762 h 1441630"/>
                    <a:gd name="connsiteX2" fmla="*/ 1320641 w 1387450"/>
                    <a:gd name="connsiteY2" fmla="*/ 581500 h 1441630"/>
                    <a:gd name="connsiteX3" fmla="*/ 651511 w 1387450"/>
                    <a:gd name="connsiteY3" fmla="*/ 1336358 h 1441630"/>
                    <a:gd name="connsiteX4" fmla="*/ 458152 w 1387450"/>
                    <a:gd name="connsiteY4" fmla="*/ 1423987 h 1441630"/>
                    <a:gd name="connsiteX5" fmla="*/ 0 w 1387450"/>
                    <a:gd name="connsiteY5" fmla="*/ 1204912 h 1441630"/>
                    <a:gd name="connsiteX6" fmla="*/ 909638 w 1387450"/>
                    <a:gd name="connsiteY6" fmla="*/ 0 h 1441630"/>
                    <a:gd name="connsiteX0" fmla="*/ 909638 w 1387450"/>
                    <a:gd name="connsiteY0" fmla="*/ 0 h 1444611"/>
                    <a:gd name="connsiteX1" fmla="*/ 1334453 w 1387450"/>
                    <a:gd name="connsiteY1" fmla="*/ 385762 h 1444611"/>
                    <a:gd name="connsiteX2" fmla="*/ 1320641 w 1387450"/>
                    <a:gd name="connsiteY2" fmla="*/ 581500 h 1444611"/>
                    <a:gd name="connsiteX3" fmla="*/ 651511 w 1387450"/>
                    <a:gd name="connsiteY3" fmla="*/ 1336358 h 1444611"/>
                    <a:gd name="connsiteX4" fmla="*/ 458152 w 1387450"/>
                    <a:gd name="connsiteY4" fmla="*/ 1423987 h 1444611"/>
                    <a:gd name="connsiteX5" fmla="*/ 0 w 1387450"/>
                    <a:gd name="connsiteY5" fmla="*/ 1204912 h 1444611"/>
                    <a:gd name="connsiteX6" fmla="*/ 909638 w 1387450"/>
                    <a:gd name="connsiteY6" fmla="*/ 0 h 1444611"/>
                    <a:gd name="connsiteX0" fmla="*/ 909638 w 1387450"/>
                    <a:gd name="connsiteY0" fmla="*/ 0 h 1442619"/>
                    <a:gd name="connsiteX1" fmla="*/ 1334453 w 1387450"/>
                    <a:gd name="connsiteY1" fmla="*/ 385762 h 1442619"/>
                    <a:gd name="connsiteX2" fmla="*/ 1320641 w 1387450"/>
                    <a:gd name="connsiteY2" fmla="*/ 581500 h 1442619"/>
                    <a:gd name="connsiteX3" fmla="*/ 651511 w 1387450"/>
                    <a:gd name="connsiteY3" fmla="*/ 1336358 h 1442619"/>
                    <a:gd name="connsiteX4" fmla="*/ 458152 w 1387450"/>
                    <a:gd name="connsiteY4" fmla="*/ 1423987 h 1442619"/>
                    <a:gd name="connsiteX5" fmla="*/ 0 w 1387450"/>
                    <a:gd name="connsiteY5" fmla="*/ 1204912 h 1442619"/>
                    <a:gd name="connsiteX6" fmla="*/ 909638 w 1387450"/>
                    <a:gd name="connsiteY6" fmla="*/ 0 h 1442619"/>
                    <a:gd name="connsiteX0" fmla="*/ 909638 w 1387450"/>
                    <a:gd name="connsiteY0" fmla="*/ 0 h 1436753"/>
                    <a:gd name="connsiteX1" fmla="*/ 1334453 w 1387450"/>
                    <a:gd name="connsiteY1" fmla="*/ 385762 h 1436753"/>
                    <a:gd name="connsiteX2" fmla="*/ 1320641 w 1387450"/>
                    <a:gd name="connsiteY2" fmla="*/ 581500 h 1436753"/>
                    <a:gd name="connsiteX3" fmla="*/ 651511 w 1387450"/>
                    <a:gd name="connsiteY3" fmla="*/ 1336358 h 1436753"/>
                    <a:gd name="connsiteX4" fmla="*/ 458152 w 1387450"/>
                    <a:gd name="connsiteY4" fmla="*/ 1423987 h 1436753"/>
                    <a:gd name="connsiteX5" fmla="*/ 0 w 1387450"/>
                    <a:gd name="connsiteY5" fmla="*/ 1204912 h 1436753"/>
                    <a:gd name="connsiteX6" fmla="*/ 909638 w 1387450"/>
                    <a:gd name="connsiteY6" fmla="*/ 0 h 1436753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  <a:gd name="connsiteX0" fmla="*/ 909638 w 1387450"/>
                    <a:gd name="connsiteY0" fmla="*/ 0 h 1435796"/>
                    <a:gd name="connsiteX1" fmla="*/ 1334453 w 1387450"/>
                    <a:gd name="connsiteY1" fmla="*/ 385762 h 1435796"/>
                    <a:gd name="connsiteX2" fmla="*/ 1320641 w 1387450"/>
                    <a:gd name="connsiteY2" fmla="*/ 581500 h 1435796"/>
                    <a:gd name="connsiteX3" fmla="*/ 651511 w 1387450"/>
                    <a:gd name="connsiteY3" fmla="*/ 1336358 h 1435796"/>
                    <a:gd name="connsiteX4" fmla="*/ 458152 w 1387450"/>
                    <a:gd name="connsiteY4" fmla="*/ 1423987 h 1435796"/>
                    <a:gd name="connsiteX5" fmla="*/ 0 w 1387450"/>
                    <a:gd name="connsiteY5" fmla="*/ 1204912 h 1435796"/>
                    <a:gd name="connsiteX6" fmla="*/ 909638 w 1387450"/>
                    <a:gd name="connsiteY6" fmla="*/ 0 h 1435796"/>
                    <a:gd name="connsiteX0" fmla="*/ 725743 w 1203555"/>
                    <a:gd name="connsiteY0" fmla="*/ 0 h 1435796"/>
                    <a:gd name="connsiteX1" fmla="*/ 1150558 w 1203555"/>
                    <a:gd name="connsiteY1" fmla="*/ 385762 h 1435796"/>
                    <a:gd name="connsiteX2" fmla="*/ 1136746 w 1203555"/>
                    <a:gd name="connsiteY2" fmla="*/ 581500 h 1435796"/>
                    <a:gd name="connsiteX3" fmla="*/ 467616 w 1203555"/>
                    <a:gd name="connsiteY3" fmla="*/ 1336358 h 1435796"/>
                    <a:gd name="connsiteX4" fmla="*/ 274257 w 1203555"/>
                    <a:gd name="connsiteY4" fmla="*/ 1423987 h 1435796"/>
                    <a:gd name="connsiteX5" fmla="*/ 0 w 1203555"/>
                    <a:gd name="connsiteY5" fmla="*/ 1179077 h 1435796"/>
                    <a:gd name="connsiteX6" fmla="*/ 725743 w 1203555"/>
                    <a:gd name="connsiteY6" fmla="*/ 0 h 1435796"/>
                    <a:gd name="connsiteX0" fmla="*/ 725743 w 1203555"/>
                    <a:gd name="connsiteY0" fmla="*/ 0 h 1435796"/>
                    <a:gd name="connsiteX1" fmla="*/ 1150558 w 1203555"/>
                    <a:gd name="connsiteY1" fmla="*/ 385762 h 1435796"/>
                    <a:gd name="connsiteX2" fmla="*/ 1136746 w 1203555"/>
                    <a:gd name="connsiteY2" fmla="*/ 581500 h 1435796"/>
                    <a:gd name="connsiteX3" fmla="*/ 467616 w 1203555"/>
                    <a:gd name="connsiteY3" fmla="*/ 1336358 h 1435796"/>
                    <a:gd name="connsiteX4" fmla="*/ 274257 w 1203555"/>
                    <a:gd name="connsiteY4" fmla="*/ 1423987 h 1435796"/>
                    <a:gd name="connsiteX5" fmla="*/ 0 w 1203555"/>
                    <a:gd name="connsiteY5" fmla="*/ 1179077 h 1435796"/>
                    <a:gd name="connsiteX6" fmla="*/ 134124 w 1203555"/>
                    <a:gd name="connsiteY6" fmla="*/ 968223 h 1435796"/>
                    <a:gd name="connsiteX7" fmla="*/ 725743 w 1203555"/>
                    <a:gd name="connsiteY7" fmla="*/ 0 h 1435796"/>
                    <a:gd name="connsiteX0" fmla="*/ 740906 w 1218718"/>
                    <a:gd name="connsiteY0" fmla="*/ 0 h 1435796"/>
                    <a:gd name="connsiteX1" fmla="*/ 1165721 w 1218718"/>
                    <a:gd name="connsiteY1" fmla="*/ 385762 h 1435796"/>
                    <a:gd name="connsiteX2" fmla="*/ 1151909 w 1218718"/>
                    <a:gd name="connsiteY2" fmla="*/ 581500 h 1435796"/>
                    <a:gd name="connsiteX3" fmla="*/ 482779 w 1218718"/>
                    <a:gd name="connsiteY3" fmla="*/ 1336358 h 1435796"/>
                    <a:gd name="connsiteX4" fmla="*/ 289420 w 1218718"/>
                    <a:gd name="connsiteY4" fmla="*/ 1423987 h 1435796"/>
                    <a:gd name="connsiteX5" fmla="*/ 15163 w 1218718"/>
                    <a:gd name="connsiteY5" fmla="*/ 1179077 h 1435796"/>
                    <a:gd name="connsiteX6" fmla="*/ 0 w 1218718"/>
                    <a:gd name="connsiteY6" fmla="*/ 1054294 h 1435796"/>
                    <a:gd name="connsiteX7" fmla="*/ 740906 w 1218718"/>
                    <a:gd name="connsiteY7" fmla="*/ 0 h 1435796"/>
                    <a:gd name="connsiteX0" fmla="*/ 734432 w 1218718"/>
                    <a:gd name="connsiteY0" fmla="*/ 0 h 1435133"/>
                    <a:gd name="connsiteX1" fmla="*/ 1165721 w 1218718"/>
                    <a:gd name="connsiteY1" fmla="*/ 385099 h 1435133"/>
                    <a:gd name="connsiteX2" fmla="*/ 1151909 w 1218718"/>
                    <a:gd name="connsiteY2" fmla="*/ 580837 h 1435133"/>
                    <a:gd name="connsiteX3" fmla="*/ 482779 w 1218718"/>
                    <a:gd name="connsiteY3" fmla="*/ 1335695 h 1435133"/>
                    <a:gd name="connsiteX4" fmla="*/ 289420 w 1218718"/>
                    <a:gd name="connsiteY4" fmla="*/ 1423324 h 1435133"/>
                    <a:gd name="connsiteX5" fmla="*/ 15163 w 1218718"/>
                    <a:gd name="connsiteY5" fmla="*/ 1178414 h 1435133"/>
                    <a:gd name="connsiteX6" fmla="*/ 0 w 1218718"/>
                    <a:gd name="connsiteY6" fmla="*/ 1053631 h 1435133"/>
                    <a:gd name="connsiteX7" fmla="*/ 734432 w 1218718"/>
                    <a:gd name="connsiteY7" fmla="*/ 0 h 1435133"/>
                    <a:gd name="connsiteX0" fmla="*/ 734432 w 1218718"/>
                    <a:gd name="connsiteY0" fmla="*/ 0 h 1436295"/>
                    <a:gd name="connsiteX1" fmla="*/ 1165721 w 1218718"/>
                    <a:gd name="connsiteY1" fmla="*/ 385099 h 1436295"/>
                    <a:gd name="connsiteX2" fmla="*/ 1151909 w 1218718"/>
                    <a:gd name="connsiteY2" fmla="*/ 580837 h 1436295"/>
                    <a:gd name="connsiteX3" fmla="*/ 482779 w 1218718"/>
                    <a:gd name="connsiteY3" fmla="*/ 1335695 h 1436295"/>
                    <a:gd name="connsiteX4" fmla="*/ 276472 w 1218718"/>
                    <a:gd name="connsiteY4" fmla="*/ 1424645 h 1436295"/>
                    <a:gd name="connsiteX5" fmla="*/ 15163 w 1218718"/>
                    <a:gd name="connsiteY5" fmla="*/ 1178414 h 1436295"/>
                    <a:gd name="connsiteX6" fmla="*/ 0 w 1218718"/>
                    <a:gd name="connsiteY6" fmla="*/ 1053631 h 1436295"/>
                    <a:gd name="connsiteX7" fmla="*/ 734432 w 1218718"/>
                    <a:gd name="connsiteY7" fmla="*/ 0 h 1436295"/>
                    <a:gd name="connsiteX0" fmla="*/ 734432 w 1218718"/>
                    <a:gd name="connsiteY0" fmla="*/ 0 h 1440350"/>
                    <a:gd name="connsiteX1" fmla="*/ 1165721 w 1218718"/>
                    <a:gd name="connsiteY1" fmla="*/ 385099 h 1440350"/>
                    <a:gd name="connsiteX2" fmla="*/ 1151909 w 1218718"/>
                    <a:gd name="connsiteY2" fmla="*/ 580837 h 1440350"/>
                    <a:gd name="connsiteX3" fmla="*/ 400140 w 1218718"/>
                    <a:gd name="connsiteY3" fmla="*/ 1361835 h 1440350"/>
                    <a:gd name="connsiteX4" fmla="*/ 276472 w 1218718"/>
                    <a:gd name="connsiteY4" fmla="*/ 1424645 h 1440350"/>
                    <a:gd name="connsiteX5" fmla="*/ 15163 w 1218718"/>
                    <a:gd name="connsiteY5" fmla="*/ 1178414 h 1440350"/>
                    <a:gd name="connsiteX6" fmla="*/ 0 w 1218718"/>
                    <a:gd name="connsiteY6" fmla="*/ 1053631 h 1440350"/>
                    <a:gd name="connsiteX7" fmla="*/ 734432 w 1218718"/>
                    <a:gd name="connsiteY7" fmla="*/ 0 h 1440350"/>
                    <a:gd name="connsiteX0" fmla="*/ 734432 w 1218718"/>
                    <a:gd name="connsiteY0" fmla="*/ 0 h 1425960"/>
                    <a:gd name="connsiteX1" fmla="*/ 1165721 w 1218718"/>
                    <a:gd name="connsiteY1" fmla="*/ 385099 h 1425960"/>
                    <a:gd name="connsiteX2" fmla="*/ 1151909 w 1218718"/>
                    <a:gd name="connsiteY2" fmla="*/ 580837 h 1425960"/>
                    <a:gd name="connsiteX3" fmla="*/ 400140 w 1218718"/>
                    <a:gd name="connsiteY3" fmla="*/ 1361835 h 1425960"/>
                    <a:gd name="connsiteX4" fmla="*/ 255224 w 1218718"/>
                    <a:gd name="connsiteY4" fmla="*/ 1405558 h 1425960"/>
                    <a:gd name="connsiteX5" fmla="*/ 15163 w 1218718"/>
                    <a:gd name="connsiteY5" fmla="*/ 1178414 h 1425960"/>
                    <a:gd name="connsiteX6" fmla="*/ 0 w 1218718"/>
                    <a:gd name="connsiteY6" fmla="*/ 1053631 h 1425960"/>
                    <a:gd name="connsiteX7" fmla="*/ 734432 w 1218718"/>
                    <a:gd name="connsiteY7" fmla="*/ 0 h 1425960"/>
                    <a:gd name="connsiteX0" fmla="*/ 734432 w 1218718"/>
                    <a:gd name="connsiteY0" fmla="*/ 0 h 1428827"/>
                    <a:gd name="connsiteX1" fmla="*/ 1165721 w 1218718"/>
                    <a:gd name="connsiteY1" fmla="*/ 385099 h 1428827"/>
                    <a:gd name="connsiteX2" fmla="*/ 1151909 w 1218718"/>
                    <a:gd name="connsiteY2" fmla="*/ 580837 h 1428827"/>
                    <a:gd name="connsiteX3" fmla="*/ 400140 w 1218718"/>
                    <a:gd name="connsiteY3" fmla="*/ 1361835 h 1428827"/>
                    <a:gd name="connsiteX4" fmla="*/ 255224 w 1218718"/>
                    <a:gd name="connsiteY4" fmla="*/ 1405558 h 1428827"/>
                    <a:gd name="connsiteX5" fmla="*/ 15163 w 1218718"/>
                    <a:gd name="connsiteY5" fmla="*/ 1178414 h 1428827"/>
                    <a:gd name="connsiteX6" fmla="*/ 0 w 1218718"/>
                    <a:gd name="connsiteY6" fmla="*/ 1053631 h 1428827"/>
                    <a:gd name="connsiteX7" fmla="*/ 734432 w 1218718"/>
                    <a:gd name="connsiteY7" fmla="*/ 0 h 1428827"/>
                    <a:gd name="connsiteX0" fmla="*/ 734432 w 1218718"/>
                    <a:gd name="connsiteY0" fmla="*/ 0 h 1427383"/>
                    <a:gd name="connsiteX1" fmla="*/ 1165721 w 1218718"/>
                    <a:gd name="connsiteY1" fmla="*/ 385099 h 1427383"/>
                    <a:gd name="connsiteX2" fmla="*/ 1151909 w 1218718"/>
                    <a:gd name="connsiteY2" fmla="*/ 580837 h 1427383"/>
                    <a:gd name="connsiteX3" fmla="*/ 400140 w 1218718"/>
                    <a:gd name="connsiteY3" fmla="*/ 1361835 h 1427383"/>
                    <a:gd name="connsiteX4" fmla="*/ 255224 w 1218718"/>
                    <a:gd name="connsiteY4" fmla="*/ 1405558 h 1427383"/>
                    <a:gd name="connsiteX5" fmla="*/ 15163 w 1218718"/>
                    <a:gd name="connsiteY5" fmla="*/ 1178414 h 1427383"/>
                    <a:gd name="connsiteX6" fmla="*/ 0 w 1218718"/>
                    <a:gd name="connsiteY6" fmla="*/ 1053631 h 1427383"/>
                    <a:gd name="connsiteX7" fmla="*/ 734432 w 1218718"/>
                    <a:gd name="connsiteY7" fmla="*/ 0 h 1427383"/>
                    <a:gd name="connsiteX0" fmla="*/ 734432 w 1218718"/>
                    <a:gd name="connsiteY0" fmla="*/ 0 h 1427530"/>
                    <a:gd name="connsiteX1" fmla="*/ 1165721 w 1218718"/>
                    <a:gd name="connsiteY1" fmla="*/ 385099 h 1427530"/>
                    <a:gd name="connsiteX2" fmla="*/ 1151909 w 1218718"/>
                    <a:gd name="connsiteY2" fmla="*/ 580837 h 1427530"/>
                    <a:gd name="connsiteX3" fmla="*/ 400140 w 1218718"/>
                    <a:gd name="connsiteY3" fmla="*/ 1361835 h 1427530"/>
                    <a:gd name="connsiteX4" fmla="*/ 255224 w 1218718"/>
                    <a:gd name="connsiteY4" fmla="*/ 1405558 h 1427530"/>
                    <a:gd name="connsiteX5" fmla="*/ 15163 w 1218718"/>
                    <a:gd name="connsiteY5" fmla="*/ 1178414 h 1427530"/>
                    <a:gd name="connsiteX6" fmla="*/ 0 w 1218718"/>
                    <a:gd name="connsiteY6" fmla="*/ 1053631 h 1427530"/>
                    <a:gd name="connsiteX7" fmla="*/ 734432 w 1218718"/>
                    <a:gd name="connsiteY7" fmla="*/ 0 h 1427530"/>
                    <a:gd name="connsiteX0" fmla="*/ 734432 w 1211186"/>
                    <a:gd name="connsiteY0" fmla="*/ 0 h 1427530"/>
                    <a:gd name="connsiteX1" fmla="*/ 1165721 w 1211186"/>
                    <a:gd name="connsiteY1" fmla="*/ 385099 h 1427530"/>
                    <a:gd name="connsiteX2" fmla="*/ 1134507 w 1211186"/>
                    <a:gd name="connsiteY2" fmla="*/ 568442 h 1427530"/>
                    <a:gd name="connsiteX3" fmla="*/ 400140 w 1211186"/>
                    <a:gd name="connsiteY3" fmla="*/ 1361835 h 1427530"/>
                    <a:gd name="connsiteX4" fmla="*/ 255224 w 1211186"/>
                    <a:gd name="connsiteY4" fmla="*/ 1405558 h 1427530"/>
                    <a:gd name="connsiteX5" fmla="*/ 15163 w 1211186"/>
                    <a:gd name="connsiteY5" fmla="*/ 1178414 h 1427530"/>
                    <a:gd name="connsiteX6" fmla="*/ 0 w 1211186"/>
                    <a:gd name="connsiteY6" fmla="*/ 1053631 h 1427530"/>
                    <a:gd name="connsiteX7" fmla="*/ 734432 w 1211186"/>
                    <a:gd name="connsiteY7" fmla="*/ 0 h 1427530"/>
                    <a:gd name="connsiteX0" fmla="*/ 734432 w 1193321"/>
                    <a:gd name="connsiteY0" fmla="*/ 0 h 1427530"/>
                    <a:gd name="connsiteX1" fmla="*/ 1131940 w 1193321"/>
                    <a:gd name="connsiteY1" fmla="*/ 409799 h 1427530"/>
                    <a:gd name="connsiteX2" fmla="*/ 1134507 w 1193321"/>
                    <a:gd name="connsiteY2" fmla="*/ 568442 h 1427530"/>
                    <a:gd name="connsiteX3" fmla="*/ 400140 w 1193321"/>
                    <a:gd name="connsiteY3" fmla="*/ 1361835 h 1427530"/>
                    <a:gd name="connsiteX4" fmla="*/ 255224 w 1193321"/>
                    <a:gd name="connsiteY4" fmla="*/ 1405558 h 1427530"/>
                    <a:gd name="connsiteX5" fmla="*/ 15163 w 1193321"/>
                    <a:gd name="connsiteY5" fmla="*/ 1178414 h 1427530"/>
                    <a:gd name="connsiteX6" fmla="*/ 0 w 1193321"/>
                    <a:gd name="connsiteY6" fmla="*/ 1053631 h 1427530"/>
                    <a:gd name="connsiteX7" fmla="*/ 734432 w 1193321"/>
                    <a:gd name="connsiteY7" fmla="*/ 0 h 1427530"/>
                    <a:gd name="connsiteX0" fmla="*/ 734432 w 1190890"/>
                    <a:gd name="connsiteY0" fmla="*/ 0 h 1427530"/>
                    <a:gd name="connsiteX1" fmla="*/ 1131940 w 1190890"/>
                    <a:gd name="connsiteY1" fmla="*/ 409799 h 1427530"/>
                    <a:gd name="connsiteX2" fmla="*/ 1134507 w 1190890"/>
                    <a:gd name="connsiteY2" fmla="*/ 568442 h 1427530"/>
                    <a:gd name="connsiteX3" fmla="*/ 400140 w 1190890"/>
                    <a:gd name="connsiteY3" fmla="*/ 1361835 h 1427530"/>
                    <a:gd name="connsiteX4" fmla="*/ 255224 w 1190890"/>
                    <a:gd name="connsiteY4" fmla="*/ 1405558 h 1427530"/>
                    <a:gd name="connsiteX5" fmla="*/ 15163 w 1190890"/>
                    <a:gd name="connsiteY5" fmla="*/ 1178414 h 1427530"/>
                    <a:gd name="connsiteX6" fmla="*/ 0 w 1190890"/>
                    <a:gd name="connsiteY6" fmla="*/ 1053631 h 1427530"/>
                    <a:gd name="connsiteX7" fmla="*/ 734432 w 1190890"/>
                    <a:gd name="connsiteY7" fmla="*/ 0 h 1427530"/>
                    <a:gd name="connsiteX0" fmla="*/ 734432 w 1183408"/>
                    <a:gd name="connsiteY0" fmla="*/ 0 h 1427530"/>
                    <a:gd name="connsiteX1" fmla="*/ 1131940 w 1183408"/>
                    <a:gd name="connsiteY1" fmla="*/ 409799 h 1427530"/>
                    <a:gd name="connsiteX2" fmla="*/ 1134507 w 1183408"/>
                    <a:gd name="connsiteY2" fmla="*/ 568442 h 1427530"/>
                    <a:gd name="connsiteX3" fmla="*/ 400140 w 1183408"/>
                    <a:gd name="connsiteY3" fmla="*/ 1361835 h 1427530"/>
                    <a:gd name="connsiteX4" fmla="*/ 255224 w 1183408"/>
                    <a:gd name="connsiteY4" fmla="*/ 1405558 h 1427530"/>
                    <a:gd name="connsiteX5" fmla="*/ 15163 w 1183408"/>
                    <a:gd name="connsiteY5" fmla="*/ 1178414 h 1427530"/>
                    <a:gd name="connsiteX6" fmla="*/ 0 w 1183408"/>
                    <a:gd name="connsiteY6" fmla="*/ 1053631 h 1427530"/>
                    <a:gd name="connsiteX7" fmla="*/ 734432 w 1183408"/>
                    <a:gd name="connsiteY7" fmla="*/ 0 h 1427530"/>
                    <a:gd name="connsiteX0" fmla="*/ 734432 w 1179699"/>
                    <a:gd name="connsiteY0" fmla="*/ 0 h 1427530"/>
                    <a:gd name="connsiteX1" fmla="*/ 1131940 w 1179699"/>
                    <a:gd name="connsiteY1" fmla="*/ 409799 h 1427530"/>
                    <a:gd name="connsiteX2" fmla="*/ 1134507 w 1179699"/>
                    <a:gd name="connsiteY2" fmla="*/ 568442 h 1427530"/>
                    <a:gd name="connsiteX3" fmla="*/ 400140 w 1179699"/>
                    <a:gd name="connsiteY3" fmla="*/ 1361835 h 1427530"/>
                    <a:gd name="connsiteX4" fmla="*/ 255224 w 1179699"/>
                    <a:gd name="connsiteY4" fmla="*/ 1405558 h 1427530"/>
                    <a:gd name="connsiteX5" fmla="*/ 15163 w 1179699"/>
                    <a:gd name="connsiteY5" fmla="*/ 1178414 h 1427530"/>
                    <a:gd name="connsiteX6" fmla="*/ 0 w 1179699"/>
                    <a:gd name="connsiteY6" fmla="*/ 1053631 h 1427530"/>
                    <a:gd name="connsiteX7" fmla="*/ 734432 w 1179699"/>
                    <a:gd name="connsiteY7" fmla="*/ 0 h 1427530"/>
                    <a:gd name="connsiteX0" fmla="*/ 734432 w 1176245"/>
                    <a:gd name="connsiteY0" fmla="*/ 0 h 1427530"/>
                    <a:gd name="connsiteX1" fmla="*/ 1131940 w 1176245"/>
                    <a:gd name="connsiteY1" fmla="*/ 409799 h 1427530"/>
                    <a:gd name="connsiteX2" fmla="*/ 1134507 w 1176245"/>
                    <a:gd name="connsiteY2" fmla="*/ 568442 h 1427530"/>
                    <a:gd name="connsiteX3" fmla="*/ 400140 w 1176245"/>
                    <a:gd name="connsiteY3" fmla="*/ 1361835 h 1427530"/>
                    <a:gd name="connsiteX4" fmla="*/ 255224 w 1176245"/>
                    <a:gd name="connsiteY4" fmla="*/ 1405558 h 1427530"/>
                    <a:gd name="connsiteX5" fmla="*/ 15163 w 1176245"/>
                    <a:gd name="connsiteY5" fmla="*/ 1178414 h 1427530"/>
                    <a:gd name="connsiteX6" fmla="*/ 0 w 1176245"/>
                    <a:gd name="connsiteY6" fmla="*/ 1053631 h 1427530"/>
                    <a:gd name="connsiteX7" fmla="*/ 734432 w 1176245"/>
                    <a:gd name="connsiteY7" fmla="*/ 0 h 1427530"/>
                    <a:gd name="connsiteX0" fmla="*/ 734432 w 1176483"/>
                    <a:gd name="connsiteY0" fmla="*/ 0 h 1427530"/>
                    <a:gd name="connsiteX1" fmla="*/ 1131940 w 1176483"/>
                    <a:gd name="connsiteY1" fmla="*/ 409799 h 1427530"/>
                    <a:gd name="connsiteX2" fmla="*/ 1134507 w 1176483"/>
                    <a:gd name="connsiteY2" fmla="*/ 568442 h 1427530"/>
                    <a:gd name="connsiteX3" fmla="*/ 400140 w 1176483"/>
                    <a:gd name="connsiteY3" fmla="*/ 1361835 h 1427530"/>
                    <a:gd name="connsiteX4" fmla="*/ 255224 w 1176483"/>
                    <a:gd name="connsiteY4" fmla="*/ 1405558 h 1427530"/>
                    <a:gd name="connsiteX5" fmla="*/ 15163 w 1176483"/>
                    <a:gd name="connsiteY5" fmla="*/ 1178414 h 1427530"/>
                    <a:gd name="connsiteX6" fmla="*/ 0 w 1176483"/>
                    <a:gd name="connsiteY6" fmla="*/ 1053631 h 1427530"/>
                    <a:gd name="connsiteX7" fmla="*/ 734432 w 1176483"/>
                    <a:gd name="connsiteY7" fmla="*/ 0 h 1427530"/>
                    <a:gd name="connsiteX0" fmla="*/ 740299 w 1176483"/>
                    <a:gd name="connsiteY0" fmla="*/ 0 h 1435213"/>
                    <a:gd name="connsiteX1" fmla="*/ 1131940 w 1176483"/>
                    <a:gd name="connsiteY1" fmla="*/ 417482 h 1435213"/>
                    <a:gd name="connsiteX2" fmla="*/ 1134507 w 1176483"/>
                    <a:gd name="connsiteY2" fmla="*/ 576125 h 1435213"/>
                    <a:gd name="connsiteX3" fmla="*/ 400140 w 1176483"/>
                    <a:gd name="connsiteY3" fmla="*/ 1369518 h 1435213"/>
                    <a:gd name="connsiteX4" fmla="*/ 255224 w 1176483"/>
                    <a:gd name="connsiteY4" fmla="*/ 1413241 h 1435213"/>
                    <a:gd name="connsiteX5" fmla="*/ 15163 w 1176483"/>
                    <a:gd name="connsiteY5" fmla="*/ 1186097 h 1435213"/>
                    <a:gd name="connsiteX6" fmla="*/ 0 w 1176483"/>
                    <a:gd name="connsiteY6" fmla="*/ 1061314 h 1435213"/>
                    <a:gd name="connsiteX7" fmla="*/ 740299 w 1176483"/>
                    <a:gd name="connsiteY7" fmla="*/ 0 h 1435213"/>
                    <a:gd name="connsiteX0" fmla="*/ 762476 w 1198660"/>
                    <a:gd name="connsiteY0" fmla="*/ 0 h 1435213"/>
                    <a:gd name="connsiteX1" fmla="*/ 1154117 w 1198660"/>
                    <a:gd name="connsiteY1" fmla="*/ 417482 h 1435213"/>
                    <a:gd name="connsiteX2" fmla="*/ 1156684 w 1198660"/>
                    <a:gd name="connsiteY2" fmla="*/ 576125 h 1435213"/>
                    <a:gd name="connsiteX3" fmla="*/ 422317 w 1198660"/>
                    <a:gd name="connsiteY3" fmla="*/ 1369518 h 1435213"/>
                    <a:gd name="connsiteX4" fmla="*/ 277401 w 1198660"/>
                    <a:gd name="connsiteY4" fmla="*/ 1413241 h 1435213"/>
                    <a:gd name="connsiteX5" fmla="*/ 37340 w 1198660"/>
                    <a:gd name="connsiteY5" fmla="*/ 1186097 h 1435213"/>
                    <a:gd name="connsiteX6" fmla="*/ 22177 w 1198660"/>
                    <a:gd name="connsiteY6" fmla="*/ 1061314 h 1435213"/>
                    <a:gd name="connsiteX7" fmla="*/ 762476 w 1198660"/>
                    <a:gd name="connsiteY7" fmla="*/ 0 h 1435213"/>
                    <a:gd name="connsiteX0" fmla="*/ 770589 w 1206773"/>
                    <a:gd name="connsiteY0" fmla="*/ 0 h 1435213"/>
                    <a:gd name="connsiteX1" fmla="*/ 1162230 w 1206773"/>
                    <a:gd name="connsiteY1" fmla="*/ 417482 h 1435213"/>
                    <a:gd name="connsiteX2" fmla="*/ 1164797 w 1206773"/>
                    <a:gd name="connsiteY2" fmla="*/ 576125 h 1435213"/>
                    <a:gd name="connsiteX3" fmla="*/ 430430 w 1206773"/>
                    <a:gd name="connsiteY3" fmla="*/ 1369518 h 1435213"/>
                    <a:gd name="connsiteX4" fmla="*/ 285514 w 1206773"/>
                    <a:gd name="connsiteY4" fmla="*/ 1413241 h 1435213"/>
                    <a:gd name="connsiteX5" fmla="*/ 45453 w 1206773"/>
                    <a:gd name="connsiteY5" fmla="*/ 1186097 h 1435213"/>
                    <a:gd name="connsiteX6" fmla="*/ 30290 w 1206773"/>
                    <a:gd name="connsiteY6" fmla="*/ 1061314 h 1435213"/>
                    <a:gd name="connsiteX7" fmla="*/ 770589 w 1206773"/>
                    <a:gd name="connsiteY7" fmla="*/ 0 h 1435213"/>
                    <a:gd name="connsiteX0" fmla="*/ 769183 w 1205367"/>
                    <a:gd name="connsiteY0" fmla="*/ 0 h 1435213"/>
                    <a:gd name="connsiteX1" fmla="*/ 1160824 w 1205367"/>
                    <a:gd name="connsiteY1" fmla="*/ 417482 h 1435213"/>
                    <a:gd name="connsiteX2" fmla="*/ 1163391 w 1205367"/>
                    <a:gd name="connsiteY2" fmla="*/ 576125 h 1435213"/>
                    <a:gd name="connsiteX3" fmla="*/ 429024 w 1205367"/>
                    <a:gd name="connsiteY3" fmla="*/ 1369518 h 1435213"/>
                    <a:gd name="connsiteX4" fmla="*/ 284108 w 1205367"/>
                    <a:gd name="connsiteY4" fmla="*/ 1413241 h 1435213"/>
                    <a:gd name="connsiteX5" fmla="*/ 44047 w 1205367"/>
                    <a:gd name="connsiteY5" fmla="*/ 1186097 h 1435213"/>
                    <a:gd name="connsiteX6" fmla="*/ 28884 w 1205367"/>
                    <a:gd name="connsiteY6" fmla="*/ 1061314 h 1435213"/>
                    <a:gd name="connsiteX7" fmla="*/ 769183 w 1205367"/>
                    <a:gd name="connsiteY7" fmla="*/ 0 h 1435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5367" h="1435213">
                      <a:moveTo>
                        <a:pt x="769183" y="0"/>
                      </a:moveTo>
                      <a:lnTo>
                        <a:pt x="1160824" y="417482"/>
                      </a:lnTo>
                      <a:cubicBezTo>
                        <a:pt x="1215931" y="483247"/>
                        <a:pt x="1223424" y="511228"/>
                        <a:pt x="1163391" y="576125"/>
                      </a:cubicBezTo>
                      <a:lnTo>
                        <a:pt x="429024" y="1369518"/>
                      </a:lnTo>
                      <a:cubicBezTo>
                        <a:pt x="368540" y="1430796"/>
                        <a:pt x="328402" y="1457517"/>
                        <a:pt x="284108" y="1413241"/>
                      </a:cubicBezTo>
                      <a:lnTo>
                        <a:pt x="44047" y="1186097"/>
                      </a:lnTo>
                      <a:cubicBezTo>
                        <a:pt x="3691" y="1151645"/>
                        <a:pt x="-23414" y="1119384"/>
                        <a:pt x="28884" y="1061314"/>
                      </a:cubicBezTo>
                      <a:lnTo>
                        <a:pt x="76918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"/>
                <p:cNvSpPr/>
                <p:nvPr/>
              </p:nvSpPr>
              <p:spPr>
                <a:xfrm>
                  <a:off x="4236087" y="2845222"/>
                  <a:ext cx="1905848" cy="3233527"/>
                </a:xfrm>
                <a:custGeom>
                  <a:avLst/>
                  <a:gdLst>
                    <a:gd name="connsiteX0" fmla="*/ 0 w 1310640"/>
                    <a:gd name="connsiteY0" fmla="*/ 0 h 1341120"/>
                    <a:gd name="connsiteX1" fmla="*/ 1310640 w 1310640"/>
                    <a:gd name="connsiteY1" fmla="*/ 0 h 1341120"/>
                    <a:gd name="connsiteX2" fmla="*/ 1310640 w 1310640"/>
                    <a:gd name="connsiteY2" fmla="*/ 1341120 h 1341120"/>
                    <a:gd name="connsiteX3" fmla="*/ 0 w 1310640"/>
                    <a:gd name="connsiteY3" fmla="*/ 1341120 h 1341120"/>
                    <a:gd name="connsiteX4" fmla="*/ 0 w 1310640"/>
                    <a:gd name="connsiteY4" fmla="*/ 0 h 1341120"/>
                    <a:gd name="connsiteX0" fmla="*/ 0 w 1310640"/>
                    <a:gd name="connsiteY0" fmla="*/ 0 h 1341120"/>
                    <a:gd name="connsiteX1" fmla="*/ 339090 w 1310640"/>
                    <a:gd name="connsiteY1" fmla="*/ 47625 h 1341120"/>
                    <a:gd name="connsiteX2" fmla="*/ 1310640 w 1310640"/>
                    <a:gd name="connsiteY2" fmla="*/ 1341120 h 1341120"/>
                    <a:gd name="connsiteX3" fmla="*/ 0 w 1310640"/>
                    <a:gd name="connsiteY3" fmla="*/ 1341120 h 1341120"/>
                    <a:gd name="connsiteX4" fmla="*/ 0 w 1310640"/>
                    <a:gd name="connsiteY4" fmla="*/ 0 h 1341120"/>
                    <a:gd name="connsiteX0" fmla="*/ 0 w 1310640"/>
                    <a:gd name="connsiteY0" fmla="*/ 0 h 1341120"/>
                    <a:gd name="connsiteX1" fmla="*/ 339090 w 1310640"/>
                    <a:gd name="connsiteY1" fmla="*/ 47625 h 1341120"/>
                    <a:gd name="connsiteX2" fmla="*/ 570865 w 1310640"/>
                    <a:gd name="connsiteY2" fmla="*/ 366395 h 1341120"/>
                    <a:gd name="connsiteX3" fmla="*/ 1310640 w 1310640"/>
                    <a:gd name="connsiteY3" fmla="*/ 1341120 h 1341120"/>
                    <a:gd name="connsiteX4" fmla="*/ 0 w 1310640"/>
                    <a:gd name="connsiteY4" fmla="*/ 1341120 h 1341120"/>
                    <a:gd name="connsiteX5" fmla="*/ 0 w 1310640"/>
                    <a:gd name="connsiteY5" fmla="*/ 0 h 1341120"/>
                    <a:gd name="connsiteX0" fmla="*/ 0 w 1310640"/>
                    <a:gd name="connsiteY0" fmla="*/ 0 h 1341120"/>
                    <a:gd name="connsiteX1" fmla="*/ 339090 w 1310640"/>
                    <a:gd name="connsiteY1" fmla="*/ 47625 h 1341120"/>
                    <a:gd name="connsiteX2" fmla="*/ 894715 w 1310640"/>
                    <a:gd name="connsiteY2" fmla="*/ 299720 h 1341120"/>
                    <a:gd name="connsiteX3" fmla="*/ 1310640 w 1310640"/>
                    <a:gd name="connsiteY3" fmla="*/ 1341120 h 1341120"/>
                    <a:gd name="connsiteX4" fmla="*/ 0 w 1310640"/>
                    <a:gd name="connsiteY4" fmla="*/ 1341120 h 1341120"/>
                    <a:gd name="connsiteX5" fmla="*/ 0 w 1310640"/>
                    <a:gd name="connsiteY5" fmla="*/ 0 h 1341120"/>
                    <a:gd name="connsiteX0" fmla="*/ 0 w 1310640"/>
                    <a:gd name="connsiteY0" fmla="*/ 0 h 1341120"/>
                    <a:gd name="connsiteX1" fmla="*/ 335915 w 1310640"/>
                    <a:gd name="connsiteY1" fmla="*/ 44450 h 1341120"/>
                    <a:gd name="connsiteX2" fmla="*/ 894715 w 1310640"/>
                    <a:gd name="connsiteY2" fmla="*/ 299720 h 1341120"/>
                    <a:gd name="connsiteX3" fmla="*/ 1310640 w 1310640"/>
                    <a:gd name="connsiteY3" fmla="*/ 1341120 h 1341120"/>
                    <a:gd name="connsiteX4" fmla="*/ 0 w 1310640"/>
                    <a:gd name="connsiteY4" fmla="*/ 1341120 h 1341120"/>
                    <a:gd name="connsiteX5" fmla="*/ 0 w 1310640"/>
                    <a:gd name="connsiteY5" fmla="*/ 0 h 1341120"/>
                    <a:gd name="connsiteX0" fmla="*/ 0 w 1310640"/>
                    <a:gd name="connsiteY0" fmla="*/ 0 h 1341120"/>
                    <a:gd name="connsiteX1" fmla="*/ 335915 w 1310640"/>
                    <a:gd name="connsiteY1" fmla="*/ 44450 h 1341120"/>
                    <a:gd name="connsiteX2" fmla="*/ 894715 w 1310640"/>
                    <a:gd name="connsiteY2" fmla="*/ 299720 h 1341120"/>
                    <a:gd name="connsiteX3" fmla="*/ 1094740 w 1310640"/>
                    <a:gd name="connsiteY3" fmla="*/ 807720 h 1341120"/>
                    <a:gd name="connsiteX4" fmla="*/ 1310640 w 1310640"/>
                    <a:gd name="connsiteY4" fmla="*/ 1341120 h 1341120"/>
                    <a:gd name="connsiteX5" fmla="*/ 0 w 1310640"/>
                    <a:gd name="connsiteY5" fmla="*/ 1341120 h 1341120"/>
                    <a:gd name="connsiteX6" fmla="*/ 0 w 1310640"/>
                    <a:gd name="connsiteY6" fmla="*/ 0 h 1341120"/>
                    <a:gd name="connsiteX0" fmla="*/ 0 w 1310640"/>
                    <a:gd name="connsiteY0" fmla="*/ 0 h 1341120"/>
                    <a:gd name="connsiteX1" fmla="*/ 335915 w 1310640"/>
                    <a:gd name="connsiteY1" fmla="*/ 44450 h 1341120"/>
                    <a:gd name="connsiteX2" fmla="*/ 894715 w 1310640"/>
                    <a:gd name="connsiteY2" fmla="*/ 299720 h 1341120"/>
                    <a:gd name="connsiteX3" fmla="*/ 1202690 w 1310640"/>
                    <a:gd name="connsiteY3" fmla="*/ 626745 h 1341120"/>
                    <a:gd name="connsiteX4" fmla="*/ 1310640 w 1310640"/>
                    <a:gd name="connsiteY4" fmla="*/ 1341120 h 1341120"/>
                    <a:gd name="connsiteX5" fmla="*/ 0 w 1310640"/>
                    <a:gd name="connsiteY5" fmla="*/ 1341120 h 1341120"/>
                    <a:gd name="connsiteX6" fmla="*/ 0 w 1310640"/>
                    <a:gd name="connsiteY6" fmla="*/ 0 h 1341120"/>
                    <a:gd name="connsiteX0" fmla="*/ 0 w 1310640"/>
                    <a:gd name="connsiteY0" fmla="*/ 0 h 1341120"/>
                    <a:gd name="connsiteX1" fmla="*/ 335915 w 1310640"/>
                    <a:gd name="connsiteY1" fmla="*/ 44450 h 1341120"/>
                    <a:gd name="connsiteX2" fmla="*/ 894715 w 1310640"/>
                    <a:gd name="connsiteY2" fmla="*/ 299720 h 1341120"/>
                    <a:gd name="connsiteX3" fmla="*/ 1202690 w 1310640"/>
                    <a:gd name="connsiteY3" fmla="*/ 626745 h 1341120"/>
                    <a:gd name="connsiteX4" fmla="*/ 1250315 w 1310640"/>
                    <a:gd name="connsiteY4" fmla="*/ 966470 h 1341120"/>
                    <a:gd name="connsiteX5" fmla="*/ 1310640 w 1310640"/>
                    <a:gd name="connsiteY5" fmla="*/ 1341120 h 1341120"/>
                    <a:gd name="connsiteX6" fmla="*/ 0 w 1310640"/>
                    <a:gd name="connsiteY6" fmla="*/ 1341120 h 1341120"/>
                    <a:gd name="connsiteX7" fmla="*/ 0 w 1310640"/>
                    <a:gd name="connsiteY7" fmla="*/ 0 h 1341120"/>
                    <a:gd name="connsiteX0" fmla="*/ 0 w 1367790"/>
                    <a:gd name="connsiteY0" fmla="*/ 0 h 1341120"/>
                    <a:gd name="connsiteX1" fmla="*/ 335915 w 1367790"/>
                    <a:gd name="connsiteY1" fmla="*/ 44450 h 1341120"/>
                    <a:gd name="connsiteX2" fmla="*/ 894715 w 1367790"/>
                    <a:gd name="connsiteY2" fmla="*/ 299720 h 1341120"/>
                    <a:gd name="connsiteX3" fmla="*/ 1202690 w 1367790"/>
                    <a:gd name="connsiteY3" fmla="*/ 626745 h 1341120"/>
                    <a:gd name="connsiteX4" fmla="*/ 1367790 w 1367790"/>
                    <a:gd name="connsiteY4" fmla="*/ 604520 h 1341120"/>
                    <a:gd name="connsiteX5" fmla="*/ 1310640 w 1367790"/>
                    <a:gd name="connsiteY5" fmla="*/ 1341120 h 1341120"/>
                    <a:gd name="connsiteX6" fmla="*/ 0 w 1367790"/>
                    <a:gd name="connsiteY6" fmla="*/ 1341120 h 1341120"/>
                    <a:gd name="connsiteX7" fmla="*/ 0 w 1367790"/>
                    <a:gd name="connsiteY7" fmla="*/ 0 h 1341120"/>
                    <a:gd name="connsiteX0" fmla="*/ 0 w 1367790"/>
                    <a:gd name="connsiteY0" fmla="*/ 0 h 1341120"/>
                    <a:gd name="connsiteX1" fmla="*/ 335915 w 1367790"/>
                    <a:gd name="connsiteY1" fmla="*/ 44450 h 1341120"/>
                    <a:gd name="connsiteX2" fmla="*/ 894715 w 1367790"/>
                    <a:gd name="connsiteY2" fmla="*/ 299720 h 1341120"/>
                    <a:gd name="connsiteX3" fmla="*/ 1202690 w 1367790"/>
                    <a:gd name="connsiteY3" fmla="*/ 626745 h 1341120"/>
                    <a:gd name="connsiteX4" fmla="*/ 1367790 w 1367790"/>
                    <a:gd name="connsiteY4" fmla="*/ 617220 h 1341120"/>
                    <a:gd name="connsiteX5" fmla="*/ 1310640 w 1367790"/>
                    <a:gd name="connsiteY5" fmla="*/ 1341120 h 1341120"/>
                    <a:gd name="connsiteX6" fmla="*/ 0 w 1367790"/>
                    <a:gd name="connsiteY6" fmla="*/ 1341120 h 1341120"/>
                    <a:gd name="connsiteX7" fmla="*/ 0 w 1367790"/>
                    <a:gd name="connsiteY7" fmla="*/ 0 h 1341120"/>
                    <a:gd name="connsiteX0" fmla="*/ 0 w 1367790"/>
                    <a:gd name="connsiteY0" fmla="*/ 0 h 1341120"/>
                    <a:gd name="connsiteX1" fmla="*/ 335915 w 1367790"/>
                    <a:gd name="connsiteY1" fmla="*/ 44450 h 1341120"/>
                    <a:gd name="connsiteX2" fmla="*/ 894715 w 1367790"/>
                    <a:gd name="connsiteY2" fmla="*/ 299720 h 1341120"/>
                    <a:gd name="connsiteX3" fmla="*/ 1202690 w 1367790"/>
                    <a:gd name="connsiteY3" fmla="*/ 626745 h 1341120"/>
                    <a:gd name="connsiteX4" fmla="*/ 1367790 w 1367790"/>
                    <a:gd name="connsiteY4" fmla="*/ 617220 h 1341120"/>
                    <a:gd name="connsiteX5" fmla="*/ 1342390 w 1367790"/>
                    <a:gd name="connsiteY5" fmla="*/ 925195 h 1341120"/>
                    <a:gd name="connsiteX6" fmla="*/ 1310640 w 1367790"/>
                    <a:gd name="connsiteY6" fmla="*/ 1341120 h 1341120"/>
                    <a:gd name="connsiteX7" fmla="*/ 0 w 1367790"/>
                    <a:gd name="connsiteY7" fmla="*/ 1341120 h 1341120"/>
                    <a:gd name="connsiteX8" fmla="*/ 0 w 1367790"/>
                    <a:gd name="connsiteY8" fmla="*/ 0 h 1341120"/>
                    <a:gd name="connsiteX0" fmla="*/ 0 w 1885315"/>
                    <a:gd name="connsiteY0" fmla="*/ 0 h 1341120"/>
                    <a:gd name="connsiteX1" fmla="*/ 335915 w 1885315"/>
                    <a:gd name="connsiteY1" fmla="*/ 44450 h 1341120"/>
                    <a:gd name="connsiteX2" fmla="*/ 894715 w 1885315"/>
                    <a:gd name="connsiteY2" fmla="*/ 299720 h 1341120"/>
                    <a:gd name="connsiteX3" fmla="*/ 1202690 w 1885315"/>
                    <a:gd name="connsiteY3" fmla="*/ 626745 h 1341120"/>
                    <a:gd name="connsiteX4" fmla="*/ 1367790 w 1885315"/>
                    <a:gd name="connsiteY4" fmla="*/ 617220 h 1341120"/>
                    <a:gd name="connsiteX5" fmla="*/ 1885315 w 1885315"/>
                    <a:gd name="connsiteY5" fmla="*/ 239395 h 1341120"/>
                    <a:gd name="connsiteX6" fmla="*/ 1310640 w 1885315"/>
                    <a:gd name="connsiteY6" fmla="*/ 1341120 h 1341120"/>
                    <a:gd name="connsiteX7" fmla="*/ 0 w 1885315"/>
                    <a:gd name="connsiteY7" fmla="*/ 1341120 h 1341120"/>
                    <a:gd name="connsiteX8" fmla="*/ 0 w 1885315"/>
                    <a:gd name="connsiteY8" fmla="*/ 0 h 1341120"/>
                    <a:gd name="connsiteX0" fmla="*/ 0 w 1885315"/>
                    <a:gd name="connsiteY0" fmla="*/ 0 h 1341120"/>
                    <a:gd name="connsiteX1" fmla="*/ 335915 w 1885315"/>
                    <a:gd name="connsiteY1" fmla="*/ 44450 h 1341120"/>
                    <a:gd name="connsiteX2" fmla="*/ 894715 w 1885315"/>
                    <a:gd name="connsiteY2" fmla="*/ 299720 h 1341120"/>
                    <a:gd name="connsiteX3" fmla="*/ 1202690 w 1885315"/>
                    <a:gd name="connsiteY3" fmla="*/ 626745 h 1341120"/>
                    <a:gd name="connsiteX4" fmla="*/ 1367790 w 1885315"/>
                    <a:gd name="connsiteY4" fmla="*/ 617220 h 1341120"/>
                    <a:gd name="connsiteX5" fmla="*/ 1885315 w 1885315"/>
                    <a:gd name="connsiteY5" fmla="*/ 236220 h 1341120"/>
                    <a:gd name="connsiteX6" fmla="*/ 1310640 w 1885315"/>
                    <a:gd name="connsiteY6" fmla="*/ 1341120 h 1341120"/>
                    <a:gd name="connsiteX7" fmla="*/ 0 w 1885315"/>
                    <a:gd name="connsiteY7" fmla="*/ 1341120 h 1341120"/>
                    <a:gd name="connsiteX8" fmla="*/ 0 w 1885315"/>
                    <a:gd name="connsiteY8" fmla="*/ 0 h 1341120"/>
                    <a:gd name="connsiteX0" fmla="*/ 0 w 1885315"/>
                    <a:gd name="connsiteY0" fmla="*/ 0 h 1493520"/>
                    <a:gd name="connsiteX1" fmla="*/ 335915 w 1885315"/>
                    <a:gd name="connsiteY1" fmla="*/ 44450 h 1493520"/>
                    <a:gd name="connsiteX2" fmla="*/ 894715 w 1885315"/>
                    <a:gd name="connsiteY2" fmla="*/ 299720 h 1493520"/>
                    <a:gd name="connsiteX3" fmla="*/ 1202690 w 1885315"/>
                    <a:gd name="connsiteY3" fmla="*/ 626745 h 1493520"/>
                    <a:gd name="connsiteX4" fmla="*/ 1367790 w 1885315"/>
                    <a:gd name="connsiteY4" fmla="*/ 617220 h 1493520"/>
                    <a:gd name="connsiteX5" fmla="*/ 1885315 w 1885315"/>
                    <a:gd name="connsiteY5" fmla="*/ 236220 h 1493520"/>
                    <a:gd name="connsiteX6" fmla="*/ 1310640 w 1885315"/>
                    <a:gd name="connsiteY6" fmla="*/ 1341120 h 1493520"/>
                    <a:gd name="connsiteX7" fmla="*/ 866775 w 1885315"/>
                    <a:gd name="connsiteY7" fmla="*/ 1493520 h 1493520"/>
                    <a:gd name="connsiteX8" fmla="*/ 0 w 1885315"/>
                    <a:gd name="connsiteY8" fmla="*/ 0 h 1493520"/>
                    <a:gd name="connsiteX0" fmla="*/ 0 w 1894840"/>
                    <a:gd name="connsiteY0" fmla="*/ 0 h 1493520"/>
                    <a:gd name="connsiteX1" fmla="*/ 345440 w 1894840"/>
                    <a:gd name="connsiteY1" fmla="*/ 44450 h 1493520"/>
                    <a:gd name="connsiteX2" fmla="*/ 904240 w 1894840"/>
                    <a:gd name="connsiteY2" fmla="*/ 299720 h 1493520"/>
                    <a:gd name="connsiteX3" fmla="*/ 1212215 w 1894840"/>
                    <a:gd name="connsiteY3" fmla="*/ 626745 h 1493520"/>
                    <a:gd name="connsiteX4" fmla="*/ 1377315 w 1894840"/>
                    <a:gd name="connsiteY4" fmla="*/ 617220 h 1493520"/>
                    <a:gd name="connsiteX5" fmla="*/ 1894840 w 1894840"/>
                    <a:gd name="connsiteY5" fmla="*/ 236220 h 1493520"/>
                    <a:gd name="connsiteX6" fmla="*/ 1320165 w 1894840"/>
                    <a:gd name="connsiteY6" fmla="*/ 1341120 h 1493520"/>
                    <a:gd name="connsiteX7" fmla="*/ 876300 w 1894840"/>
                    <a:gd name="connsiteY7" fmla="*/ 1493520 h 1493520"/>
                    <a:gd name="connsiteX8" fmla="*/ 0 w 1894840"/>
                    <a:gd name="connsiteY8" fmla="*/ 0 h 1493520"/>
                    <a:gd name="connsiteX0" fmla="*/ 0 w 1894840"/>
                    <a:gd name="connsiteY0" fmla="*/ 968 h 1494488"/>
                    <a:gd name="connsiteX1" fmla="*/ 345440 w 1894840"/>
                    <a:gd name="connsiteY1" fmla="*/ 45418 h 1494488"/>
                    <a:gd name="connsiteX2" fmla="*/ 904240 w 1894840"/>
                    <a:gd name="connsiteY2" fmla="*/ 300688 h 1494488"/>
                    <a:gd name="connsiteX3" fmla="*/ 1212215 w 1894840"/>
                    <a:gd name="connsiteY3" fmla="*/ 627713 h 1494488"/>
                    <a:gd name="connsiteX4" fmla="*/ 1377315 w 1894840"/>
                    <a:gd name="connsiteY4" fmla="*/ 618188 h 1494488"/>
                    <a:gd name="connsiteX5" fmla="*/ 1894840 w 1894840"/>
                    <a:gd name="connsiteY5" fmla="*/ 237188 h 1494488"/>
                    <a:gd name="connsiteX6" fmla="*/ 1320165 w 1894840"/>
                    <a:gd name="connsiteY6" fmla="*/ 1342088 h 1494488"/>
                    <a:gd name="connsiteX7" fmla="*/ 876300 w 1894840"/>
                    <a:gd name="connsiteY7" fmla="*/ 1494488 h 1494488"/>
                    <a:gd name="connsiteX8" fmla="*/ 0 w 1894840"/>
                    <a:gd name="connsiteY8" fmla="*/ 968 h 1494488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876300 w 1894840"/>
                    <a:gd name="connsiteY7" fmla="*/ 1495004 h 1495004"/>
                    <a:gd name="connsiteX8" fmla="*/ 0 w 1894840"/>
                    <a:gd name="connsiteY8" fmla="*/ 1484 h 1495004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876300 w 1894840"/>
                    <a:gd name="connsiteY7" fmla="*/ 1495004 h 1495004"/>
                    <a:gd name="connsiteX8" fmla="*/ 0 w 1894840"/>
                    <a:gd name="connsiteY8" fmla="*/ 1484 h 1495004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876300 w 1894840"/>
                    <a:gd name="connsiteY7" fmla="*/ 1495004 h 1495004"/>
                    <a:gd name="connsiteX8" fmla="*/ 0 w 1894840"/>
                    <a:gd name="connsiteY8" fmla="*/ 1484 h 1495004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876300 w 1894840"/>
                    <a:gd name="connsiteY7" fmla="*/ 1495004 h 1495004"/>
                    <a:gd name="connsiteX8" fmla="*/ 0 w 1894840"/>
                    <a:gd name="connsiteY8" fmla="*/ 1484 h 1495004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876300 w 1894840"/>
                    <a:gd name="connsiteY7" fmla="*/ 1495004 h 1495004"/>
                    <a:gd name="connsiteX8" fmla="*/ 0 w 1894840"/>
                    <a:gd name="connsiteY8" fmla="*/ 1484 h 1495004"/>
                    <a:gd name="connsiteX0" fmla="*/ 0 w 1894840"/>
                    <a:gd name="connsiteY0" fmla="*/ 1484 h 1495004"/>
                    <a:gd name="connsiteX1" fmla="*/ 345440 w 1894840"/>
                    <a:gd name="connsiteY1" fmla="*/ 45934 h 1495004"/>
                    <a:gd name="connsiteX2" fmla="*/ 904240 w 1894840"/>
                    <a:gd name="connsiteY2" fmla="*/ 301204 h 1495004"/>
                    <a:gd name="connsiteX3" fmla="*/ 1212215 w 1894840"/>
                    <a:gd name="connsiteY3" fmla="*/ 628229 h 1495004"/>
                    <a:gd name="connsiteX4" fmla="*/ 1377315 w 1894840"/>
                    <a:gd name="connsiteY4" fmla="*/ 618704 h 1495004"/>
                    <a:gd name="connsiteX5" fmla="*/ 1894840 w 1894840"/>
                    <a:gd name="connsiteY5" fmla="*/ 237704 h 1495004"/>
                    <a:gd name="connsiteX6" fmla="*/ 1320165 w 1894840"/>
                    <a:gd name="connsiteY6" fmla="*/ 1342604 h 1495004"/>
                    <a:gd name="connsiteX7" fmla="*/ 977265 w 1894840"/>
                    <a:gd name="connsiteY7" fmla="*/ 1460079 h 1495004"/>
                    <a:gd name="connsiteX8" fmla="*/ 876300 w 1894840"/>
                    <a:gd name="connsiteY8" fmla="*/ 1495004 h 1495004"/>
                    <a:gd name="connsiteX9" fmla="*/ 0 w 1894840"/>
                    <a:gd name="connsiteY9" fmla="*/ 1484 h 1495004"/>
                    <a:gd name="connsiteX0" fmla="*/ 0 w 1894840"/>
                    <a:gd name="connsiteY0" fmla="*/ 1484 h 1590254"/>
                    <a:gd name="connsiteX1" fmla="*/ 345440 w 1894840"/>
                    <a:gd name="connsiteY1" fmla="*/ 45934 h 1590254"/>
                    <a:gd name="connsiteX2" fmla="*/ 904240 w 1894840"/>
                    <a:gd name="connsiteY2" fmla="*/ 301204 h 1590254"/>
                    <a:gd name="connsiteX3" fmla="*/ 1212215 w 1894840"/>
                    <a:gd name="connsiteY3" fmla="*/ 628229 h 1590254"/>
                    <a:gd name="connsiteX4" fmla="*/ 1377315 w 1894840"/>
                    <a:gd name="connsiteY4" fmla="*/ 618704 h 1590254"/>
                    <a:gd name="connsiteX5" fmla="*/ 1894840 w 1894840"/>
                    <a:gd name="connsiteY5" fmla="*/ 237704 h 1590254"/>
                    <a:gd name="connsiteX6" fmla="*/ 1320165 w 1894840"/>
                    <a:gd name="connsiteY6" fmla="*/ 1342604 h 1590254"/>
                    <a:gd name="connsiteX7" fmla="*/ 694690 w 1894840"/>
                    <a:gd name="connsiteY7" fmla="*/ 1590254 h 1590254"/>
                    <a:gd name="connsiteX8" fmla="*/ 977265 w 1894840"/>
                    <a:gd name="connsiteY8" fmla="*/ 1460079 h 1590254"/>
                    <a:gd name="connsiteX9" fmla="*/ 876300 w 1894840"/>
                    <a:gd name="connsiteY9" fmla="*/ 1495004 h 1590254"/>
                    <a:gd name="connsiteX10" fmla="*/ 0 w 1894840"/>
                    <a:gd name="connsiteY10" fmla="*/ 1484 h 1590254"/>
                    <a:gd name="connsiteX0" fmla="*/ 0 w 1894840"/>
                    <a:gd name="connsiteY0" fmla="*/ 1484 h 1583904"/>
                    <a:gd name="connsiteX1" fmla="*/ 345440 w 1894840"/>
                    <a:gd name="connsiteY1" fmla="*/ 45934 h 1583904"/>
                    <a:gd name="connsiteX2" fmla="*/ 904240 w 1894840"/>
                    <a:gd name="connsiteY2" fmla="*/ 301204 h 1583904"/>
                    <a:gd name="connsiteX3" fmla="*/ 1212215 w 1894840"/>
                    <a:gd name="connsiteY3" fmla="*/ 628229 h 1583904"/>
                    <a:gd name="connsiteX4" fmla="*/ 1377315 w 1894840"/>
                    <a:gd name="connsiteY4" fmla="*/ 618704 h 1583904"/>
                    <a:gd name="connsiteX5" fmla="*/ 1894840 w 1894840"/>
                    <a:gd name="connsiteY5" fmla="*/ 237704 h 1583904"/>
                    <a:gd name="connsiteX6" fmla="*/ 1320165 w 1894840"/>
                    <a:gd name="connsiteY6" fmla="*/ 1342604 h 1583904"/>
                    <a:gd name="connsiteX7" fmla="*/ 697865 w 1894840"/>
                    <a:gd name="connsiteY7" fmla="*/ 1583904 h 1583904"/>
                    <a:gd name="connsiteX8" fmla="*/ 977265 w 1894840"/>
                    <a:gd name="connsiteY8" fmla="*/ 1460079 h 1583904"/>
                    <a:gd name="connsiteX9" fmla="*/ 876300 w 1894840"/>
                    <a:gd name="connsiteY9" fmla="*/ 1495004 h 1583904"/>
                    <a:gd name="connsiteX10" fmla="*/ 0 w 1894840"/>
                    <a:gd name="connsiteY10" fmla="*/ 1484 h 1583904"/>
                    <a:gd name="connsiteX0" fmla="*/ 0 w 1894840"/>
                    <a:gd name="connsiteY0" fmla="*/ 1484 h 1564854"/>
                    <a:gd name="connsiteX1" fmla="*/ 345440 w 1894840"/>
                    <a:gd name="connsiteY1" fmla="*/ 45934 h 1564854"/>
                    <a:gd name="connsiteX2" fmla="*/ 904240 w 1894840"/>
                    <a:gd name="connsiteY2" fmla="*/ 301204 h 1564854"/>
                    <a:gd name="connsiteX3" fmla="*/ 1212215 w 1894840"/>
                    <a:gd name="connsiteY3" fmla="*/ 628229 h 1564854"/>
                    <a:gd name="connsiteX4" fmla="*/ 1377315 w 1894840"/>
                    <a:gd name="connsiteY4" fmla="*/ 618704 h 1564854"/>
                    <a:gd name="connsiteX5" fmla="*/ 1894840 w 1894840"/>
                    <a:gd name="connsiteY5" fmla="*/ 237704 h 1564854"/>
                    <a:gd name="connsiteX6" fmla="*/ 1320165 w 1894840"/>
                    <a:gd name="connsiteY6" fmla="*/ 1342604 h 1564854"/>
                    <a:gd name="connsiteX7" fmla="*/ 748665 w 1894840"/>
                    <a:gd name="connsiteY7" fmla="*/ 1564854 h 1564854"/>
                    <a:gd name="connsiteX8" fmla="*/ 977265 w 1894840"/>
                    <a:gd name="connsiteY8" fmla="*/ 1460079 h 1564854"/>
                    <a:gd name="connsiteX9" fmla="*/ 876300 w 1894840"/>
                    <a:gd name="connsiteY9" fmla="*/ 1495004 h 1564854"/>
                    <a:gd name="connsiteX10" fmla="*/ 0 w 1894840"/>
                    <a:gd name="connsiteY10" fmla="*/ 1484 h 1564854"/>
                    <a:gd name="connsiteX0" fmla="*/ 0 w 1894840"/>
                    <a:gd name="connsiteY0" fmla="*/ 1484 h 1564854"/>
                    <a:gd name="connsiteX1" fmla="*/ 345440 w 1894840"/>
                    <a:gd name="connsiteY1" fmla="*/ 45934 h 1564854"/>
                    <a:gd name="connsiteX2" fmla="*/ 904240 w 1894840"/>
                    <a:gd name="connsiteY2" fmla="*/ 301204 h 1564854"/>
                    <a:gd name="connsiteX3" fmla="*/ 1212215 w 1894840"/>
                    <a:gd name="connsiteY3" fmla="*/ 628229 h 1564854"/>
                    <a:gd name="connsiteX4" fmla="*/ 1377315 w 1894840"/>
                    <a:gd name="connsiteY4" fmla="*/ 618704 h 1564854"/>
                    <a:gd name="connsiteX5" fmla="*/ 1894840 w 1894840"/>
                    <a:gd name="connsiteY5" fmla="*/ 237704 h 1564854"/>
                    <a:gd name="connsiteX6" fmla="*/ 1320165 w 1894840"/>
                    <a:gd name="connsiteY6" fmla="*/ 1342604 h 1564854"/>
                    <a:gd name="connsiteX7" fmla="*/ 764540 w 1894840"/>
                    <a:gd name="connsiteY7" fmla="*/ 1564854 h 1564854"/>
                    <a:gd name="connsiteX8" fmla="*/ 977265 w 1894840"/>
                    <a:gd name="connsiteY8" fmla="*/ 1460079 h 1564854"/>
                    <a:gd name="connsiteX9" fmla="*/ 876300 w 1894840"/>
                    <a:gd name="connsiteY9" fmla="*/ 1495004 h 1564854"/>
                    <a:gd name="connsiteX10" fmla="*/ 0 w 1894840"/>
                    <a:gd name="connsiteY10" fmla="*/ 1484 h 1564854"/>
                    <a:gd name="connsiteX0" fmla="*/ 0 w 1894840"/>
                    <a:gd name="connsiteY0" fmla="*/ 1484 h 1664990"/>
                    <a:gd name="connsiteX1" fmla="*/ 345440 w 1894840"/>
                    <a:gd name="connsiteY1" fmla="*/ 45934 h 1664990"/>
                    <a:gd name="connsiteX2" fmla="*/ 904240 w 1894840"/>
                    <a:gd name="connsiteY2" fmla="*/ 301204 h 1664990"/>
                    <a:gd name="connsiteX3" fmla="*/ 1212215 w 1894840"/>
                    <a:gd name="connsiteY3" fmla="*/ 628229 h 1664990"/>
                    <a:gd name="connsiteX4" fmla="*/ 1377315 w 1894840"/>
                    <a:gd name="connsiteY4" fmla="*/ 618704 h 1664990"/>
                    <a:gd name="connsiteX5" fmla="*/ 1894840 w 1894840"/>
                    <a:gd name="connsiteY5" fmla="*/ 237704 h 1664990"/>
                    <a:gd name="connsiteX6" fmla="*/ 1320165 w 1894840"/>
                    <a:gd name="connsiteY6" fmla="*/ 1342604 h 1664990"/>
                    <a:gd name="connsiteX7" fmla="*/ 764540 w 1894840"/>
                    <a:gd name="connsiteY7" fmla="*/ 1564854 h 1664990"/>
                    <a:gd name="connsiteX8" fmla="*/ 977265 w 1894840"/>
                    <a:gd name="connsiteY8" fmla="*/ 1460079 h 1664990"/>
                    <a:gd name="connsiteX9" fmla="*/ 876300 w 1894840"/>
                    <a:gd name="connsiteY9" fmla="*/ 1495004 h 1664990"/>
                    <a:gd name="connsiteX10" fmla="*/ 0 w 1894840"/>
                    <a:gd name="connsiteY10" fmla="*/ 1484 h 1664990"/>
                    <a:gd name="connsiteX0" fmla="*/ 0 w 1894840"/>
                    <a:gd name="connsiteY0" fmla="*/ 1484 h 1816061"/>
                    <a:gd name="connsiteX1" fmla="*/ 345440 w 1894840"/>
                    <a:gd name="connsiteY1" fmla="*/ 45934 h 1816061"/>
                    <a:gd name="connsiteX2" fmla="*/ 904240 w 1894840"/>
                    <a:gd name="connsiteY2" fmla="*/ 301204 h 1816061"/>
                    <a:gd name="connsiteX3" fmla="*/ 1212215 w 1894840"/>
                    <a:gd name="connsiteY3" fmla="*/ 628229 h 1816061"/>
                    <a:gd name="connsiteX4" fmla="*/ 1377315 w 1894840"/>
                    <a:gd name="connsiteY4" fmla="*/ 618704 h 1816061"/>
                    <a:gd name="connsiteX5" fmla="*/ 1894840 w 1894840"/>
                    <a:gd name="connsiteY5" fmla="*/ 237704 h 1816061"/>
                    <a:gd name="connsiteX6" fmla="*/ 1336040 w 1894840"/>
                    <a:gd name="connsiteY6" fmla="*/ 1790279 h 1816061"/>
                    <a:gd name="connsiteX7" fmla="*/ 764540 w 1894840"/>
                    <a:gd name="connsiteY7" fmla="*/ 1564854 h 1816061"/>
                    <a:gd name="connsiteX8" fmla="*/ 977265 w 1894840"/>
                    <a:gd name="connsiteY8" fmla="*/ 1460079 h 1816061"/>
                    <a:gd name="connsiteX9" fmla="*/ 876300 w 1894840"/>
                    <a:gd name="connsiteY9" fmla="*/ 1495004 h 1816061"/>
                    <a:gd name="connsiteX10" fmla="*/ 0 w 1894840"/>
                    <a:gd name="connsiteY10" fmla="*/ 1484 h 1816061"/>
                    <a:gd name="connsiteX0" fmla="*/ 0 w 1894840"/>
                    <a:gd name="connsiteY0" fmla="*/ 1484 h 1816061"/>
                    <a:gd name="connsiteX1" fmla="*/ 345440 w 1894840"/>
                    <a:gd name="connsiteY1" fmla="*/ 45934 h 1816061"/>
                    <a:gd name="connsiteX2" fmla="*/ 904240 w 1894840"/>
                    <a:gd name="connsiteY2" fmla="*/ 301204 h 1816061"/>
                    <a:gd name="connsiteX3" fmla="*/ 1212215 w 1894840"/>
                    <a:gd name="connsiteY3" fmla="*/ 628229 h 1816061"/>
                    <a:gd name="connsiteX4" fmla="*/ 1377315 w 1894840"/>
                    <a:gd name="connsiteY4" fmla="*/ 618704 h 1816061"/>
                    <a:gd name="connsiteX5" fmla="*/ 1894840 w 1894840"/>
                    <a:gd name="connsiteY5" fmla="*/ 237704 h 1816061"/>
                    <a:gd name="connsiteX6" fmla="*/ 1336040 w 1894840"/>
                    <a:gd name="connsiteY6" fmla="*/ 1790279 h 1816061"/>
                    <a:gd name="connsiteX7" fmla="*/ 764540 w 1894840"/>
                    <a:gd name="connsiteY7" fmla="*/ 1564854 h 1816061"/>
                    <a:gd name="connsiteX8" fmla="*/ 876300 w 1894840"/>
                    <a:gd name="connsiteY8" fmla="*/ 1495004 h 1816061"/>
                    <a:gd name="connsiteX9" fmla="*/ 0 w 1894840"/>
                    <a:gd name="connsiteY9" fmla="*/ 1484 h 1816061"/>
                    <a:gd name="connsiteX0" fmla="*/ 0 w 1894840"/>
                    <a:gd name="connsiteY0" fmla="*/ 1484 h 1813591"/>
                    <a:gd name="connsiteX1" fmla="*/ 345440 w 1894840"/>
                    <a:gd name="connsiteY1" fmla="*/ 45934 h 1813591"/>
                    <a:gd name="connsiteX2" fmla="*/ 904240 w 1894840"/>
                    <a:gd name="connsiteY2" fmla="*/ 301204 h 1813591"/>
                    <a:gd name="connsiteX3" fmla="*/ 1212215 w 1894840"/>
                    <a:gd name="connsiteY3" fmla="*/ 628229 h 1813591"/>
                    <a:gd name="connsiteX4" fmla="*/ 1377315 w 1894840"/>
                    <a:gd name="connsiteY4" fmla="*/ 618704 h 1813591"/>
                    <a:gd name="connsiteX5" fmla="*/ 1894840 w 1894840"/>
                    <a:gd name="connsiteY5" fmla="*/ 237704 h 1813591"/>
                    <a:gd name="connsiteX6" fmla="*/ 1336040 w 1894840"/>
                    <a:gd name="connsiteY6" fmla="*/ 1790279 h 1813591"/>
                    <a:gd name="connsiteX7" fmla="*/ 764540 w 1894840"/>
                    <a:gd name="connsiteY7" fmla="*/ 1555329 h 1813591"/>
                    <a:gd name="connsiteX8" fmla="*/ 876300 w 1894840"/>
                    <a:gd name="connsiteY8" fmla="*/ 1495004 h 1813591"/>
                    <a:gd name="connsiteX9" fmla="*/ 0 w 1894840"/>
                    <a:gd name="connsiteY9" fmla="*/ 1484 h 1813591"/>
                    <a:gd name="connsiteX0" fmla="*/ 0 w 1894840"/>
                    <a:gd name="connsiteY0" fmla="*/ 1484 h 1813591"/>
                    <a:gd name="connsiteX1" fmla="*/ 345440 w 1894840"/>
                    <a:gd name="connsiteY1" fmla="*/ 45934 h 1813591"/>
                    <a:gd name="connsiteX2" fmla="*/ 904240 w 1894840"/>
                    <a:gd name="connsiteY2" fmla="*/ 301204 h 1813591"/>
                    <a:gd name="connsiteX3" fmla="*/ 1212215 w 1894840"/>
                    <a:gd name="connsiteY3" fmla="*/ 628229 h 1813591"/>
                    <a:gd name="connsiteX4" fmla="*/ 1377315 w 1894840"/>
                    <a:gd name="connsiteY4" fmla="*/ 618704 h 1813591"/>
                    <a:gd name="connsiteX5" fmla="*/ 1894840 w 1894840"/>
                    <a:gd name="connsiteY5" fmla="*/ 228179 h 1813591"/>
                    <a:gd name="connsiteX6" fmla="*/ 1336040 w 1894840"/>
                    <a:gd name="connsiteY6" fmla="*/ 1790279 h 1813591"/>
                    <a:gd name="connsiteX7" fmla="*/ 764540 w 1894840"/>
                    <a:gd name="connsiteY7" fmla="*/ 1555329 h 1813591"/>
                    <a:gd name="connsiteX8" fmla="*/ 876300 w 1894840"/>
                    <a:gd name="connsiteY8" fmla="*/ 1495004 h 1813591"/>
                    <a:gd name="connsiteX9" fmla="*/ 0 w 1894840"/>
                    <a:gd name="connsiteY9" fmla="*/ 1484 h 1813591"/>
                    <a:gd name="connsiteX0" fmla="*/ 0 w 1898015"/>
                    <a:gd name="connsiteY0" fmla="*/ 1484 h 1813591"/>
                    <a:gd name="connsiteX1" fmla="*/ 345440 w 1898015"/>
                    <a:gd name="connsiteY1" fmla="*/ 45934 h 1813591"/>
                    <a:gd name="connsiteX2" fmla="*/ 904240 w 1898015"/>
                    <a:gd name="connsiteY2" fmla="*/ 301204 h 1813591"/>
                    <a:gd name="connsiteX3" fmla="*/ 1212215 w 1898015"/>
                    <a:gd name="connsiteY3" fmla="*/ 628229 h 1813591"/>
                    <a:gd name="connsiteX4" fmla="*/ 1377315 w 1898015"/>
                    <a:gd name="connsiteY4" fmla="*/ 618704 h 1813591"/>
                    <a:gd name="connsiteX5" fmla="*/ 1898015 w 1898015"/>
                    <a:gd name="connsiteY5" fmla="*/ 221829 h 1813591"/>
                    <a:gd name="connsiteX6" fmla="*/ 1336040 w 1898015"/>
                    <a:gd name="connsiteY6" fmla="*/ 1790279 h 1813591"/>
                    <a:gd name="connsiteX7" fmla="*/ 764540 w 1898015"/>
                    <a:gd name="connsiteY7" fmla="*/ 1555329 h 1813591"/>
                    <a:gd name="connsiteX8" fmla="*/ 876300 w 1898015"/>
                    <a:gd name="connsiteY8" fmla="*/ 1495004 h 1813591"/>
                    <a:gd name="connsiteX9" fmla="*/ 0 w 1898015"/>
                    <a:gd name="connsiteY9" fmla="*/ 1484 h 1813591"/>
                    <a:gd name="connsiteX0" fmla="*/ 0 w 1901292"/>
                    <a:gd name="connsiteY0" fmla="*/ 1484 h 1813591"/>
                    <a:gd name="connsiteX1" fmla="*/ 345440 w 1901292"/>
                    <a:gd name="connsiteY1" fmla="*/ 45934 h 1813591"/>
                    <a:gd name="connsiteX2" fmla="*/ 904240 w 1901292"/>
                    <a:gd name="connsiteY2" fmla="*/ 301204 h 1813591"/>
                    <a:gd name="connsiteX3" fmla="*/ 1212215 w 1901292"/>
                    <a:gd name="connsiteY3" fmla="*/ 628229 h 1813591"/>
                    <a:gd name="connsiteX4" fmla="*/ 1377315 w 1901292"/>
                    <a:gd name="connsiteY4" fmla="*/ 618704 h 1813591"/>
                    <a:gd name="connsiteX5" fmla="*/ 1898015 w 1901292"/>
                    <a:gd name="connsiteY5" fmla="*/ 221829 h 1813591"/>
                    <a:gd name="connsiteX6" fmla="*/ 1336040 w 1901292"/>
                    <a:gd name="connsiteY6" fmla="*/ 1790279 h 1813591"/>
                    <a:gd name="connsiteX7" fmla="*/ 764540 w 1901292"/>
                    <a:gd name="connsiteY7" fmla="*/ 1555329 h 1813591"/>
                    <a:gd name="connsiteX8" fmla="*/ 876300 w 1901292"/>
                    <a:gd name="connsiteY8" fmla="*/ 1495004 h 1813591"/>
                    <a:gd name="connsiteX9" fmla="*/ 0 w 1901292"/>
                    <a:gd name="connsiteY9" fmla="*/ 1484 h 1813591"/>
                    <a:gd name="connsiteX0" fmla="*/ 0 w 1902353"/>
                    <a:gd name="connsiteY0" fmla="*/ 1484 h 1813591"/>
                    <a:gd name="connsiteX1" fmla="*/ 345440 w 1902353"/>
                    <a:gd name="connsiteY1" fmla="*/ 45934 h 1813591"/>
                    <a:gd name="connsiteX2" fmla="*/ 904240 w 1902353"/>
                    <a:gd name="connsiteY2" fmla="*/ 301204 h 1813591"/>
                    <a:gd name="connsiteX3" fmla="*/ 1212215 w 1902353"/>
                    <a:gd name="connsiteY3" fmla="*/ 628229 h 1813591"/>
                    <a:gd name="connsiteX4" fmla="*/ 1377315 w 1902353"/>
                    <a:gd name="connsiteY4" fmla="*/ 618704 h 1813591"/>
                    <a:gd name="connsiteX5" fmla="*/ 1898015 w 1902353"/>
                    <a:gd name="connsiteY5" fmla="*/ 221829 h 1813591"/>
                    <a:gd name="connsiteX6" fmla="*/ 1336040 w 1902353"/>
                    <a:gd name="connsiteY6" fmla="*/ 1790279 h 1813591"/>
                    <a:gd name="connsiteX7" fmla="*/ 764540 w 1902353"/>
                    <a:gd name="connsiteY7" fmla="*/ 1555329 h 1813591"/>
                    <a:gd name="connsiteX8" fmla="*/ 876300 w 1902353"/>
                    <a:gd name="connsiteY8" fmla="*/ 1495004 h 1813591"/>
                    <a:gd name="connsiteX9" fmla="*/ 0 w 1902353"/>
                    <a:gd name="connsiteY9" fmla="*/ 1484 h 1813591"/>
                    <a:gd name="connsiteX0" fmla="*/ 0 w 1901612"/>
                    <a:gd name="connsiteY0" fmla="*/ 1484 h 1813591"/>
                    <a:gd name="connsiteX1" fmla="*/ 345440 w 1901612"/>
                    <a:gd name="connsiteY1" fmla="*/ 45934 h 1813591"/>
                    <a:gd name="connsiteX2" fmla="*/ 904240 w 1901612"/>
                    <a:gd name="connsiteY2" fmla="*/ 301204 h 1813591"/>
                    <a:gd name="connsiteX3" fmla="*/ 1212215 w 1901612"/>
                    <a:gd name="connsiteY3" fmla="*/ 628229 h 1813591"/>
                    <a:gd name="connsiteX4" fmla="*/ 1377315 w 1901612"/>
                    <a:gd name="connsiteY4" fmla="*/ 618704 h 1813591"/>
                    <a:gd name="connsiteX5" fmla="*/ 1898015 w 1901612"/>
                    <a:gd name="connsiteY5" fmla="*/ 221829 h 1813591"/>
                    <a:gd name="connsiteX6" fmla="*/ 1336040 w 1901612"/>
                    <a:gd name="connsiteY6" fmla="*/ 1790279 h 1813591"/>
                    <a:gd name="connsiteX7" fmla="*/ 764540 w 1901612"/>
                    <a:gd name="connsiteY7" fmla="*/ 1555329 h 1813591"/>
                    <a:gd name="connsiteX8" fmla="*/ 876300 w 1901612"/>
                    <a:gd name="connsiteY8" fmla="*/ 1495004 h 1813591"/>
                    <a:gd name="connsiteX9" fmla="*/ 0 w 1901612"/>
                    <a:gd name="connsiteY9" fmla="*/ 1484 h 1813591"/>
                    <a:gd name="connsiteX0" fmla="*/ 0 w 1901639"/>
                    <a:gd name="connsiteY0" fmla="*/ 1484 h 1813591"/>
                    <a:gd name="connsiteX1" fmla="*/ 345440 w 1901639"/>
                    <a:gd name="connsiteY1" fmla="*/ 45934 h 1813591"/>
                    <a:gd name="connsiteX2" fmla="*/ 904240 w 1901639"/>
                    <a:gd name="connsiteY2" fmla="*/ 301204 h 1813591"/>
                    <a:gd name="connsiteX3" fmla="*/ 1212215 w 1901639"/>
                    <a:gd name="connsiteY3" fmla="*/ 628229 h 1813591"/>
                    <a:gd name="connsiteX4" fmla="*/ 1377315 w 1901639"/>
                    <a:gd name="connsiteY4" fmla="*/ 618704 h 1813591"/>
                    <a:gd name="connsiteX5" fmla="*/ 1898015 w 1901639"/>
                    <a:gd name="connsiteY5" fmla="*/ 221829 h 1813591"/>
                    <a:gd name="connsiteX6" fmla="*/ 1336040 w 1901639"/>
                    <a:gd name="connsiteY6" fmla="*/ 1790279 h 1813591"/>
                    <a:gd name="connsiteX7" fmla="*/ 764540 w 1901639"/>
                    <a:gd name="connsiteY7" fmla="*/ 1555329 h 1813591"/>
                    <a:gd name="connsiteX8" fmla="*/ 876300 w 1901639"/>
                    <a:gd name="connsiteY8" fmla="*/ 1495004 h 1813591"/>
                    <a:gd name="connsiteX9" fmla="*/ 0 w 1901639"/>
                    <a:gd name="connsiteY9" fmla="*/ 1484 h 1813591"/>
                    <a:gd name="connsiteX0" fmla="*/ 0 w 1901639"/>
                    <a:gd name="connsiteY0" fmla="*/ 1484 h 1813591"/>
                    <a:gd name="connsiteX1" fmla="*/ 345440 w 1901639"/>
                    <a:gd name="connsiteY1" fmla="*/ 45934 h 1813591"/>
                    <a:gd name="connsiteX2" fmla="*/ 904240 w 1901639"/>
                    <a:gd name="connsiteY2" fmla="*/ 301204 h 1813591"/>
                    <a:gd name="connsiteX3" fmla="*/ 1212215 w 1901639"/>
                    <a:gd name="connsiteY3" fmla="*/ 628229 h 1813591"/>
                    <a:gd name="connsiteX4" fmla="*/ 1377315 w 1901639"/>
                    <a:gd name="connsiteY4" fmla="*/ 618704 h 1813591"/>
                    <a:gd name="connsiteX5" fmla="*/ 1898015 w 1901639"/>
                    <a:gd name="connsiteY5" fmla="*/ 221829 h 1813591"/>
                    <a:gd name="connsiteX6" fmla="*/ 1336040 w 1901639"/>
                    <a:gd name="connsiteY6" fmla="*/ 1790279 h 1813591"/>
                    <a:gd name="connsiteX7" fmla="*/ 764540 w 1901639"/>
                    <a:gd name="connsiteY7" fmla="*/ 1555329 h 1813591"/>
                    <a:gd name="connsiteX8" fmla="*/ 876300 w 1901639"/>
                    <a:gd name="connsiteY8" fmla="*/ 1495004 h 1813591"/>
                    <a:gd name="connsiteX9" fmla="*/ 0 w 1901639"/>
                    <a:gd name="connsiteY9" fmla="*/ 1484 h 1813591"/>
                    <a:gd name="connsiteX0" fmla="*/ 0 w 1906730"/>
                    <a:gd name="connsiteY0" fmla="*/ 1484 h 1813591"/>
                    <a:gd name="connsiteX1" fmla="*/ 345440 w 1906730"/>
                    <a:gd name="connsiteY1" fmla="*/ 45934 h 1813591"/>
                    <a:gd name="connsiteX2" fmla="*/ 904240 w 1906730"/>
                    <a:gd name="connsiteY2" fmla="*/ 301204 h 1813591"/>
                    <a:gd name="connsiteX3" fmla="*/ 1212215 w 1906730"/>
                    <a:gd name="connsiteY3" fmla="*/ 628229 h 1813591"/>
                    <a:gd name="connsiteX4" fmla="*/ 1377315 w 1906730"/>
                    <a:gd name="connsiteY4" fmla="*/ 618704 h 1813591"/>
                    <a:gd name="connsiteX5" fmla="*/ 1898015 w 1906730"/>
                    <a:gd name="connsiteY5" fmla="*/ 221829 h 1813591"/>
                    <a:gd name="connsiteX6" fmla="*/ 1336040 w 1906730"/>
                    <a:gd name="connsiteY6" fmla="*/ 1790279 h 1813591"/>
                    <a:gd name="connsiteX7" fmla="*/ 764540 w 1906730"/>
                    <a:gd name="connsiteY7" fmla="*/ 1555329 h 1813591"/>
                    <a:gd name="connsiteX8" fmla="*/ 876300 w 1906730"/>
                    <a:gd name="connsiteY8" fmla="*/ 1495004 h 1813591"/>
                    <a:gd name="connsiteX9" fmla="*/ 0 w 1906730"/>
                    <a:gd name="connsiteY9" fmla="*/ 1484 h 1813591"/>
                    <a:gd name="connsiteX0" fmla="*/ 0 w 1904264"/>
                    <a:gd name="connsiteY0" fmla="*/ 1484 h 1813591"/>
                    <a:gd name="connsiteX1" fmla="*/ 345440 w 1904264"/>
                    <a:gd name="connsiteY1" fmla="*/ 45934 h 1813591"/>
                    <a:gd name="connsiteX2" fmla="*/ 904240 w 1904264"/>
                    <a:gd name="connsiteY2" fmla="*/ 301204 h 1813591"/>
                    <a:gd name="connsiteX3" fmla="*/ 1212215 w 1904264"/>
                    <a:gd name="connsiteY3" fmla="*/ 628229 h 1813591"/>
                    <a:gd name="connsiteX4" fmla="*/ 1377315 w 1904264"/>
                    <a:gd name="connsiteY4" fmla="*/ 618704 h 1813591"/>
                    <a:gd name="connsiteX5" fmla="*/ 1898015 w 1904264"/>
                    <a:gd name="connsiteY5" fmla="*/ 221829 h 1813591"/>
                    <a:gd name="connsiteX6" fmla="*/ 1336040 w 1904264"/>
                    <a:gd name="connsiteY6" fmla="*/ 1790279 h 1813591"/>
                    <a:gd name="connsiteX7" fmla="*/ 764540 w 1904264"/>
                    <a:gd name="connsiteY7" fmla="*/ 1555329 h 1813591"/>
                    <a:gd name="connsiteX8" fmla="*/ 876300 w 1904264"/>
                    <a:gd name="connsiteY8" fmla="*/ 1495004 h 1813591"/>
                    <a:gd name="connsiteX9" fmla="*/ 0 w 1904264"/>
                    <a:gd name="connsiteY9" fmla="*/ 1484 h 1813591"/>
                    <a:gd name="connsiteX0" fmla="*/ 0 w 1910526"/>
                    <a:gd name="connsiteY0" fmla="*/ 1484 h 1813591"/>
                    <a:gd name="connsiteX1" fmla="*/ 345440 w 1910526"/>
                    <a:gd name="connsiteY1" fmla="*/ 45934 h 1813591"/>
                    <a:gd name="connsiteX2" fmla="*/ 904240 w 1910526"/>
                    <a:gd name="connsiteY2" fmla="*/ 301204 h 1813591"/>
                    <a:gd name="connsiteX3" fmla="*/ 1212215 w 1910526"/>
                    <a:gd name="connsiteY3" fmla="*/ 628229 h 1813591"/>
                    <a:gd name="connsiteX4" fmla="*/ 1377315 w 1910526"/>
                    <a:gd name="connsiteY4" fmla="*/ 618704 h 1813591"/>
                    <a:gd name="connsiteX5" fmla="*/ 1904365 w 1910526"/>
                    <a:gd name="connsiteY5" fmla="*/ 212304 h 1813591"/>
                    <a:gd name="connsiteX6" fmla="*/ 1336040 w 1910526"/>
                    <a:gd name="connsiteY6" fmla="*/ 1790279 h 1813591"/>
                    <a:gd name="connsiteX7" fmla="*/ 764540 w 1910526"/>
                    <a:gd name="connsiteY7" fmla="*/ 1555329 h 1813591"/>
                    <a:gd name="connsiteX8" fmla="*/ 876300 w 1910526"/>
                    <a:gd name="connsiteY8" fmla="*/ 1495004 h 1813591"/>
                    <a:gd name="connsiteX9" fmla="*/ 0 w 1910526"/>
                    <a:gd name="connsiteY9" fmla="*/ 1484 h 1813591"/>
                    <a:gd name="connsiteX0" fmla="*/ 0 w 1907934"/>
                    <a:gd name="connsiteY0" fmla="*/ 1484 h 1813591"/>
                    <a:gd name="connsiteX1" fmla="*/ 345440 w 1907934"/>
                    <a:gd name="connsiteY1" fmla="*/ 45934 h 1813591"/>
                    <a:gd name="connsiteX2" fmla="*/ 904240 w 1907934"/>
                    <a:gd name="connsiteY2" fmla="*/ 301204 h 1813591"/>
                    <a:gd name="connsiteX3" fmla="*/ 1212215 w 1907934"/>
                    <a:gd name="connsiteY3" fmla="*/ 628229 h 1813591"/>
                    <a:gd name="connsiteX4" fmla="*/ 1377315 w 1907934"/>
                    <a:gd name="connsiteY4" fmla="*/ 618704 h 1813591"/>
                    <a:gd name="connsiteX5" fmla="*/ 1904365 w 1907934"/>
                    <a:gd name="connsiteY5" fmla="*/ 212304 h 1813591"/>
                    <a:gd name="connsiteX6" fmla="*/ 1336040 w 1907934"/>
                    <a:gd name="connsiteY6" fmla="*/ 1790279 h 1813591"/>
                    <a:gd name="connsiteX7" fmla="*/ 764540 w 1907934"/>
                    <a:gd name="connsiteY7" fmla="*/ 1555329 h 1813591"/>
                    <a:gd name="connsiteX8" fmla="*/ 876300 w 1907934"/>
                    <a:gd name="connsiteY8" fmla="*/ 1495004 h 1813591"/>
                    <a:gd name="connsiteX9" fmla="*/ 0 w 1907934"/>
                    <a:gd name="connsiteY9" fmla="*/ 1484 h 1813591"/>
                    <a:gd name="connsiteX0" fmla="*/ 0 w 1907706"/>
                    <a:gd name="connsiteY0" fmla="*/ 1484 h 1823362"/>
                    <a:gd name="connsiteX1" fmla="*/ 345440 w 1907706"/>
                    <a:gd name="connsiteY1" fmla="*/ 45934 h 1823362"/>
                    <a:gd name="connsiteX2" fmla="*/ 904240 w 1907706"/>
                    <a:gd name="connsiteY2" fmla="*/ 301204 h 1823362"/>
                    <a:gd name="connsiteX3" fmla="*/ 1212215 w 1907706"/>
                    <a:gd name="connsiteY3" fmla="*/ 628229 h 1823362"/>
                    <a:gd name="connsiteX4" fmla="*/ 1377315 w 1907706"/>
                    <a:gd name="connsiteY4" fmla="*/ 618704 h 1823362"/>
                    <a:gd name="connsiteX5" fmla="*/ 1904365 w 1907706"/>
                    <a:gd name="connsiteY5" fmla="*/ 212304 h 1823362"/>
                    <a:gd name="connsiteX6" fmla="*/ 1307465 w 1907706"/>
                    <a:gd name="connsiteY6" fmla="*/ 1802979 h 1823362"/>
                    <a:gd name="connsiteX7" fmla="*/ 764540 w 1907706"/>
                    <a:gd name="connsiteY7" fmla="*/ 1555329 h 1823362"/>
                    <a:gd name="connsiteX8" fmla="*/ 876300 w 1907706"/>
                    <a:gd name="connsiteY8" fmla="*/ 1495004 h 1823362"/>
                    <a:gd name="connsiteX9" fmla="*/ 0 w 1907706"/>
                    <a:gd name="connsiteY9" fmla="*/ 1484 h 1823362"/>
                    <a:gd name="connsiteX0" fmla="*/ 0 w 1907930"/>
                    <a:gd name="connsiteY0" fmla="*/ 1484 h 1823362"/>
                    <a:gd name="connsiteX1" fmla="*/ 345440 w 1907930"/>
                    <a:gd name="connsiteY1" fmla="*/ 45934 h 1823362"/>
                    <a:gd name="connsiteX2" fmla="*/ 904240 w 1907930"/>
                    <a:gd name="connsiteY2" fmla="*/ 301204 h 1823362"/>
                    <a:gd name="connsiteX3" fmla="*/ 1212215 w 1907930"/>
                    <a:gd name="connsiteY3" fmla="*/ 628229 h 1823362"/>
                    <a:gd name="connsiteX4" fmla="*/ 1377315 w 1907930"/>
                    <a:gd name="connsiteY4" fmla="*/ 618704 h 1823362"/>
                    <a:gd name="connsiteX5" fmla="*/ 1904365 w 1907930"/>
                    <a:gd name="connsiteY5" fmla="*/ 212304 h 1823362"/>
                    <a:gd name="connsiteX6" fmla="*/ 1307465 w 1907930"/>
                    <a:gd name="connsiteY6" fmla="*/ 1802979 h 1823362"/>
                    <a:gd name="connsiteX7" fmla="*/ 764540 w 1907930"/>
                    <a:gd name="connsiteY7" fmla="*/ 1555329 h 1823362"/>
                    <a:gd name="connsiteX8" fmla="*/ 876300 w 1907930"/>
                    <a:gd name="connsiteY8" fmla="*/ 1495004 h 1823362"/>
                    <a:gd name="connsiteX9" fmla="*/ 0 w 1907930"/>
                    <a:gd name="connsiteY9" fmla="*/ 1484 h 1823362"/>
                    <a:gd name="connsiteX0" fmla="*/ 0 w 1908214"/>
                    <a:gd name="connsiteY0" fmla="*/ 1484 h 1823362"/>
                    <a:gd name="connsiteX1" fmla="*/ 345440 w 1908214"/>
                    <a:gd name="connsiteY1" fmla="*/ 45934 h 1823362"/>
                    <a:gd name="connsiteX2" fmla="*/ 904240 w 1908214"/>
                    <a:gd name="connsiteY2" fmla="*/ 301204 h 1823362"/>
                    <a:gd name="connsiteX3" fmla="*/ 1212215 w 1908214"/>
                    <a:gd name="connsiteY3" fmla="*/ 628229 h 1823362"/>
                    <a:gd name="connsiteX4" fmla="*/ 1377315 w 1908214"/>
                    <a:gd name="connsiteY4" fmla="*/ 618704 h 1823362"/>
                    <a:gd name="connsiteX5" fmla="*/ 1904365 w 1908214"/>
                    <a:gd name="connsiteY5" fmla="*/ 212304 h 1823362"/>
                    <a:gd name="connsiteX6" fmla="*/ 1307465 w 1908214"/>
                    <a:gd name="connsiteY6" fmla="*/ 1802979 h 1823362"/>
                    <a:gd name="connsiteX7" fmla="*/ 764540 w 1908214"/>
                    <a:gd name="connsiteY7" fmla="*/ 1555329 h 1823362"/>
                    <a:gd name="connsiteX8" fmla="*/ 876300 w 1908214"/>
                    <a:gd name="connsiteY8" fmla="*/ 1495004 h 1823362"/>
                    <a:gd name="connsiteX9" fmla="*/ 0 w 1908214"/>
                    <a:gd name="connsiteY9" fmla="*/ 1484 h 1823362"/>
                    <a:gd name="connsiteX0" fmla="*/ 0 w 1905744"/>
                    <a:gd name="connsiteY0" fmla="*/ 1484 h 1823362"/>
                    <a:gd name="connsiteX1" fmla="*/ 345440 w 1905744"/>
                    <a:gd name="connsiteY1" fmla="*/ 45934 h 1823362"/>
                    <a:gd name="connsiteX2" fmla="*/ 904240 w 1905744"/>
                    <a:gd name="connsiteY2" fmla="*/ 301204 h 1823362"/>
                    <a:gd name="connsiteX3" fmla="*/ 1212215 w 1905744"/>
                    <a:gd name="connsiteY3" fmla="*/ 628229 h 1823362"/>
                    <a:gd name="connsiteX4" fmla="*/ 1377315 w 1905744"/>
                    <a:gd name="connsiteY4" fmla="*/ 618704 h 1823362"/>
                    <a:gd name="connsiteX5" fmla="*/ 1904365 w 1905744"/>
                    <a:gd name="connsiteY5" fmla="*/ 212304 h 1823362"/>
                    <a:gd name="connsiteX6" fmla="*/ 1307465 w 1905744"/>
                    <a:gd name="connsiteY6" fmla="*/ 1802979 h 1823362"/>
                    <a:gd name="connsiteX7" fmla="*/ 764540 w 1905744"/>
                    <a:gd name="connsiteY7" fmla="*/ 1555329 h 1823362"/>
                    <a:gd name="connsiteX8" fmla="*/ 876300 w 1905744"/>
                    <a:gd name="connsiteY8" fmla="*/ 1495004 h 1823362"/>
                    <a:gd name="connsiteX9" fmla="*/ 0 w 1905744"/>
                    <a:gd name="connsiteY9" fmla="*/ 1484 h 1823362"/>
                    <a:gd name="connsiteX0" fmla="*/ 0 w 1905744"/>
                    <a:gd name="connsiteY0" fmla="*/ 1484 h 1813591"/>
                    <a:gd name="connsiteX1" fmla="*/ 345440 w 1905744"/>
                    <a:gd name="connsiteY1" fmla="*/ 45934 h 1813591"/>
                    <a:gd name="connsiteX2" fmla="*/ 904240 w 1905744"/>
                    <a:gd name="connsiteY2" fmla="*/ 301204 h 1813591"/>
                    <a:gd name="connsiteX3" fmla="*/ 1212215 w 1905744"/>
                    <a:gd name="connsiteY3" fmla="*/ 628229 h 1813591"/>
                    <a:gd name="connsiteX4" fmla="*/ 1377315 w 1905744"/>
                    <a:gd name="connsiteY4" fmla="*/ 618704 h 1813591"/>
                    <a:gd name="connsiteX5" fmla="*/ 1904365 w 1905744"/>
                    <a:gd name="connsiteY5" fmla="*/ 212304 h 1813591"/>
                    <a:gd name="connsiteX6" fmla="*/ 1307465 w 1905744"/>
                    <a:gd name="connsiteY6" fmla="*/ 1790279 h 1813591"/>
                    <a:gd name="connsiteX7" fmla="*/ 764540 w 1905744"/>
                    <a:gd name="connsiteY7" fmla="*/ 1555329 h 1813591"/>
                    <a:gd name="connsiteX8" fmla="*/ 876300 w 1905744"/>
                    <a:gd name="connsiteY8" fmla="*/ 1495004 h 1813591"/>
                    <a:gd name="connsiteX9" fmla="*/ 0 w 1905744"/>
                    <a:gd name="connsiteY9" fmla="*/ 1484 h 1813591"/>
                    <a:gd name="connsiteX0" fmla="*/ 0 w 1905848"/>
                    <a:gd name="connsiteY0" fmla="*/ 1484 h 1813591"/>
                    <a:gd name="connsiteX1" fmla="*/ 345440 w 1905848"/>
                    <a:gd name="connsiteY1" fmla="*/ 45934 h 1813591"/>
                    <a:gd name="connsiteX2" fmla="*/ 904240 w 1905848"/>
                    <a:gd name="connsiteY2" fmla="*/ 301204 h 1813591"/>
                    <a:gd name="connsiteX3" fmla="*/ 1212215 w 1905848"/>
                    <a:gd name="connsiteY3" fmla="*/ 628229 h 1813591"/>
                    <a:gd name="connsiteX4" fmla="*/ 1377315 w 1905848"/>
                    <a:gd name="connsiteY4" fmla="*/ 618704 h 1813591"/>
                    <a:gd name="connsiteX5" fmla="*/ 1904365 w 1905848"/>
                    <a:gd name="connsiteY5" fmla="*/ 212304 h 1813591"/>
                    <a:gd name="connsiteX6" fmla="*/ 1307465 w 1905848"/>
                    <a:gd name="connsiteY6" fmla="*/ 1790279 h 1813591"/>
                    <a:gd name="connsiteX7" fmla="*/ 764540 w 1905848"/>
                    <a:gd name="connsiteY7" fmla="*/ 1555329 h 1813591"/>
                    <a:gd name="connsiteX8" fmla="*/ 876300 w 1905848"/>
                    <a:gd name="connsiteY8" fmla="*/ 1495004 h 1813591"/>
                    <a:gd name="connsiteX9" fmla="*/ 0 w 1905848"/>
                    <a:gd name="connsiteY9" fmla="*/ 1484 h 1813591"/>
                    <a:gd name="connsiteX0" fmla="*/ 0 w 1905848"/>
                    <a:gd name="connsiteY0" fmla="*/ 1484 h 1895316"/>
                    <a:gd name="connsiteX1" fmla="*/ 345440 w 1905848"/>
                    <a:gd name="connsiteY1" fmla="*/ 45934 h 1895316"/>
                    <a:gd name="connsiteX2" fmla="*/ 904240 w 1905848"/>
                    <a:gd name="connsiteY2" fmla="*/ 301204 h 1895316"/>
                    <a:gd name="connsiteX3" fmla="*/ 1212215 w 1905848"/>
                    <a:gd name="connsiteY3" fmla="*/ 628229 h 1895316"/>
                    <a:gd name="connsiteX4" fmla="*/ 1377315 w 1905848"/>
                    <a:gd name="connsiteY4" fmla="*/ 618704 h 1895316"/>
                    <a:gd name="connsiteX5" fmla="*/ 1904365 w 1905848"/>
                    <a:gd name="connsiteY5" fmla="*/ 212304 h 1895316"/>
                    <a:gd name="connsiteX6" fmla="*/ 1307465 w 1905848"/>
                    <a:gd name="connsiteY6" fmla="*/ 1790279 h 1895316"/>
                    <a:gd name="connsiteX7" fmla="*/ 916938 w 1905848"/>
                    <a:gd name="connsiteY7" fmla="*/ 1726779 h 1895316"/>
                    <a:gd name="connsiteX8" fmla="*/ 764540 w 1905848"/>
                    <a:gd name="connsiteY8" fmla="*/ 1555329 h 1895316"/>
                    <a:gd name="connsiteX9" fmla="*/ 876300 w 1905848"/>
                    <a:gd name="connsiteY9" fmla="*/ 1495004 h 1895316"/>
                    <a:gd name="connsiteX10" fmla="*/ 0 w 1905848"/>
                    <a:gd name="connsiteY10" fmla="*/ 1484 h 1895316"/>
                    <a:gd name="connsiteX0" fmla="*/ 0 w 1905848"/>
                    <a:gd name="connsiteY0" fmla="*/ 1484 h 1885586"/>
                    <a:gd name="connsiteX1" fmla="*/ 345440 w 1905848"/>
                    <a:gd name="connsiteY1" fmla="*/ 45934 h 1885586"/>
                    <a:gd name="connsiteX2" fmla="*/ 904240 w 1905848"/>
                    <a:gd name="connsiteY2" fmla="*/ 301204 h 1885586"/>
                    <a:gd name="connsiteX3" fmla="*/ 1212215 w 1905848"/>
                    <a:gd name="connsiteY3" fmla="*/ 628229 h 1885586"/>
                    <a:gd name="connsiteX4" fmla="*/ 1377315 w 1905848"/>
                    <a:gd name="connsiteY4" fmla="*/ 618704 h 1885586"/>
                    <a:gd name="connsiteX5" fmla="*/ 1904365 w 1905848"/>
                    <a:gd name="connsiteY5" fmla="*/ 212304 h 1885586"/>
                    <a:gd name="connsiteX6" fmla="*/ 1307465 w 1905848"/>
                    <a:gd name="connsiteY6" fmla="*/ 1790279 h 1885586"/>
                    <a:gd name="connsiteX7" fmla="*/ 720088 w 1905848"/>
                    <a:gd name="connsiteY7" fmla="*/ 1679154 h 1885586"/>
                    <a:gd name="connsiteX8" fmla="*/ 764540 w 1905848"/>
                    <a:gd name="connsiteY8" fmla="*/ 1555329 h 1885586"/>
                    <a:gd name="connsiteX9" fmla="*/ 876300 w 1905848"/>
                    <a:gd name="connsiteY9" fmla="*/ 1495004 h 1885586"/>
                    <a:gd name="connsiteX10" fmla="*/ 0 w 1905848"/>
                    <a:gd name="connsiteY10" fmla="*/ 1484 h 1885586"/>
                    <a:gd name="connsiteX0" fmla="*/ 0 w 1905848"/>
                    <a:gd name="connsiteY0" fmla="*/ 1484 h 1883847"/>
                    <a:gd name="connsiteX1" fmla="*/ 345440 w 1905848"/>
                    <a:gd name="connsiteY1" fmla="*/ 45934 h 1883847"/>
                    <a:gd name="connsiteX2" fmla="*/ 904240 w 1905848"/>
                    <a:gd name="connsiteY2" fmla="*/ 301204 h 1883847"/>
                    <a:gd name="connsiteX3" fmla="*/ 1212215 w 1905848"/>
                    <a:gd name="connsiteY3" fmla="*/ 628229 h 1883847"/>
                    <a:gd name="connsiteX4" fmla="*/ 1377315 w 1905848"/>
                    <a:gd name="connsiteY4" fmla="*/ 618704 h 1883847"/>
                    <a:gd name="connsiteX5" fmla="*/ 1904365 w 1905848"/>
                    <a:gd name="connsiteY5" fmla="*/ 212304 h 1883847"/>
                    <a:gd name="connsiteX6" fmla="*/ 1307465 w 1905848"/>
                    <a:gd name="connsiteY6" fmla="*/ 1790279 h 1883847"/>
                    <a:gd name="connsiteX7" fmla="*/ 710563 w 1905848"/>
                    <a:gd name="connsiteY7" fmla="*/ 1669629 h 1883847"/>
                    <a:gd name="connsiteX8" fmla="*/ 764540 w 1905848"/>
                    <a:gd name="connsiteY8" fmla="*/ 1555329 h 1883847"/>
                    <a:gd name="connsiteX9" fmla="*/ 876300 w 1905848"/>
                    <a:gd name="connsiteY9" fmla="*/ 1495004 h 1883847"/>
                    <a:gd name="connsiteX10" fmla="*/ 0 w 1905848"/>
                    <a:gd name="connsiteY10" fmla="*/ 1484 h 1883847"/>
                    <a:gd name="connsiteX0" fmla="*/ 0 w 1905848"/>
                    <a:gd name="connsiteY0" fmla="*/ 1484 h 1917485"/>
                    <a:gd name="connsiteX1" fmla="*/ 345440 w 1905848"/>
                    <a:gd name="connsiteY1" fmla="*/ 45934 h 1917485"/>
                    <a:gd name="connsiteX2" fmla="*/ 904240 w 1905848"/>
                    <a:gd name="connsiteY2" fmla="*/ 301204 h 1917485"/>
                    <a:gd name="connsiteX3" fmla="*/ 1212215 w 1905848"/>
                    <a:gd name="connsiteY3" fmla="*/ 628229 h 1917485"/>
                    <a:gd name="connsiteX4" fmla="*/ 1377315 w 1905848"/>
                    <a:gd name="connsiteY4" fmla="*/ 618704 h 1917485"/>
                    <a:gd name="connsiteX5" fmla="*/ 1904365 w 1905848"/>
                    <a:gd name="connsiteY5" fmla="*/ 212304 h 1917485"/>
                    <a:gd name="connsiteX6" fmla="*/ 1307465 w 1905848"/>
                    <a:gd name="connsiteY6" fmla="*/ 1790279 h 1917485"/>
                    <a:gd name="connsiteX7" fmla="*/ 920113 w 1905848"/>
                    <a:gd name="connsiteY7" fmla="*/ 1806154 h 1917485"/>
                    <a:gd name="connsiteX8" fmla="*/ 710563 w 1905848"/>
                    <a:gd name="connsiteY8" fmla="*/ 1669629 h 1917485"/>
                    <a:gd name="connsiteX9" fmla="*/ 764540 w 1905848"/>
                    <a:gd name="connsiteY9" fmla="*/ 1555329 h 1917485"/>
                    <a:gd name="connsiteX10" fmla="*/ 876300 w 1905848"/>
                    <a:gd name="connsiteY10" fmla="*/ 1495004 h 1917485"/>
                    <a:gd name="connsiteX11" fmla="*/ 0 w 1905848"/>
                    <a:gd name="connsiteY11" fmla="*/ 1484 h 1917485"/>
                    <a:gd name="connsiteX0" fmla="*/ 0 w 1905848"/>
                    <a:gd name="connsiteY0" fmla="*/ 1484 h 3130402"/>
                    <a:gd name="connsiteX1" fmla="*/ 345440 w 1905848"/>
                    <a:gd name="connsiteY1" fmla="*/ 45934 h 3130402"/>
                    <a:gd name="connsiteX2" fmla="*/ 904240 w 1905848"/>
                    <a:gd name="connsiteY2" fmla="*/ 301204 h 3130402"/>
                    <a:gd name="connsiteX3" fmla="*/ 1212215 w 1905848"/>
                    <a:gd name="connsiteY3" fmla="*/ 628229 h 3130402"/>
                    <a:gd name="connsiteX4" fmla="*/ 1377315 w 1905848"/>
                    <a:gd name="connsiteY4" fmla="*/ 618704 h 3130402"/>
                    <a:gd name="connsiteX5" fmla="*/ 1904365 w 1905848"/>
                    <a:gd name="connsiteY5" fmla="*/ 212304 h 3130402"/>
                    <a:gd name="connsiteX6" fmla="*/ 1307465 w 1905848"/>
                    <a:gd name="connsiteY6" fmla="*/ 1790279 h 3130402"/>
                    <a:gd name="connsiteX7" fmla="*/ 583563 w 1905848"/>
                    <a:gd name="connsiteY7" fmla="*/ 3130129 h 3130402"/>
                    <a:gd name="connsiteX8" fmla="*/ 710563 w 1905848"/>
                    <a:gd name="connsiteY8" fmla="*/ 1669629 h 3130402"/>
                    <a:gd name="connsiteX9" fmla="*/ 764540 w 1905848"/>
                    <a:gd name="connsiteY9" fmla="*/ 1555329 h 3130402"/>
                    <a:gd name="connsiteX10" fmla="*/ 876300 w 1905848"/>
                    <a:gd name="connsiteY10" fmla="*/ 1495004 h 3130402"/>
                    <a:gd name="connsiteX11" fmla="*/ 0 w 1905848"/>
                    <a:gd name="connsiteY11" fmla="*/ 1484 h 3130402"/>
                    <a:gd name="connsiteX0" fmla="*/ 0 w 1905848"/>
                    <a:gd name="connsiteY0" fmla="*/ 1484 h 3158465"/>
                    <a:gd name="connsiteX1" fmla="*/ 345440 w 1905848"/>
                    <a:gd name="connsiteY1" fmla="*/ 45934 h 3158465"/>
                    <a:gd name="connsiteX2" fmla="*/ 904240 w 1905848"/>
                    <a:gd name="connsiteY2" fmla="*/ 301204 h 3158465"/>
                    <a:gd name="connsiteX3" fmla="*/ 1212215 w 1905848"/>
                    <a:gd name="connsiteY3" fmla="*/ 628229 h 3158465"/>
                    <a:gd name="connsiteX4" fmla="*/ 1377315 w 1905848"/>
                    <a:gd name="connsiteY4" fmla="*/ 618704 h 3158465"/>
                    <a:gd name="connsiteX5" fmla="*/ 1904365 w 1905848"/>
                    <a:gd name="connsiteY5" fmla="*/ 212304 h 3158465"/>
                    <a:gd name="connsiteX6" fmla="*/ 1307465 w 1905848"/>
                    <a:gd name="connsiteY6" fmla="*/ 1790279 h 3158465"/>
                    <a:gd name="connsiteX7" fmla="*/ 916938 w 1905848"/>
                    <a:gd name="connsiteY7" fmla="*/ 2571328 h 3158465"/>
                    <a:gd name="connsiteX8" fmla="*/ 583563 w 1905848"/>
                    <a:gd name="connsiteY8" fmla="*/ 3130129 h 3158465"/>
                    <a:gd name="connsiteX9" fmla="*/ 710563 w 1905848"/>
                    <a:gd name="connsiteY9" fmla="*/ 1669629 h 3158465"/>
                    <a:gd name="connsiteX10" fmla="*/ 764540 w 1905848"/>
                    <a:gd name="connsiteY10" fmla="*/ 1555329 h 3158465"/>
                    <a:gd name="connsiteX11" fmla="*/ 876300 w 1905848"/>
                    <a:gd name="connsiteY11" fmla="*/ 1495004 h 3158465"/>
                    <a:gd name="connsiteX12" fmla="*/ 0 w 1905848"/>
                    <a:gd name="connsiteY12" fmla="*/ 1484 h 3158465"/>
                    <a:gd name="connsiteX0" fmla="*/ 0 w 1905848"/>
                    <a:gd name="connsiteY0" fmla="*/ 1484 h 3257648"/>
                    <a:gd name="connsiteX1" fmla="*/ 345440 w 1905848"/>
                    <a:gd name="connsiteY1" fmla="*/ 45934 h 3257648"/>
                    <a:gd name="connsiteX2" fmla="*/ 904240 w 1905848"/>
                    <a:gd name="connsiteY2" fmla="*/ 301204 h 3257648"/>
                    <a:gd name="connsiteX3" fmla="*/ 1212215 w 1905848"/>
                    <a:gd name="connsiteY3" fmla="*/ 628229 h 3257648"/>
                    <a:gd name="connsiteX4" fmla="*/ 1377315 w 1905848"/>
                    <a:gd name="connsiteY4" fmla="*/ 618704 h 3257648"/>
                    <a:gd name="connsiteX5" fmla="*/ 1904365 w 1905848"/>
                    <a:gd name="connsiteY5" fmla="*/ 212304 h 3257648"/>
                    <a:gd name="connsiteX6" fmla="*/ 1307465 w 1905848"/>
                    <a:gd name="connsiteY6" fmla="*/ 1790279 h 3257648"/>
                    <a:gd name="connsiteX7" fmla="*/ 1297938 w 1905848"/>
                    <a:gd name="connsiteY7" fmla="*/ 3104728 h 3257648"/>
                    <a:gd name="connsiteX8" fmla="*/ 583563 w 1905848"/>
                    <a:gd name="connsiteY8" fmla="*/ 3130129 h 3257648"/>
                    <a:gd name="connsiteX9" fmla="*/ 710563 w 1905848"/>
                    <a:gd name="connsiteY9" fmla="*/ 1669629 h 3257648"/>
                    <a:gd name="connsiteX10" fmla="*/ 764540 w 1905848"/>
                    <a:gd name="connsiteY10" fmla="*/ 1555329 h 3257648"/>
                    <a:gd name="connsiteX11" fmla="*/ 876300 w 1905848"/>
                    <a:gd name="connsiteY11" fmla="*/ 1495004 h 3257648"/>
                    <a:gd name="connsiteX12" fmla="*/ 0 w 1905848"/>
                    <a:gd name="connsiteY12" fmla="*/ 1484 h 3257648"/>
                    <a:gd name="connsiteX0" fmla="*/ 0 w 1905848"/>
                    <a:gd name="connsiteY0" fmla="*/ 1484 h 3254372"/>
                    <a:gd name="connsiteX1" fmla="*/ 345440 w 1905848"/>
                    <a:gd name="connsiteY1" fmla="*/ 45934 h 3254372"/>
                    <a:gd name="connsiteX2" fmla="*/ 904240 w 1905848"/>
                    <a:gd name="connsiteY2" fmla="*/ 301204 h 3254372"/>
                    <a:gd name="connsiteX3" fmla="*/ 1212215 w 1905848"/>
                    <a:gd name="connsiteY3" fmla="*/ 628229 h 3254372"/>
                    <a:gd name="connsiteX4" fmla="*/ 1377315 w 1905848"/>
                    <a:gd name="connsiteY4" fmla="*/ 618704 h 3254372"/>
                    <a:gd name="connsiteX5" fmla="*/ 1904365 w 1905848"/>
                    <a:gd name="connsiteY5" fmla="*/ 212304 h 3254372"/>
                    <a:gd name="connsiteX6" fmla="*/ 1307465 w 1905848"/>
                    <a:gd name="connsiteY6" fmla="*/ 1790279 h 3254372"/>
                    <a:gd name="connsiteX7" fmla="*/ 1313813 w 1905848"/>
                    <a:gd name="connsiteY7" fmla="*/ 3098378 h 3254372"/>
                    <a:gd name="connsiteX8" fmla="*/ 583563 w 1905848"/>
                    <a:gd name="connsiteY8" fmla="*/ 3130129 h 3254372"/>
                    <a:gd name="connsiteX9" fmla="*/ 710563 w 1905848"/>
                    <a:gd name="connsiteY9" fmla="*/ 1669629 h 3254372"/>
                    <a:gd name="connsiteX10" fmla="*/ 764540 w 1905848"/>
                    <a:gd name="connsiteY10" fmla="*/ 1555329 h 3254372"/>
                    <a:gd name="connsiteX11" fmla="*/ 876300 w 1905848"/>
                    <a:gd name="connsiteY11" fmla="*/ 1495004 h 3254372"/>
                    <a:gd name="connsiteX12" fmla="*/ 0 w 1905848"/>
                    <a:gd name="connsiteY12" fmla="*/ 1484 h 3254372"/>
                    <a:gd name="connsiteX0" fmla="*/ 0 w 1905848"/>
                    <a:gd name="connsiteY0" fmla="*/ 1484 h 3275236"/>
                    <a:gd name="connsiteX1" fmla="*/ 345440 w 1905848"/>
                    <a:gd name="connsiteY1" fmla="*/ 45934 h 3275236"/>
                    <a:gd name="connsiteX2" fmla="*/ 904240 w 1905848"/>
                    <a:gd name="connsiteY2" fmla="*/ 301204 h 3275236"/>
                    <a:gd name="connsiteX3" fmla="*/ 1212215 w 1905848"/>
                    <a:gd name="connsiteY3" fmla="*/ 628229 h 3275236"/>
                    <a:gd name="connsiteX4" fmla="*/ 1377315 w 1905848"/>
                    <a:gd name="connsiteY4" fmla="*/ 618704 h 3275236"/>
                    <a:gd name="connsiteX5" fmla="*/ 1904365 w 1905848"/>
                    <a:gd name="connsiteY5" fmla="*/ 212304 h 3275236"/>
                    <a:gd name="connsiteX6" fmla="*/ 1307465 w 1905848"/>
                    <a:gd name="connsiteY6" fmla="*/ 1790279 h 3275236"/>
                    <a:gd name="connsiteX7" fmla="*/ 1313813 w 1905848"/>
                    <a:gd name="connsiteY7" fmla="*/ 3098378 h 3275236"/>
                    <a:gd name="connsiteX8" fmla="*/ 685163 w 1905848"/>
                    <a:gd name="connsiteY8" fmla="*/ 3219027 h 3275236"/>
                    <a:gd name="connsiteX9" fmla="*/ 583563 w 1905848"/>
                    <a:gd name="connsiteY9" fmla="*/ 3130129 h 3275236"/>
                    <a:gd name="connsiteX10" fmla="*/ 710563 w 1905848"/>
                    <a:gd name="connsiteY10" fmla="*/ 1669629 h 3275236"/>
                    <a:gd name="connsiteX11" fmla="*/ 764540 w 1905848"/>
                    <a:gd name="connsiteY11" fmla="*/ 1555329 h 3275236"/>
                    <a:gd name="connsiteX12" fmla="*/ 876300 w 1905848"/>
                    <a:gd name="connsiteY12" fmla="*/ 1495004 h 3275236"/>
                    <a:gd name="connsiteX13" fmla="*/ 0 w 1905848"/>
                    <a:gd name="connsiteY13" fmla="*/ 1484 h 3275236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5532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5532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5532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5532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4540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10563 w 1905848"/>
                    <a:gd name="connsiteY11" fmla="*/ 1669629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8356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7721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7721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7721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68909"/>
                    <a:gd name="connsiteX1" fmla="*/ 345440 w 1905848"/>
                    <a:gd name="connsiteY1" fmla="*/ 45934 h 3268909"/>
                    <a:gd name="connsiteX2" fmla="*/ 904240 w 1905848"/>
                    <a:gd name="connsiteY2" fmla="*/ 301204 h 3268909"/>
                    <a:gd name="connsiteX3" fmla="*/ 1212215 w 1905848"/>
                    <a:gd name="connsiteY3" fmla="*/ 628229 h 3268909"/>
                    <a:gd name="connsiteX4" fmla="*/ 1377315 w 1905848"/>
                    <a:gd name="connsiteY4" fmla="*/ 618704 h 3268909"/>
                    <a:gd name="connsiteX5" fmla="*/ 1904365 w 1905848"/>
                    <a:gd name="connsiteY5" fmla="*/ 212304 h 3268909"/>
                    <a:gd name="connsiteX6" fmla="*/ 1307465 w 1905848"/>
                    <a:gd name="connsiteY6" fmla="*/ 1790279 h 3268909"/>
                    <a:gd name="connsiteX7" fmla="*/ 1313813 w 1905848"/>
                    <a:gd name="connsiteY7" fmla="*/ 3098378 h 3268909"/>
                    <a:gd name="connsiteX8" fmla="*/ 1193163 w 1905848"/>
                    <a:gd name="connsiteY8" fmla="*/ 3219027 h 3268909"/>
                    <a:gd name="connsiteX9" fmla="*/ 685163 w 1905848"/>
                    <a:gd name="connsiteY9" fmla="*/ 3219027 h 3268909"/>
                    <a:gd name="connsiteX10" fmla="*/ 577213 w 1905848"/>
                    <a:gd name="connsiteY10" fmla="*/ 3130129 h 3268909"/>
                    <a:gd name="connsiteX11" fmla="*/ 704213 w 1905848"/>
                    <a:gd name="connsiteY11" fmla="*/ 1672804 h 3268909"/>
                    <a:gd name="connsiteX12" fmla="*/ 767715 w 1905848"/>
                    <a:gd name="connsiteY12" fmla="*/ 1548979 h 3268909"/>
                    <a:gd name="connsiteX13" fmla="*/ 876300 w 1905848"/>
                    <a:gd name="connsiteY13" fmla="*/ 1495004 h 3268909"/>
                    <a:gd name="connsiteX14" fmla="*/ 0 w 1905848"/>
                    <a:gd name="connsiteY14" fmla="*/ 1484 h 3268909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93163 w 1905848"/>
                    <a:gd name="connsiteY8" fmla="*/ 321902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2537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2537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2537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2537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25377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30140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30140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3907"/>
                    <a:gd name="connsiteX1" fmla="*/ 345440 w 1905848"/>
                    <a:gd name="connsiteY1" fmla="*/ 45934 h 3273907"/>
                    <a:gd name="connsiteX2" fmla="*/ 904240 w 1905848"/>
                    <a:gd name="connsiteY2" fmla="*/ 301204 h 3273907"/>
                    <a:gd name="connsiteX3" fmla="*/ 1212215 w 1905848"/>
                    <a:gd name="connsiteY3" fmla="*/ 628229 h 3273907"/>
                    <a:gd name="connsiteX4" fmla="*/ 1377315 w 1905848"/>
                    <a:gd name="connsiteY4" fmla="*/ 618704 h 3273907"/>
                    <a:gd name="connsiteX5" fmla="*/ 1904365 w 1905848"/>
                    <a:gd name="connsiteY5" fmla="*/ 212304 h 3273907"/>
                    <a:gd name="connsiteX6" fmla="*/ 1307465 w 1905848"/>
                    <a:gd name="connsiteY6" fmla="*/ 1790279 h 3273907"/>
                    <a:gd name="connsiteX7" fmla="*/ 1313813 w 1905848"/>
                    <a:gd name="connsiteY7" fmla="*/ 3098378 h 3273907"/>
                    <a:gd name="connsiteX8" fmla="*/ 1183638 w 1905848"/>
                    <a:gd name="connsiteY8" fmla="*/ 3230140 h 3273907"/>
                    <a:gd name="connsiteX9" fmla="*/ 716913 w 1905848"/>
                    <a:gd name="connsiteY9" fmla="*/ 3231727 h 3273907"/>
                    <a:gd name="connsiteX10" fmla="*/ 577213 w 1905848"/>
                    <a:gd name="connsiteY10" fmla="*/ 3130129 h 3273907"/>
                    <a:gd name="connsiteX11" fmla="*/ 704213 w 1905848"/>
                    <a:gd name="connsiteY11" fmla="*/ 1672804 h 3273907"/>
                    <a:gd name="connsiteX12" fmla="*/ 767715 w 1905848"/>
                    <a:gd name="connsiteY12" fmla="*/ 1548979 h 3273907"/>
                    <a:gd name="connsiteX13" fmla="*/ 876300 w 1905848"/>
                    <a:gd name="connsiteY13" fmla="*/ 1495004 h 3273907"/>
                    <a:gd name="connsiteX14" fmla="*/ 0 w 1905848"/>
                    <a:gd name="connsiteY14" fmla="*/ 1484 h 3273907"/>
                    <a:gd name="connsiteX0" fmla="*/ 0 w 1905848"/>
                    <a:gd name="connsiteY0" fmla="*/ 1484 h 3279414"/>
                    <a:gd name="connsiteX1" fmla="*/ 345440 w 1905848"/>
                    <a:gd name="connsiteY1" fmla="*/ 45934 h 3279414"/>
                    <a:gd name="connsiteX2" fmla="*/ 904240 w 1905848"/>
                    <a:gd name="connsiteY2" fmla="*/ 301204 h 3279414"/>
                    <a:gd name="connsiteX3" fmla="*/ 1212215 w 1905848"/>
                    <a:gd name="connsiteY3" fmla="*/ 628229 h 3279414"/>
                    <a:gd name="connsiteX4" fmla="*/ 1377315 w 1905848"/>
                    <a:gd name="connsiteY4" fmla="*/ 618704 h 3279414"/>
                    <a:gd name="connsiteX5" fmla="*/ 1904365 w 1905848"/>
                    <a:gd name="connsiteY5" fmla="*/ 212304 h 3279414"/>
                    <a:gd name="connsiteX6" fmla="*/ 1307465 w 1905848"/>
                    <a:gd name="connsiteY6" fmla="*/ 1790279 h 3279414"/>
                    <a:gd name="connsiteX7" fmla="*/ 1313813 w 1905848"/>
                    <a:gd name="connsiteY7" fmla="*/ 3098378 h 3279414"/>
                    <a:gd name="connsiteX8" fmla="*/ 1183638 w 1905848"/>
                    <a:gd name="connsiteY8" fmla="*/ 3230140 h 3279414"/>
                    <a:gd name="connsiteX9" fmla="*/ 716913 w 1905848"/>
                    <a:gd name="connsiteY9" fmla="*/ 3231727 h 3279414"/>
                    <a:gd name="connsiteX10" fmla="*/ 577213 w 1905848"/>
                    <a:gd name="connsiteY10" fmla="*/ 3130129 h 3279414"/>
                    <a:gd name="connsiteX11" fmla="*/ 704213 w 1905848"/>
                    <a:gd name="connsiteY11" fmla="*/ 1672804 h 3279414"/>
                    <a:gd name="connsiteX12" fmla="*/ 767715 w 1905848"/>
                    <a:gd name="connsiteY12" fmla="*/ 1548979 h 3279414"/>
                    <a:gd name="connsiteX13" fmla="*/ 876300 w 1905848"/>
                    <a:gd name="connsiteY13" fmla="*/ 1495004 h 3279414"/>
                    <a:gd name="connsiteX14" fmla="*/ 0 w 1905848"/>
                    <a:gd name="connsiteY14" fmla="*/ 1484 h 3279414"/>
                    <a:gd name="connsiteX0" fmla="*/ 0 w 1905848"/>
                    <a:gd name="connsiteY0" fmla="*/ 1484 h 3233453"/>
                    <a:gd name="connsiteX1" fmla="*/ 345440 w 1905848"/>
                    <a:gd name="connsiteY1" fmla="*/ 45934 h 3233453"/>
                    <a:gd name="connsiteX2" fmla="*/ 904240 w 1905848"/>
                    <a:gd name="connsiteY2" fmla="*/ 301204 h 3233453"/>
                    <a:gd name="connsiteX3" fmla="*/ 1212215 w 1905848"/>
                    <a:gd name="connsiteY3" fmla="*/ 628229 h 3233453"/>
                    <a:gd name="connsiteX4" fmla="*/ 1377315 w 1905848"/>
                    <a:gd name="connsiteY4" fmla="*/ 618704 h 3233453"/>
                    <a:gd name="connsiteX5" fmla="*/ 1904365 w 1905848"/>
                    <a:gd name="connsiteY5" fmla="*/ 212304 h 3233453"/>
                    <a:gd name="connsiteX6" fmla="*/ 1307465 w 1905848"/>
                    <a:gd name="connsiteY6" fmla="*/ 1790279 h 3233453"/>
                    <a:gd name="connsiteX7" fmla="*/ 1313813 w 1905848"/>
                    <a:gd name="connsiteY7" fmla="*/ 3098378 h 3233453"/>
                    <a:gd name="connsiteX8" fmla="*/ 1183638 w 1905848"/>
                    <a:gd name="connsiteY8" fmla="*/ 3230140 h 3233453"/>
                    <a:gd name="connsiteX9" fmla="*/ 716913 w 1905848"/>
                    <a:gd name="connsiteY9" fmla="*/ 3231727 h 3233453"/>
                    <a:gd name="connsiteX10" fmla="*/ 577213 w 1905848"/>
                    <a:gd name="connsiteY10" fmla="*/ 3130129 h 3233453"/>
                    <a:gd name="connsiteX11" fmla="*/ 704213 w 1905848"/>
                    <a:gd name="connsiteY11" fmla="*/ 1672804 h 3233453"/>
                    <a:gd name="connsiteX12" fmla="*/ 767715 w 1905848"/>
                    <a:gd name="connsiteY12" fmla="*/ 1548979 h 3233453"/>
                    <a:gd name="connsiteX13" fmla="*/ 876300 w 1905848"/>
                    <a:gd name="connsiteY13" fmla="*/ 1495004 h 3233453"/>
                    <a:gd name="connsiteX14" fmla="*/ 0 w 1905848"/>
                    <a:gd name="connsiteY14" fmla="*/ 1484 h 3233453"/>
                    <a:gd name="connsiteX0" fmla="*/ 0 w 1905848"/>
                    <a:gd name="connsiteY0" fmla="*/ 1484 h 3233453"/>
                    <a:gd name="connsiteX1" fmla="*/ 345440 w 1905848"/>
                    <a:gd name="connsiteY1" fmla="*/ 45934 h 3233453"/>
                    <a:gd name="connsiteX2" fmla="*/ 904240 w 1905848"/>
                    <a:gd name="connsiteY2" fmla="*/ 301204 h 3233453"/>
                    <a:gd name="connsiteX3" fmla="*/ 1212215 w 1905848"/>
                    <a:gd name="connsiteY3" fmla="*/ 628229 h 3233453"/>
                    <a:gd name="connsiteX4" fmla="*/ 1377315 w 1905848"/>
                    <a:gd name="connsiteY4" fmla="*/ 618704 h 3233453"/>
                    <a:gd name="connsiteX5" fmla="*/ 1904365 w 1905848"/>
                    <a:gd name="connsiteY5" fmla="*/ 212304 h 3233453"/>
                    <a:gd name="connsiteX6" fmla="*/ 1307465 w 1905848"/>
                    <a:gd name="connsiteY6" fmla="*/ 1790279 h 3233453"/>
                    <a:gd name="connsiteX7" fmla="*/ 1313813 w 1905848"/>
                    <a:gd name="connsiteY7" fmla="*/ 3098378 h 3233453"/>
                    <a:gd name="connsiteX8" fmla="*/ 1183638 w 1905848"/>
                    <a:gd name="connsiteY8" fmla="*/ 3230140 h 3233453"/>
                    <a:gd name="connsiteX9" fmla="*/ 716913 w 1905848"/>
                    <a:gd name="connsiteY9" fmla="*/ 3231727 h 3233453"/>
                    <a:gd name="connsiteX10" fmla="*/ 577213 w 1905848"/>
                    <a:gd name="connsiteY10" fmla="*/ 3130129 h 3233453"/>
                    <a:gd name="connsiteX11" fmla="*/ 704213 w 1905848"/>
                    <a:gd name="connsiteY11" fmla="*/ 1672804 h 3233453"/>
                    <a:gd name="connsiteX12" fmla="*/ 767715 w 1905848"/>
                    <a:gd name="connsiteY12" fmla="*/ 1548979 h 3233453"/>
                    <a:gd name="connsiteX13" fmla="*/ 876300 w 1905848"/>
                    <a:gd name="connsiteY13" fmla="*/ 1495004 h 3233453"/>
                    <a:gd name="connsiteX14" fmla="*/ 0 w 1905848"/>
                    <a:gd name="connsiteY14" fmla="*/ 1484 h 3233453"/>
                    <a:gd name="connsiteX0" fmla="*/ 0 w 1905848"/>
                    <a:gd name="connsiteY0" fmla="*/ 1484 h 3234659"/>
                    <a:gd name="connsiteX1" fmla="*/ 345440 w 1905848"/>
                    <a:gd name="connsiteY1" fmla="*/ 45934 h 3234659"/>
                    <a:gd name="connsiteX2" fmla="*/ 904240 w 1905848"/>
                    <a:gd name="connsiteY2" fmla="*/ 301204 h 3234659"/>
                    <a:gd name="connsiteX3" fmla="*/ 1212215 w 1905848"/>
                    <a:gd name="connsiteY3" fmla="*/ 628229 h 3234659"/>
                    <a:gd name="connsiteX4" fmla="*/ 1377315 w 1905848"/>
                    <a:gd name="connsiteY4" fmla="*/ 618704 h 3234659"/>
                    <a:gd name="connsiteX5" fmla="*/ 1904365 w 1905848"/>
                    <a:gd name="connsiteY5" fmla="*/ 212304 h 3234659"/>
                    <a:gd name="connsiteX6" fmla="*/ 1307465 w 1905848"/>
                    <a:gd name="connsiteY6" fmla="*/ 1790279 h 3234659"/>
                    <a:gd name="connsiteX7" fmla="*/ 1313813 w 1905848"/>
                    <a:gd name="connsiteY7" fmla="*/ 3098378 h 3234659"/>
                    <a:gd name="connsiteX8" fmla="*/ 1183638 w 1905848"/>
                    <a:gd name="connsiteY8" fmla="*/ 3230140 h 3234659"/>
                    <a:gd name="connsiteX9" fmla="*/ 716913 w 1905848"/>
                    <a:gd name="connsiteY9" fmla="*/ 3231727 h 3234659"/>
                    <a:gd name="connsiteX10" fmla="*/ 577213 w 1905848"/>
                    <a:gd name="connsiteY10" fmla="*/ 3130129 h 3234659"/>
                    <a:gd name="connsiteX11" fmla="*/ 704213 w 1905848"/>
                    <a:gd name="connsiteY11" fmla="*/ 1672804 h 3234659"/>
                    <a:gd name="connsiteX12" fmla="*/ 767715 w 1905848"/>
                    <a:gd name="connsiteY12" fmla="*/ 1548979 h 3234659"/>
                    <a:gd name="connsiteX13" fmla="*/ 876300 w 1905848"/>
                    <a:gd name="connsiteY13" fmla="*/ 1495004 h 3234659"/>
                    <a:gd name="connsiteX14" fmla="*/ 0 w 1905848"/>
                    <a:gd name="connsiteY14" fmla="*/ 1484 h 3234659"/>
                    <a:gd name="connsiteX0" fmla="*/ 0 w 1905848"/>
                    <a:gd name="connsiteY0" fmla="*/ 1484 h 3234659"/>
                    <a:gd name="connsiteX1" fmla="*/ 345440 w 1905848"/>
                    <a:gd name="connsiteY1" fmla="*/ 45934 h 3234659"/>
                    <a:gd name="connsiteX2" fmla="*/ 904240 w 1905848"/>
                    <a:gd name="connsiteY2" fmla="*/ 301204 h 3234659"/>
                    <a:gd name="connsiteX3" fmla="*/ 1212215 w 1905848"/>
                    <a:gd name="connsiteY3" fmla="*/ 628229 h 3234659"/>
                    <a:gd name="connsiteX4" fmla="*/ 1377315 w 1905848"/>
                    <a:gd name="connsiteY4" fmla="*/ 618704 h 3234659"/>
                    <a:gd name="connsiteX5" fmla="*/ 1904365 w 1905848"/>
                    <a:gd name="connsiteY5" fmla="*/ 212304 h 3234659"/>
                    <a:gd name="connsiteX6" fmla="*/ 1307465 w 1905848"/>
                    <a:gd name="connsiteY6" fmla="*/ 1790279 h 3234659"/>
                    <a:gd name="connsiteX7" fmla="*/ 1313813 w 1905848"/>
                    <a:gd name="connsiteY7" fmla="*/ 3098378 h 3234659"/>
                    <a:gd name="connsiteX8" fmla="*/ 1183638 w 1905848"/>
                    <a:gd name="connsiteY8" fmla="*/ 3230140 h 3234659"/>
                    <a:gd name="connsiteX9" fmla="*/ 716913 w 1905848"/>
                    <a:gd name="connsiteY9" fmla="*/ 3231727 h 3234659"/>
                    <a:gd name="connsiteX10" fmla="*/ 577213 w 1905848"/>
                    <a:gd name="connsiteY10" fmla="*/ 3130129 h 3234659"/>
                    <a:gd name="connsiteX11" fmla="*/ 704213 w 1905848"/>
                    <a:gd name="connsiteY11" fmla="*/ 1672804 h 3234659"/>
                    <a:gd name="connsiteX12" fmla="*/ 767715 w 1905848"/>
                    <a:gd name="connsiteY12" fmla="*/ 1548979 h 3234659"/>
                    <a:gd name="connsiteX13" fmla="*/ 876300 w 1905848"/>
                    <a:gd name="connsiteY13" fmla="*/ 1495004 h 3234659"/>
                    <a:gd name="connsiteX14" fmla="*/ 0 w 1905848"/>
                    <a:gd name="connsiteY14" fmla="*/ 1484 h 3234659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52"/>
                    <a:gd name="connsiteX1" fmla="*/ 345440 w 1905848"/>
                    <a:gd name="connsiteY1" fmla="*/ 45934 h 3233552"/>
                    <a:gd name="connsiteX2" fmla="*/ 904240 w 1905848"/>
                    <a:gd name="connsiteY2" fmla="*/ 301204 h 3233552"/>
                    <a:gd name="connsiteX3" fmla="*/ 1212215 w 1905848"/>
                    <a:gd name="connsiteY3" fmla="*/ 628229 h 3233552"/>
                    <a:gd name="connsiteX4" fmla="*/ 1377315 w 1905848"/>
                    <a:gd name="connsiteY4" fmla="*/ 618704 h 3233552"/>
                    <a:gd name="connsiteX5" fmla="*/ 1904365 w 1905848"/>
                    <a:gd name="connsiteY5" fmla="*/ 212304 h 3233552"/>
                    <a:gd name="connsiteX6" fmla="*/ 1307465 w 1905848"/>
                    <a:gd name="connsiteY6" fmla="*/ 1790279 h 3233552"/>
                    <a:gd name="connsiteX7" fmla="*/ 1313813 w 1905848"/>
                    <a:gd name="connsiteY7" fmla="*/ 3098378 h 3233552"/>
                    <a:gd name="connsiteX8" fmla="*/ 1183638 w 1905848"/>
                    <a:gd name="connsiteY8" fmla="*/ 3230140 h 3233552"/>
                    <a:gd name="connsiteX9" fmla="*/ 716913 w 1905848"/>
                    <a:gd name="connsiteY9" fmla="*/ 3231727 h 3233552"/>
                    <a:gd name="connsiteX10" fmla="*/ 577213 w 1905848"/>
                    <a:gd name="connsiteY10" fmla="*/ 3130129 h 3233552"/>
                    <a:gd name="connsiteX11" fmla="*/ 704213 w 1905848"/>
                    <a:gd name="connsiteY11" fmla="*/ 1672804 h 3233552"/>
                    <a:gd name="connsiteX12" fmla="*/ 767715 w 1905848"/>
                    <a:gd name="connsiteY12" fmla="*/ 1548979 h 3233552"/>
                    <a:gd name="connsiteX13" fmla="*/ 876300 w 1905848"/>
                    <a:gd name="connsiteY13" fmla="*/ 1495004 h 3233552"/>
                    <a:gd name="connsiteX14" fmla="*/ 0 w 1905848"/>
                    <a:gd name="connsiteY14" fmla="*/ 1484 h 3233552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  <a:gd name="connsiteX0" fmla="*/ 0 w 1905848"/>
                    <a:gd name="connsiteY0" fmla="*/ 1484 h 3233527"/>
                    <a:gd name="connsiteX1" fmla="*/ 345440 w 1905848"/>
                    <a:gd name="connsiteY1" fmla="*/ 45934 h 3233527"/>
                    <a:gd name="connsiteX2" fmla="*/ 904240 w 1905848"/>
                    <a:gd name="connsiteY2" fmla="*/ 301204 h 3233527"/>
                    <a:gd name="connsiteX3" fmla="*/ 1212215 w 1905848"/>
                    <a:gd name="connsiteY3" fmla="*/ 628229 h 3233527"/>
                    <a:gd name="connsiteX4" fmla="*/ 1377315 w 1905848"/>
                    <a:gd name="connsiteY4" fmla="*/ 618704 h 3233527"/>
                    <a:gd name="connsiteX5" fmla="*/ 1904365 w 1905848"/>
                    <a:gd name="connsiteY5" fmla="*/ 212304 h 3233527"/>
                    <a:gd name="connsiteX6" fmla="*/ 1307465 w 1905848"/>
                    <a:gd name="connsiteY6" fmla="*/ 1790279 h 3233527"/>
                    <a:gd name="connsiteX7" fmla="*/ 1313813 w 1905848"/>
                    <a:gd name="connsiteY7" fmla="*/ 3098378 h 3233527"/>
                    <a:gd name="connsiteX8" fmla="*/ 1183638 w 1905848"/>
                    <a:gd name="connsiteY8" fmla="*/ 3230140 h 3233527"/>
                    <a:gd name="connsiteX9" fmla="*/ 716913 w 1905848"/>
                    <a:gd name="connsiteY9" fmla="*/ 3231727 h 3233527"/>
                    <a:gd name="connsiteX10" fmla="*/ 577213 w 1905848"/>
                    <a:gd name="connsiteY10" fmla="*/ 3130129 h 3233527"/>
                    <a:gd name="connsiteX11" fmla="*/ 704213 w 1905848"/>
                    <a:gd name="connsiteY11" fmla="*/ 1672804 h 3233527"/>
                    <a:gd name="connsiteX12" fmla="*/ 767715 w 1905848"/>
                    <a:gd name="connsiteY12" fmla="*/ 1548979 h 3233527"/>
                    <a:gd name="connsiteX13" fmla="*/ 876300 w 1905848"/>
                    <a:gd name="connsiteY13" fmla="*/ 1495004 h 3233527"/>
                    <a:gd name="connsiteX14" fmla="*/ 0 w 1905848"/>
                    <a:gd name="connsiteY14" fmla="*/ 1484 h 3233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05848" h="3233527">
                      <a:moveTo>
                        <a:pt x="0" y="1484"/>
                      </a:moveTo>
                      <a:cubicBezTo>
                        <a:pt x="115147" y="-5924"/>
                        <a:pt x="233468" y="15242"/>
                        <a:pt x="345440" y="45934"/>
                      </a:cubicBezTo>
                      <a:lnTo>
                        <a:pt x="904240" y="301204"/>
                      </a:lnTo>
                      <a:lnTo>
                        <a:pt x="1212215" y="628229"/>
                      </a:lnTo>
                      <a:cubicBezTo>
                        <a:pt x="1283123" y="701254"/>
                        <a:pt x="1319107" y="659979"/>
                        <a:pt x="1377315" y="618704"/>
                      </a:cubicBezTo>
                      <a:lnTo>
                        <a:pt x="1904365" y="212304"/>
                      </a:lnTo>
                      <a:cubicBezTo>
                        <a:pt x="1929765" y="741471"/>
                        <a:pt x="1624965" y="1645287"/>
                        <a:pt x="1307465" y="1790279"/>
                      </a:cubicBezTo>
                      <a:cubicBezTo>
                        <a:pt x="1307198" y="2204881"/>
                        <a:pt x="1310638" y="2853639"/>
                        <a:pt x="1313813" y="3098378"/>
                      </a:cubicBezTo>
                      <a:cubicBezTo>
                        <a:pt x="1316194" y="3193627"/>
                        <a:pt x="1309844" y="3229082"/>
                        <a:pt x="1183638" y="3230140"/>
                      </a:cubicBezTo>
                      <a:cubicBezTo>
                        <a:pt x="1075688" y="3234373"/>
                        <a:pt x="843913" y="3227493"/>
                        <a:pt x="716913" y="3231727"/>
                      </a:cubicBezTo>
                      <a:cubicBezTo>
                        <a:pt x="641507" y="3233580"/>
                        <a:pt x="565837" y="3250249"/>
                        <a:pt x="577213" y="3130129"/>
                      </a:cubicBezTo>
                      <a:cubicBezTo>
                        <a:pt x="600496" y="2871896"/>
                        <a:pt x="698392" y="1743183"/>
                        <a:pt x="704213" y="1672804"/>
                      </a:cubicBezTo>
                      <a:cubicBezTo>
                        <a:pt x="703684" y="1618300"/>
                        <a:pt x="704638" y="1517758"/>
                        <a:pt x="767715" y="1548979"/>
                      </a:cubicBezTo>
                      <a:cubicBezTo>
                        <a:pt x="849418" y="1579671"/>
                        <a:pt x="934297" y="1591312"/>
                        <a:pt x="876300" y="1495004"/>
                      </a:cubicBezTo>
                      <a:lnTo>
                        <a:pt x="0" y="14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569843" y="527302"/>
            <a:ext cx="8090995" cy="1411226"/>
            <a:chOff x="569843" y="527302"/>
            <a:chExt cx="8090995" cy="1411226"/>
          </a:xfrm>
        </p:grpSpPr>
        <p:grpSp>
          <p:nvGrpSpPr>
            <p:cNvPr id="3" name="Group 2"/>
            <p:cNvGrpSpPr/>
            <p:nvPr/>
          </p:nvGrpSpPr>
          <p:grpSpPr>
            <a:xfrm>
              <a:off x="2395727" y="527302"/>
              <a:ext cx="6265111" cy="1411226"/>
              <a:chOff x="2395727" y="527302"/>
              <a:chExt cx="6265111" cy="14112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95727" y="527302"/>
                <a:ext cx="6265111" cy="1411226"/>
              </a:xfrm>
              <a:prstGeom prst="rect">
                <a:avLst/>
              </a:prstGeom>
              <a:gradFill>
                <a:gsLst>
                  <a:gs pos="0">
                    <a:srgbClr val="DCDCDC"/>
                  </a:gs>
                  <a:gs pos="100000">
                    <a:srgbClr val="F2F2F2"/>
                  </a:gs>
                </a:gsLst>
                <a:lin ang="6600000" scaled="0"/>
              </a:gradFill>
              <a:ln>
                <a:gradFill flip="none" rotWithShape="1">
                  <a:gsLst>
                    <a:gs pos="5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6000000" scaled="0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51164" y="878972"/>
                <a:ext cx="58453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Icons are a great way to increase the visual impact of your bullet points.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9843" y="527302"/>
              <a:ext cx="1678065" cy="1411226"/>
              <a:chOff x="569843" y="527302"/>
              <a:chExt cx="1678065" cy="141122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9843" y="527302"/>
                <a:ext cx="1678065" cy="141122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905927" y="695364"/>
                <a:ext cx="1005896" cy="1075102"/>
                <a:chOff x="2590800" y="854664"/>
                <a:chExt cx="4191000" cy="4479336"/>
              </a:xfrm>
              <a:solidFill>
                <a:schemeClr val="bg1"/>
              </a:solidFill>
            </p:grpSpPr>
            <p:sp>
              <p:nvSpPr>
                <p:cNvPr id="92" name="Freeform 91"/>
                <p:cNvSpPr/>
                <p:nvPr/>
              </p:nvSpPr>
              <p:spPr>
                <a:xfrm rot="19846119">
                  <a:off x="3222478" y="854664"/>
                  <a:ext cx="2911884" cy="2923466"/>
                </a:xfrm>
                <a:custGeom>
                  <a:avLst/>
                  <a:gdLst>
                    <a:gd name="connsiteX0" fmla="*/ 1860789 w 2911884"/>
                    <a:gd name="connsiteY0" fmla="*/ 737706 h 2923466"/>
                    <a:gd name="connsiteX1" fmla="*/ 752877 w 2911884"/>
                    <a:gd name="connsiteY1" fmla="*/ 1050559 h 2923466"/>
                    <a:gd name="connsiteX2" fmla="*/ 1065730 w 2911884"/>
                    <a:gd name="connsiteY2" fmla="*/ 2158471 h 2923466"/>
                    <a:gd name="connsiteX3" fmla="*/ 2173642 w 2911884"/>
                    <a:gd name="connsiteY3" fmla="*/ 1845618 h 2923466"/>
                    <a:gd name="connsiteX4" fmla="*/ 1860789 w 2911884"/>
                    <a:gd name="connsiteY4" fmla="*/ 737706 h 2923466"/>
                    <a:gd name="connsiteX5" fmla="*/ 2053268 w 2911884"/>
                    <a:gd name="connsiteY5" fmla="*/ 113004 h 2923466"/>
                    <a:gd name="connsiteX6" fmla="*/ 2377437 w 2911884"/>
                    <a:gd name="connsiteY6" fmla="*/ 294409 h 2923466"/>
                    <a:gd name="connsiteX7" fmla="*/ 2268545 w 2911884"/>
                    <a:gd name="connsiteY7" fmla="*/ 553284 h 2923466"/>
                    <a:gd name="connsiteX8" fmla="*/ 2337584 w 2911884"/>
                    <a:gd name="connsiteY8" fmla="*/ 619147 h 2923466"/>
                    <a:gd name="connsiteX9" fmla="*/ 2400951 w 2911884"/>
                    <a:gd name="connsiteY9" fmla="*/ 697638 h 2923466"/>
                    <a:gd name="connsiteX10" fmla="*/ 2639160 w 2911884"/>
                    <a:gd name="connsiteY10" fmla="*/ 592796 h 2923466"/>
                    <a:gd name="connsiteX11" fmla="*/ 2825872 w 2911884"/>
                    <a:gd name="connsiteY11" fmla="*/ 913938 h 2923466"/>
                    <a:gd name="connsiteX12" fmla="*/ 2606839 w 2911884"/>
                    <a:gd name="connsiteY12" fmla="*/ 1076556 h 2923466"/>
                    <a:gd name="connsiteX13" fmla="*/ 2618418 w 2911884"/>
                    <a:gd name="connsiteY13" fmla="*/ 1106880 h 2923466"/>
                    <a:gd name="connsiteX14" fmla="*/ 2646170 w 2911884"/>
                    <a:gd name="connsiteY14" fmla="*/ 1220932 h 2923466"/>
                    <a:gd name="connsiteX15" fmla="*/ 2653881 w 2911884"/>
                    <a:gd name="connsiteY15" fmla="*/ 1275012 h 2923466"/>
                    <a:gd name="connsiteX16" fmla="*/ 2910075 w 2911884"/>
                    <a:gd name="connsiteY16" fmla="*/ 1302568 h 2923466"/>
                    <a:gd name="connsiteX17" fmla="*/ 2911884 w 2911884"/>
                    <a:gd name="connsiteY17" fmla="*/ 1674038 h 2923466"/>
                    <a:gd name="connsiteX18" fmla="*/ 2639473 w 2911884"/>
                    <a:gd name="connsiteY18" fmla="*/ 1706024 h 2923466"/>
                    <a:gd name="connsiteX19" fmla="*/ 2612691 w 2911884"/>
                    <a:gd name="connsiteY19" fmla="*/ 1808928 h 2923466"/>
                    <a:gd name="connsiteX20" fmla="*/ 2578125 w 2911884"/>
                    <a:gd name="connsiteY20" fmla="*/ 1901777 h 2923466"/>
                    <a:gd name="connsiteX21" fmla="*/ 2785933 w 2911884"/>
                    <a:gd name="connsiteY21" fmla="*/ 2050823 h 2923466"/>
                    <a:gd name="connsiteX22" fmla="*/ 2604527 w 2911884"/>
                    <a:gd name="connsiteY22" fmla="*/ 2374992 h 2923466"/>
                    <a:gd name="connsiteX23" fmla="*/ 2345846 w 2911884"/>
                    <a:gd name="connsiteY23" fmla="*/ 2266181 h 2923466"/>
                    <a:gd name="connsiteX24" fmla="*/ 2292201 w 2911884"/>
                    <a:gd name="connsiteY24" fmla="*/ 2322413 h 2923466"/>
                    <a:gd name="connsiteX25" fmla="*/ 2194080 w 2911884"/>
                    <a:gd name="connsiteY25" fmla="*/ 2401628 h 2923466"/>
                    <a:gd name="connsiteX26" fmla="*/ 2301456 w 2911884"/>
                    <a:gd name="connsiteY26" fmla="*/ 2639107 h 2923466"/>
                    <a:gd name="connsiteX27" fmla="*/ 1982202 w 2911884"/>
                    <a:gd name="connsiteY27" fmla="*/ 2829029 h 2923466"/>
                    <a:gd name="connsiteX28" fmla="*/ 1809561 w 2911884"/>
                    <a:gd name="connsiteY28" fmla="*/ 2601302 h 2923466"/>
                    <a:gd name="connsiteX29" fmla="*/ 1804468 w 2911884"/>
                    <a:gd name="connsiteY29" fmla="*/ 2603247 h 2923466"/>
                    <a:gd name="connsiteX30" fmla="*/ 1690416 w 2911884"/>
                    <a:gd name="connsiteY30" fmla="*/ 2630999 h 2923466"/>
                    <a:gd name="connsiteX31" fmla="*/ 1621740 w 2911884"/>
                    <a:gd name="connsiteY31" fmla="*/ 2640791 h 2923466"/>
                    <a:gd name="connsiteX32" fmla="*/ 1609687 w 2911884"/>
                    <a:gd name="connsiteY32" fmla="*/ 2899188 h 2923466"/>
                    <a:gd name="connsiteX33" fmla="*/ 1239006 w 2911884"/>
                    <a:gd name="connsiteY33" fmla="*/ 2923466 h 2923466"/>
                    <a:gd name="connsiteX34" fmla="*/ 1184389 w 2911884"/>
                    <a:gd name="connsiteY34" fmla="*/ 2618854 h 2923466"/>
                    <a:gd name="connsiteX35" fmla="*/ 1102420 w 2911884"/>
                    <a:gd name="connsiteY35" fmla="*/ 2597520 h 2923466"/>
                    <a:gd name="connsiteX36" fmla="*/ 1009462 w 2911884"/>
                    <a:gd name="connsiteY36" fmla="*/ 2562914 h 2923466"/>
                    <a:gd name="connsiteX37" fmla="*/ 871174 w 2911884"/>
                    <a:gd name="connsiteY37" fmla="*/ 2781088 h 2923466"/>
                    <a:gd name="connsiteX38" fmla="*/ 537153 w 2911884"/>
                    <a:gd name="connsiteY38" fmla="*/ 2618535 h 2923466"/>
                    <a:gd name="connsiteX39" fmla="*/ 640763 w 2911884"/>
                    <a:gd name="connsiteY39" fmla="*/ 2326474 h 2923466"/>
                    <a:gd name="connsiteX40" fmla="*/ 588935 w 2911884"/>
                    <a:gd name="connsiteY40" fmla="*/ 2277030 h 2923466"/>
                    <a:gd name="connsiteX41" fmla="*/ 520157 w 2911884"/>
                    <a:gd name="connsiteY41" fmla="*/ 2191836 h 2923466"/>
                    <a:gd name="connsiteX42" fmla="*/ 283961 w 2911884"/>
                    <a:gd name="connsiteY42" fmla="*/ 2307667 h 2923466"/>
                    <a:gd name="connsiteX43" fmla="*/ 84141 w 2911884"/>
                    <a:gd name="connsiteY43" fmla="*/ 1994513 h 2923466"/>
                    <a:gd name="connsiteX44" fmla="*/ 315138 w 2911884"/>
                    <a:gd name="connsiteY44" fmla="*/ 1807727 h 2923466"/>
                    <a:gd name="connsiteX45" fmla="*/ 308101 w 2911884"/>
                    <a:gd name="connsiteY45" fmla="*/ 1789297 h 2923466"/>
                    <a:gd name="connsiteX46" fmla="*/ 280349 w 2911884"/>
                    <a:gd name="connsiteY46" fmla="*/ 1675245 h 2923466"/>
                    <a:gd name="connsiteX47" fmla="*/ 272992 w 2911884"/>
                    <a:gd name="connsiteY47" fmla="*/ 1623646 h 2923466"/>
                    <a:gd name="connsiteX48" fmla="*/ 10547 w 2911884"/>
                    <a:gd name="connsiteY48" fmla="*/ 1601650 h 2923466"/>
                    <a:gd name="connsiteX49" fmla="*/ 0 w 2911884"/>
                    <a:gd name="connsiteY49" fmla="*/ 1230325 h 2923466"/>
                    <a:gd name="connsiteX50" fmla="*/ 287154 w 2911884"/>
                    <a:gd name="connsiteY50" fmla="*/ 1189739 h 2923466"/>
                    <a:gd name="connsiteX51" fmla="*/ 313828 w 2911884"/>
                    <a:gd name="connsiteY51" fmla="*/ 1087249 h 2923466"/>
                    <a:gd name="connsiteX52" fmla="*/ 340159 w 2911884"/>
                    <a:gd name="connsiteY52" fmla="*/ 1016522 h 2923466"/>
                    <a:gd name="connsiteX53" fmla="*/ 123262 w 2911884"/>
                    <a:gd name="connsiteY53" fmla="*/ 860956 h 2923466"/>
                    <a:gd name="connsiteX54" fmla="*/ 304667 w 2911884"/>
                    <a:gd name="connsiteY54" fmla="*/ 536786 h 2923466"/>
                    <a:gd name="connsiteX55" fmla="*/ 564883 w 2911884"/>
                    <a:gd name="connsiteY55" fmla="*/ 646243 h 2923466"/>
                    <a:gd name="connsiteX56" fmla="*/ 571902 w 2911884"/>
                    <a:gd name="connsiteY56" fmla="*/ 637570 h 2923466"/>
                    <a:gd name="connsiteX57" fmla="*/ 642408 w 2911884"/>
                    <a:gd name="connsiteY57" fmla="*/ 566160 h 2923466"/>
                    <a:gd name="connsiteX58" fmla="*/ 714933 w 2911884"/>
                    <a:gd name="connsiteY58" fmla="*/ 504053 h 2923466"/>
                    <a:gd name="connsiteX59" fmla="*/ 604287 w 2911884"/>
                    <a:gd name="connsiteY59" fmla="*/ 271347 h 2923466"/>
                    <a:gd name="connsiteX60" fmla="*/ 919837 w 2911884"/>
                    <a:gd name="connsiteY60" fmla="*/ 75333 h 2923466"/>
                    <a:gd name="connsiteX61" fmla="*/ 1099136 w 2911884"/>
                    <a:gd name="connsiteY61" fmla="*/ 302644 h 2923466"/>
                    <a:gd name="connsiteX62" fmla="*/ 1248540 w 2911884"/>
                    <a:gd name="connsiteY62" fmla="*/ 262851 h 2923466"/>
                    <a:gd name="connsiteX63" fmla="*/ 1283904 w 2911884"/>
                    <a:gd name="connsiteY63" fmla="*/ 258159 h 2923466"/>
                    <a:gd name="connsiteX64" fmla="*/ 1312943 w 2911884"/>
                    <a:gd name="connsiteY64" fmla="*/ 0 h 2923466"/>
                    <a:gd name="connsiteX65" fmla="*/ 1684418 w 2911884"/>
                    <a:gd name="connsiteY65" fmla="*/ 1 h 2923466"/>
                    <a:gd name="connsiteX66" fmla="*/ 1714782 w 2911884"/>
                    <a:gd name="connsiteY66" fmla="*/ 269939 h 2923466"/>
                    <a:gd name="connsiteX67" fmla="*/ 1827675 w 2911884"/>
                    <a:gd name="connsiteY67" fmla="*/ 299790 h 2923466"/>
                    <a:gd name="connsiteX68" fmla="*/ 1899880 w 2911884"/>
                    <a:gd name="connsiteY68" fmla="*/ 326864 h 292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2911884" h="2923466">
                      <a:moveTo>
                        <a:pt x="1860789" y="737706"/>
                      </a:moveTo>
                      <a:cubicBezTo>
                        <a:pt x="1468456" y="518157"/>
                        <a:pt x="972427" y="658226"/>
                        <a:pt x="752877" y="1050559"/>
                      </a:cubicBezTo>
                      <a:cubicBezTo>
                        <a:pt x="533328" y="1442893"/>
                        <a:pt x="673397" y="1938921"/>
                        <a:pt x="1065730" y="2158471"/>
                      </a:cubicBezTo>
                      <a:cubicBezTo>
                        <a:pt x="1458064" y="2378021"/>
                        <a:pt x="1954092" y="2237952"/>
                        <a:pt x="2173642" y="1845618"/>
                      </a:cubicBezTo>
                      <a:cubicBezTo>
                        <a:pt x="2393191" y="1453285"/>
                        <a:pt x="2253123" y="957256"/>
                        <a:pt x="1860789" y="737706"/>
                      </a:cubicBezTo>
                      <a:close/>
                      <a:moveTo>
                        <a:pt x="2053268" y="113004"/>
                      </a:moveTo>
                      <a:lnTo>
                        <a:pt x="2377437" y="294409"/>
                      </a:lnTo>
                      <a:lnTo>
                        <a:pt x="2268545" y="553284"/>
                      </a:lnTo>
                      <a:lnTo>
                        <a:pt x="2337584" y="619147"/>
                      </a:lnTo>
                      <a:lnTo>
                        <a:pt x="2400951" y="697638"/>
                      </a:lnTo>
                      <a:lnTo>
                        <a:pt x="2639160" y="592796"/>
                      </a:lnTo>
                      <a:lnTo>
                        <a:pt x="2825872" y="913938"/>
                      </a:lnTo>
                      <a:lnTo>
                        <a:pt x="2606839" y="1076556"/>
                      </a:lnTo>
                      <a:lnTo>
                        <a:pt x="2618418" y="1106880"/>
                      </a:lnTo>
                      <a:cubicBezTo>
                        <a:pt x="2629501" y="1144413"/>
                        <a:pt x="2638765" y="1182478"/>
                        <a:pt x="2646170" y="1220932"/>
                      </a:cubicBezTo>
                      <a:lnTo>
                        <a:pt x="2653881" y="1275012"/>
                      </a:lnTo>
                      <a:lnTo>
                        <a:pt x="2910075" y="1302568"/>
                      </a:lnTo>
                      <a:lnTo>
                        <a:pt x="2911884" y="1674038"/>
                      </a:lnTo>
                      <a:lnTo>
                        <a:pt x="2639473" y="1706024"/>
                      </a:lnTo>
                      <a:lnTo>
                        <a:pt x="2612691" y="1808928"/>
                      </a:lnTo>
                      <a:lnTo>
                        <a:pt x="2578125" y="1901777"/>
                      </a:lnTo>
                      <a:lnTo>
                        <a:pt x="2785933" y="2050823"/>
                      </a:lnTo>
                      <a:lnTo>
                        <a:pt x="2604527" y="2374992"/>
                      </a:lnTo>
                      <a:lnTo>
                        <a:pt x="2345846" y="2266181"/>
                      </a:lnTo>
                      <a:lnTo>
                        <a:pt x="2292201" y="2322413"/>
                      </a:lnTo>
                      <a:lnTo>
                        <a:pt x="2194080" y="2401628"/>
                      </a:lnTo>
                      <a:lnTo>
                        <a:pt x="2301456" y="2639107"/>
                      </a:lnTo>
                      <a:lnTo>
                        <a:pt x="1982202" y="2829029"/>
                      </a:lnTo>
                      <a:lnTo>
                        <a:pt x="1809561" y="2601302"/>
                      </a:lnTo>
                      <a:lnTo>
                        <a:pt x="1804468" y="2603247"/>
                      </a:lnTo>
                      <a:cubicBezTo>
                        <a:pt x="1766936" y="2614330"/>
                        <a:pt x="1728870" y="2623595"/>
                        <a:pt x="1690416" y="2630999"/>
                      </a:cubicBezTo>
                      <a:lnTo>
                        <a:pt x="1621740" y="2640791"/>
                      </a:lnTo>
                      <a:lnTo>
                        <a:pt x="1609687" y="2899188"/>
                      </a:lnTo>
                      <a:lnTo>
                        <a:pt x="1239006" y="2923466"/>
                      </a:lnTo>
                      <a:lnTo>
                        <a:pt x="1184389" y="2618854"/>
                      </a:lnTo>
                      <a:lnTo>
                        <a:pt x="1102420" y="2597520"/>
                      </a:lnTo>
                      <a:lnTo>
                        <a:pt x="1009462" y="2562914"/>
                      </a:lnTo>
                      <a:lnTo>
                        <a:pt x="871174" y="2781088"/>
                      </a:lnTo>
                      <a:lnTo>
                        <a:pt x="537153" y="2618535"/>
                      </a:lnTo>
                      <a:lnTo>
                        <a:pt x="640763" y="2326474"/>
                      </a:lnTo>
                      <a:lnTo>
                        <a:pt x="588935" y="2277030"/>
                      </a:lnTo>
                      <a:lnTo>
                        <a:pt x="520157" y="2191836"/>
                      </a:lnTo>
                      <a:lnTo>
                        <a:pt x="283961" y="2307667"/>
                      </a:lnTo>
                      <a:lnTo>
                        <a:pt x="84141" y="1994513"/>
                      </a:lnTo>
                      <a:lnTo>
                        <a:pt x="315138" y="1807727"/>
                      </a:lnTo>
                      <a:lnTo>
                        <a:pt x="308101" y="1789297"/>
                      </a:lnTo>
                      <a:cubicBezTo>
                        <a:pt x="297018" y="1751765"/>
                        <a:pt x="287754" y="1713700"/>
                        <a:pt x="280349" y="1675245"/>
                      </a:cubicBezTo>
                      <a:lnTo>
                        <a:pt x="272992" y="1623646"/>
                      </a:lnTo>
                      <a:lnTo>
                        <a:pt x="10547" y="1601650"/>
                      </a:lnTo>
                      <a:lnTo>
                        <a:pt x="0" y="1230325"/>
                      </a:lnTo>
                      <a:lnTo>
                        <a:pt x="287154" y="1189739"/>
                      </a:lnTo>
                      <a:lnTo>
                        <a:pt x="313828" y="1087249"/>
                      </a:lnTo>
                      <a:lnTo>
                        <a:pt x="340159" y="1016522"/>
                      </a:lnTo>
                      <a:lnTo>
                        <a:pt x="123262" y="860956"/>
                      </a:lnTo>
                      <a:lnTo>
                        <a:pt x="304667" y="536786"/>
                      </a:lnTo>
                      <a:lnTo>
                        <a:pt x="564883" y="646243"/>
                      </a:lnTo>
                      <a:lnTo>
                        <a:pt x="571902" y="637570"/>
                      </a:lnTo>
                      <a:cubicBezTo>
                        <a:pt x="594514" y="612659"/>
                        <a:pt x="618044" y="588848"/>
                        <a:pt x="642408" y="566160"/>
                      </a:cubicBezTo>
                      <a:lnTo>
                        <a:pt x="714933" y="504053"/>
                      </a:lnTo>
                      <a:lnTo>
                        <a:pt x="604287" y="271347"/>
                      </a:lnTo>
                      <a:lnTo>
                        <a:pt x="919837" y="75333"/>
                      </a:lnTo>
                      <a:lnTo>
                        <a:pt x="1099136" y="302644"/>
                      </a:lnTo>
                      <a:lnTo>
                        <a:pt x="1248540" y="262851"/>
                      </a:lnTo>
                      <a:lnTo>
                        <a:pt x="1283904" y="258159"/>
                      </a:lnTo>
                      <a:lnTo>
                        <a:pt x="1312943" y="0"/>
                      </a:lnTo>
                      <a:lnTo>
                        <a:pt x="1684418" y="1"/>
                      </a:lnTo>
                      <a:lnTo>
                        <a:pt x="1714782" y="269939"/>
                      </a:lnTo>
                      <a:lnTo>
                        <a:pt x="1827675" y="299790"/>
                      </a:lnTo>
                      <a:lnTo>
                        <a:pt x="1899880" y="3268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2590800" y="3606800"/>
                  <a:ext cx="2971800" cy="1727200"/>
                </a:xfrm>
                <a:custGeom>
                  <a:avLst/>
                  <a:gdLst>
                    <a:gd name="connsiteX0" fmla="*/ 863600 w 2971800"/>
                    <a:gd name="connsiteY0" fmla="*/ 0 h 1727200"/>
                    <a:gd name="connsiteX1" fmla="*/ 1094456 w 2971800"/>
                    <a:gd name="connsiteY1" fmla="*/ 0 h 1727200"/>
                    <a:gd name="connsiteX2" fmla="*/ 1384572 w 2971800"/>
                    <a:gd name="connsiteY2" fmla="*/ 166288 h 1727200"/>
                    <a:gd name="connsiteX3" fmla="*/ 1613524 w 2971800"/>
                    <a:gd name="connsiteY3" fmla="*/ 104171 h 1727200"/>
                    <a:gd name="connsiteX4" fmla="*/ 1666876 w 2971800"/>
                    <a:gd name="connsiteY4" fmla="*/ 11090 h 1727200"/>
                    <a:gd name="connsiteX5" fmla="*/ 1666876 w 2971800"/>
                    <a:gd name="connsiteY5" fmla="*/ 137054 h 1727200"/>
                    <a:gd name="connsiteX6" fmla="*/ 1834622 w 2971800"/>
                    <a:gd name="connsiteY6" fmla="*/ 304800 h 1727200"/>
                    <a:gd name="connsiteX7" fmla="*/ 2223030 w 2971800"/>
                    <a:gd name="connsiteY7" fmla="*/ 304800 h 1727200"/>
                    <a:gd name="connsiteX8" fmla="*/ 2390776 w 2971800"/>
                    <a:gd name="connsiteY8" fmla="*/ 137054 h 1727200"/>
                    <a:gd name="connsiteX9" fmla="*/ 2390776 w 2971800"/>
                    <a:gd name="connsiteY9" fmla="*/ 57624 h 1727200"/>
                    <a:gd name="connsiteX10" fmla="*/ 2482204 w 2971800"/>
                    <a:gd name="connsiteY10" fmla="*/ 188234 h 1727200"/>
                    <a:gd name="connsiteX11" fmla="*/ 2654772 w 2971800"/>
                    <a:gd name="connsiteY11" fmla="*/ 256105 h 1727200"/>
                    <a:gd name="connsiteX12" fmla="*/ 2699193 w 2971800"/>
                    <a:gd name="connsiteY12" fmla="*/ 236718 h 1727200"/>
                    <a:gd name="connsiteX13" fmla="*/ 2718858 w 2971800"/>
                    <a:gd name="connsiteY13" fmla="*/ 252943 h 1727200"/>
                    <a:gd name="connsiteX14" fmla="*/ 2971800 w 2971800"/>
                    <a:gd name="connsiteY14" fmla="*/ 863600 h 1727200"/>
                    <a:gd name="connsiteX15" fmla="*/ 2961850 w 2971800"/>
                    <a:gd name="connsiteY15" fmla="*/ 995118 h 1727200"/>
                    <a:gd name="connsiteX16" fmla="*/ 2942403 w 2971800"/>
                    <a:gd name="connsiteY16" fmla="*/ 1079500 h 1727200"/>
                    <a:gd name="connsiteX17" fmla="*/ 2527915 w 2971800"/>
                    <a:gd name="connsiteY17" fmla="*/ 1079500 h 1727200"/>
                    <a:gd name="connsiteX18" fmla="*/ 2543475 w 2971800"/>
                    <a:gd name="connsiteY18" fmla="*/ 1050833 h 1727200"/>
                    <a:gd name="connsiteX19" fmla="*/ 2581275 w 2971800"/>
                    <a:gd name="connsiteY19" fmla="*/ 863601 h 1727200"/>
                    <a:gd name="connsiteX20" fmla="*/ 2581276 w 2971800"/>
                    <a:gd name="connsiteY20" fmla="*/ 863601 h 1727200"/>
                    <a:gd name="connsiteX21" fmla="*/ 2100263 w 2971800"/>
                    <a:gd name="connsiteY21" fmla="*/ 382588 h 1727200"/>
                    <a:gd name="connsiteX22" fmla="*/ 871538 w 2971800"/>
                    <a:gd name="connsiteY22" fmla="*/ 382588 h 1727200"/>
                    <a:gd name="connsiteX23" fmla="*/ 400298 w 2971800"/>
                    <a:gd name="connsiteY23" fmla="*/ 766660 h 1727200"/>
                    <a:gd name="connsiteX24" fmla="*/ 390525 w 2971800"/>
                    <a:gd name="connsiteY24" fmla="*/ 863601 h 1727200"/>
                    <a:gd name="connsiteX25" fmla="*/ 400298 w 2971800"/>
                    <a:gd name="connsiteY25" fmla="*/ 960541 h 1727200"/>
                    <a:gd name="connsiteX26" fmla="*/ 871538 w 2971800"/>
                    <a:gd name="connsiteY26" fmla="*/ 1344613 h 1727200"/>
                    <a:gd name="connsiteX27" fmla="*/ 1055670 w 2971800"/>
                    <a:gd name="connsiteY27" fmla="*/ 1344613 h 1727200"/>
                    <a:gd name="connsiteX28" fmla="*/ 1088064 w 2971800"/>
                    <a:gd name="connsiteY28" fmla="*/ 1411825 h 1727200"/>
                    <a:gd name="connsiteX29" fmla="*/ 1312930 w 2971800"/>
                    <a:gd name="connsiteY29" fmla="*/ 1679429 h 1727200"/>
                    <a:gd name="connsiteX30" fmla="*/ 1379840 w 2971800"/>
                    <a:gd name="connsiteY30" fmla="*/ 1727200 h 1727200"/>
                    <a:gd name="connsiteX31" fmla="*/ 863600 w 2971800"/>
                    <a:gd name="connsiteY31" fmla="*/ 1727200 h 1727200"/>
                    <a:gd name="connsiteX32" fmla="*/ 0 w 2971800"/>
                    <a:gd name="connsiteY32" fmla="*/ 863600 h 1727200"/>
                    <a:gd name="connsiteX33" fmla="*/ 863600 w 2971800"/>
                    <a:gd name="connsiteY33" fmla="*/ 0 h 17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71800" h="1727200">
                      <a:moveTo>
                        <a:pt x="863600" y="0"/>
                      </a:moveTo>
                      <a:lnTo>
                        <a:pt x="1094456" y="0"/>
                      </a:lnTo>
                      <a:lnTo>
                        <a:pt x="1384572" y="166288"/>
                      </a:lnTo>
                      <a:cubicBezTo>
                        <a:pt x="1464949" y="212359"/>
                        <a:pt x="1567454" y="184548"/>
                        <a:pt x="1613524" y="104171"/>
                      </a:cubicBezTo>
                      <a:lnTo>
                        <a:pt x="1666876" y="11090"/>
                      </a:lnTo>
                      <a:lnTo>
                        <a:pt x="1666876" y="137054"/>
                      </a:lnTo>
                      <a:cubicBezTo>
                        <a:pt x="1666876" y="229698"/>
                        <a:pt x="1741978" y="304800"/>
                        <a:pt x="1834622" y="304800"/>
                      </a:cubicBezTo>
                      <a:lnTo>
                        <a:pt x="2223030" y="304800"/>
                      </a:lnTo>
                      <a:cubicBezTo>
                        <a:pt x="2315674" y="304800"/>
                        <a:pt x="2390776" y="229698"/>
                        <a:pt x="2390776" y="137054"/>
                      </a:cubicBezTo>
                      <a:lnTo>
                        <a:pt x="2390776" y="57624"/>
                      </a:lnTo>
                      <a:lnTo>
                        <a:pt x="2482204" y="188234"/>
                      </a:lnTo>
                      <a:cubicBezTo>
                        <a:pt x="2522050" y="245157"/>
                        <a:pt x="2590846" y="269769"/>
                        <a:pt x="2654772" y="256105"/>
                      </a:cubicBezTo>
                      <a:lnTo>
                        <a:pt x="2699193" y="236718"/>
                      </a:lnTo>
                      <a:lnTo>
                        <a:pt x="2718858" y="252943"/>
                      </a:lnTo>
                      <a:cubicBezTo>
                        <a:pt x="2875138" y="409224"/>
                        <a:pt x="2971800" y="625124"/>
                        <a:pt x="2971800" y="863600"/>
                      </a:cubicBezTo>
                      <a:cubicBezTo>
                        <a:pt x="2971800" y="908315"/>
                        <a:pt x="2968402" y="952235"/>
                        <a:pt x="2961850" y="995118"/>
                      </a:cubicBezTo>
                      <a:lnTo>
                        <a:pt x="2942403" y="1079500"/>
                      </a:lnTo>
                      <a:lnTo>
                        <a:pt x="2527915" y="1079500"/>
                      </a:lnTo>
                      <a:lnTo>
                        <a:pt x="2543475" y="1050833"/>
                      </a:lnTo>
                      <a:cubicBezTo>
                        <a:pt x="2567815" y="993286"/>
                        <a:pt x="2581275" y="930015"/>
                        <a:pt x="2581275" y="863601"/>
                      </a:cubicBezTo>
                      <a:lnTo>
                        <a:pt x="2581276" y="863601"/>
                      </a:lnTo>
                      <a:cubicBezTo>
                        <a:pt x="2581276" y="597945"/>
                        <a:pt x="2365919" y="382588"/>
                        <a:pt x="2100263" y="382588"/>
                      </a:cubicBezTo>
                      <a:lnTo>
                        <a:pt x="871538" y="382588"/>
                      </a:lnTo>
                      <a:cubicBezTo>
                        <a:pt x="639089" y="382588"/>
                        <a:pt x="445150" y="547471"/>
                        <a:pt x="400298" y="766660"/>
                      </a:cubicBezTo>
                      <a:lnTo>
                        <a:pt x="390525" y="863601"/>
                      </a:lnTo>
                      <a:lnTo>
                        <a:pt x="400298" y="960541"/>
                      </a:lnTo>
                      <a:cubicBezTo>
                        <a:pt x="445150" y="1179731"/>
                        <a:pt x="639089" y="1344613"/>
                        <a:pt x="871538" y="1344613"/>
                      </a:cubicBezTo>
                      <a:lnTo>
                        <a:pt x="1055670" y="1344613"/>
                      </a:lnTo>
                      <a:lnTo>
                        <a:pt x="1088064" y="1411825"/>
                      </a:lnTo>
                      <a:cubicBezTo>
                        <a:pt x="1148056" y="1513550"/>
                        <a:pt x="1224240" y="1604017"/>
                        <a:pt x="1312930" y="1679429"/>
                      </a:cubicBezTo>
                      <a:lnTo>
                        <a:pt x="1379840" y="1727200"/>
                      </a:lnTo>
                      <a:lnTo>
                        <a:pt x="863600" y="1727200"/>
                      </a:lnTo>
                      <a:cubicBezTo>
                        <a:pt x="386647" y="1727200"/>
                        <a:pt x="0" y="1340553"/>
                        <a:pt x="0" y="863600"/>
                      </a:cubicBezTo>
                      <a:cubicBezTo>
                        <a:pt x="0" y="386647"/>
                        <a:pt x="386647" y="0"/>
                        <a:pt x="8636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3810000" y="3606800"/>
                  <a:ext cx="2971800" cy="1727200"/>
                </a:xfrm>
                <a:custGeom>
                  <a:avLst/>
                  <a:gdLst>
                    <a:gd name="connsiteX0" fmla="*/ 1821217 w 2971800"/>
                    <a:gd name="connsiteY0" fmla="*/ 0 h 1727200"/>
                    <a:gd name="connsiteX1" fmla="*/ 2108200 w 2971800"/>
                    <a:gd name="connsiteY1" fmla="*/ 0 h 1727200"/>
                    <a:gd name="connsiteX2" fmla="*/ 2971800 w 2971800"/>
                    <a:gd name="connsiteY2" fmla="*/ 863600 h 1727200"/>
                    <a:gd name="connsiteX3" fmla="*/ 2108200 w 2971800"/>
                    <a:gd name="connsiteY3" fmla="*/ 1727200 h 1727200"/>
                    <a:gd name="connsiteX4" fmla="*/ 863600 w 2971800"/>
                    <a:gd name="connsiteY4" fmla="*/ 1727200 h 1727200"/>
                    <a:gd name="connsiteX5" fmla="*/ 0 w 2971800"/>
                    <a:gd name="connsiteY5" fmla="*/ 863600 h 1727200"/>
                    <a:gd name="connsiteX6" fmla="*/ 9951 w 2971800"/>
                    <a:gd name="connsiteY6" fmla="*/ 732083 h 1727200"/>
                    <a:gd name="connsiteX7" fmla="*/ 25008 w 2971800"/>
                    <a:gd name="connsiteY7" fmla="*/ 666750 h 1727200"/>
                    <a:gd name="connsiteX8" fmla="*/ 434058 w 2971800"/>
                    <a:gd name="connsiteY8" fmla="*/ 666750 h 1727200"/>
                    <a:gd name="connsiteX9" fmla="*/ 423890 w 2971800"/>
                    <a:gd name="connsiteY9" fmla="*/ 687226 h 1727200"/>
                    <a:gd name="connsiteX10" fmla="*/ 400298 w 2971800"/>
                    <a:gd name="connsiteY10" fmla="*/ 766660 h 1727200"/>
                    <a:gd name="connsiteX11" fmla="*/ 390525 w 2971800"/>
                    <a:gd name="connsiteY11" fmla="*/ 863601 h 1727200"/>
                    <a:gd name="connsiteX12" fmla="*/ 400298 w 2971800"/>
                    <a:gd name="connsiteY12" fmla="*/ 960541 h 1727200"/>
                    <a:gd name="connsiteX13" fmla="*/ 871538 w 2971800"/>
                    <a:gd name="connsiteY13" fmla="*/ 1344613 h 1727200"/>
                    <a:gd name="connsiteX14" fmla="*/ 2100262 w 2971800"/>
                    <a:gd name="connsiteY14" fmla="*/ 1344614 h 1727200"/>
                    <a:gd name="connsiteX15" fmla="*/ 2581275 w 2971800"/>
                    <a:gd name="connsiteY15" fmla="*/ 863601 h 1727200"/>
                    <a:gd name="connsiteX16" fmla="*/ 2581276 w 2971800"/>
                    <a:gd name="connsiteY16" fmla="*/ 863601 h 1727200"/>
                    <a:gd name="connsiteX17" fmla="*/ 2100263 w 2971800"/>
                    <a:gd name="connsiteY17" fmla="*/ 382588 h 1727200"/>
                    <a:gd name="connsiteX18" fmla="*/ 1916133 w 2971800"/>
                    <a:gd name="connsiteY18" fmla="*/ 382588 h 1727200"/>
                    <a:gd name="connsiteX19" fmla="*/ 1883739 w 2971800"/>
                    <a:gd name="connsiteY19" fmla="*/ 315376 h 1727200"/>
                    <a:gd name="connsiteX20" fmla="*/ 1782068 w 2971800"/>
                    <a:gd name="connsiteY20" fmla="*/ 171707 h 1727200"/>
                    <a:gd name="connsiteX21" fmla="*/ 1698797 w 2971800"/>
                    <a:gd name="connsiteY21" fmla="*/ 87937 h 1727200"/>
                    <a:gd name="connsiteX22" fmla="*/ 1814818 w 2971800"/>
                    <a:gd name="connsiteY22" fmla="*/ 6721 h 17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71800" h="1727200">
                      <a:moveTo>
                        <a:pt x="1821217" y="0"/>
                      </a:moveTo>
                      <a:lnTo>
                        <a:pt x="2108200" y="0"/>
                      </a:lnTo>
                      <a:cubicBezTo>
                        <a:pt x="2585153" y="0"/>
                        <a:pt x="2971800" y="386647"/>
                        <a:pt x="2971800" y="863600"/>
                      </a:cubicBezTo>
                      <a:cubicBezTo>
                        <a:pt x="2971800" y="1340553"/>
                        <a:pt x="2585153" y="1727200"/>
                        <a:pt x="2108200" y="1727200"/>
                      </a:cubicBezTo>
                      <a:lnTo>
                        <a:pt x="863600" y="1727200"/>
                      </a:lnTo>
                      <a:cubicBezTo>
                        <a:pt x="386647" y="1727200"/>
                        <a:pt x="0" y="1340553"/>
                        <a:pt x="0" y="863600"/>
                      </a:cubicBezTo>
                      <a:cubicBezTo>
                        <a:pt x="0" y="818886"/>
                        <a:pt x="3398" y="774965"/>
                        <a:pt x="9951" y="732083"/>
                      </a:cubicBezTo>
                      <a:lnTo>
                        <a:pt x="25008" y="666750"/>
                      </a:lnTo>
                      <a:lnTo>
                        <a:pt x="434058" y="666750"/>
                      </a:lnTo>
                      <a:lnTo>
                        <a:pt x="423890" y="687226"/>
                      </a:lnTo>
                      <a:cubicBezTo>
                        <a:pt x="413841" y="712712"/>
                        <a:pt x="405905" y="739262"/>
                        <a:pt x="400298" y="766660"/>
                      </a:cubicBezTo>
                      <a:lnTo>
                        <a:pt x="390525" y="863601"/>
                      </a:lnTo>
                      <a:lnTo>
                        <a:pt x="400298" y="960541"/>
                      </a:lnTo>
                      <a:cubicBezTo>
                        <a:pt x="445150" y="1179731"/>
                        <a:pt x="639089" y="1344613"/>
                        <a:pt x="871538" y="1344613"/>
                      </a:cubicBezTo>
                      <a:lnTo>
                        <a:pt x="2100262" y="1344614"/>
                      </a:lnTo>
                      <a:cubicBezTo>
                        <a:pt x="2365918" y="1344614"/>
                        <a:pt x="2581275" y="1129257"/>
                        <a:pt x="2581275" y="863601"/>
                      </a:cubicBezTo>
                      <a:lnTo>
                        <a:pt x="2581276" y="863601"/>
                      </a:lnTo>
                      <a:cubicBezTo>
                        <a:pt x="2581276" y="597945"/>
                        <a:pt x="2365919" y="382588"/>
                        <a:pt x="2100263" y="382588"/>
                      </a:cubicBezTo>
                      <a:lnTo>
                        <a:pt x="1916133" y="382588"/>
                      </a:lnTo>
                      <a:lnTo>
                        <a:pt x="1883739" y="315376"/>
                      </a:lnTo>
                      <a:cubicBezTo>
                        <a:pt x="1853743" y="264514"/>
                        <a:pt x="1819699" y="216466"/>
                        <a:pt x="1782068" y="171707"/>
                      </a:cubicBezTo>
                      <a:lnTo>
                        <a:pt x="1698797" y="87937"/>
                      </a:lnTo>
                      <a:lnTo>
                        <a:pt x="1814818" y="67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6175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82"/>
          <p:cNvSpPr txBox="1"/>
          <p:nvPr/>
        </p:nvSpPr>
        <p:spPr>
          <a:xfrm>
            <a:off x="298049" y="4082"/>
            <a:ext cx="884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Icons –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your own colors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416166" y="4175294"/>
            <a:ext cx="1037252" cy="676644"/>
            <a:chOff x="2024067" y="1060449"/>
            <a:chExt cx="5134761" cy="3349626"/>
          </a:xfrm>
          <a:solidFill>
            <a:srgbClr val="FF0000"/>
          </a:solidFill>
        </p:grpSpPr>
        <p:sp>
          <p:nvSpPr>
            <p:cNvPr id="156" name="Freeform 155"/>
            <p:cNvSpPr/>
            <p:nvPr/>
          </p:nvSpPr>
          <p:spPr>
            <a:xfrm>
              <a:off x="3319462" y="1060449"/>
              <a:ext cx="2559050" cy="3349626"/>
            </a:xfrm>
            <a:custGeom>
              <a:avLst/>
              <a:gdLst>
                <a:gd name="connsiteX0" fmla="*/ 1279525 w 2559050"/>
                <a:gd name="connsiteY0" fmla="*/ 0 h 3349626"/>
                <a:gd name="connsiteX1" fmla="*/ 2079625 w 2559050"/>
                <a:gd name="connsiteY1" fmla="*/ 800100 h 3349626"/>
                <a:gd name="connsiteX2" fmla="*/ 1845281 w 2559050"/>
                <a:gd name="connsiteY2" fmla="*/ 1365856 h 3349626"/>
                <a:gd name="connsiteX3" fmla="*/ 1750773 w 2559050"/>
                <a:gd name="connsiteY3" fmla="*/ 1443833 h 3349626"/>
                <a:gd name="connsiteX4" fmla="*/ 1777574 w 2559050"/>
                <a:gd name="connsiteY4" fmla="*/ 1455760 h 3349626"/>
                <a:gd name="connsiteX5" fmla="*/ 2559050 w 2559050"/>
                <a:gd name="connsiteY5" fmla="*/ 2889251 h 3349626"/>
                <a:gd name="connsiteX6" fmla="*/ 2533055 w 2559050"/>
                <a:gd name="connsiteY6" fmla="*/ 3202789 h 3349626"/>
                <a:gd name="connsiteX7" fmla="*/ 2495567 w 2559050"/>
                <a:gd name="connsiteY7" fmla="*/ 3349626 h 3349626"/>
                <a:gd name="connsiteX8" fmla="*/ 63483 w 2559050"/>
                <a:gd name="connsiteY8" fmla="*/ 3349626 h 3349626"/>
                <a:gd name="connsiteX9" fmla="*/ 25996 w 2559050"/>
                <a:gd name="connsiteY9" fmla="*/ 3202789 h 3349626"/>
                <a:gd name="connsiteX10" fmla="*/ 0 w 2559050"/>
                <a:gd name="connsiteY10" fmla="*/ 2889251 h 3349626"/>
                <a:gd name="connsiteX11" fmla="*/ 781476 w 2559050"/>
                <a:gd name="connsiteY11" fmla="*/ 1455760 h 3349626"/>
                <a:gd name="connsiteX12" fmla="*/ 808277 w 2559050"/>
                <a:gd name="connsiteY12" fmla="*/ 1443833 h 3349626"/>
                <a:gd name="connsiteX13" fmla="*/ 713769 w 2559050"/>
                <a:gd name="connsiteY13" fmla="*/ 1365856 h 3349626"/>
                <a:gd name="connsiteX14" fmla="*/ 479425 w 2559050"/>
                <a:gd name="connsiteY14" fmla="*/ 800100 h 3349626"/>
                <a:gd name="connsiteX15" fmla="*/ 1279525 w 2559050"/>
                <a:gd name="connsiteY15" fmla="*/ 0 h 334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9050" h="3349626">
                  <a:moveTo>
                    <a:pt x="1279525" y="0"/>
                  </a:moveTo>
                  <a:cubicBezTo>
                    <a:pt x="1721408" y="0"/>
                    <a:pt x="2079625" y="358217"/>
                    <a:pt x="2079625" y="800100"/>
                  </a:cubicBezTo>
                  <a:cubicBezTo>
                    <a:pt x="2079625" y="1021041"/>
                    <a:pt x="1990071" y="1221066"/>
                    <a:pt x="1845281" y="1365856"/>
                  </a:cubicBezTo>
                  <a:lnTo>
                    <a:pt x="1750773" y="1443833"/>
                  </a:lnTo>
                  <a:lnTo>
                    <a:pt x="1777574" y="1455760"/>
                  </a:lnTo>
                  <a:cubicBezTo>
                    <a:pt x="2236815" y="1691935"/>
                    <a:pt x="2559050" y="2244838"/>
                    <a:pt x="2559050" y="2889251"/>
                  </a:cubicBezTo>
                  <a:cubicBezTo>
                    <a:pt x="2559050" y="2996653"/>
                    <a:pt x="2550099" y="3101513"/>
                    <a:pt x="2533055" y="3202789"/>
                  </a:cubicBezTo>
                  <a:lnTo>
                    <a:pt x="2495567" y="3349626"/>
                  </a:lnTo>
                  <a:lnTo>
                    <a:pt x="63483" y="3349626"/>
                  </a:lnTo>
                  <a:lnTo>
                    <a:pt x="25996" y="3202789"/>
                  </a:lnTo>
                  <a:cubicBezTo>
                    <a:pt x="8951" y="3101513"/>
                    <a:pt x="0" y="2996653"/>
                    <a:pt x="0" y="2889251"/>
                  </a:cubicBezTo>
                  <a:cubicBezTo>
                    <a:pt x="0" y="2244838"/>
                    <a:pt x="322236" y="1691935"/>
                    <a:pt x="781476" y="1455760"/>
                  </a:cubicBezTo>
                  <a:lnTo>
                    <a:pt x="808277" y="1443833"/>
                  </a:lnTo>
                  <a:lnTo>
                    <a:pt x="713769" y="1365856"/>
                  </a:lnTo>
                  <a:cubicBezTo>
                    <a:pt x="568979" y="1221066"/>
                    <a:pt x="479425" y="1021041"/>
                    <a:pt x="479425" y="800100"/>
                  </a:cubicBezTo>
                  <a:cubicBezTo>
                    <a:pt x="479425" y="358217"/>
                    <a:pt x="837642" y="0"/>
                    <a:pt x="12795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024067" y="1597858"/>
              <a:ext cx="1589390" cy="2597112"/>
            </a:xfrm>
            <a:custGeom>
              <a:avLst/>
              <a:gdLst>
                <a:gd name="connsiteX0" fmla="*/ 977900 w 1589391"/>
                <a:gd name="connsiteY0" fmla="*/ 0 h 2597112"/>
                <a:gd name="connsiteX1" fmla="*/ 1589391 w 1589391"/>
                <a:gd name="connsiteY1" fmla="*/ 611491 h 2597112"/>
                <a:gd name="connsiteX2" fmla="*/ 1410289 w 1589391"/>
                <a:gd name="connsiteY2" fmla="*/ 1043881 h 2597112"/>
                <a:gd name="connsiteX3" fmla="*/ 1343553 w 1589391"/>
                <a:gd name="connsiteY3" fmla="*/ 1098943 h 2597112"/>
                <a:gd name="connsiteX4" fmla="*/ 1401860 w 1589391"/>
                <a:gd name="connsiteY4" fmla="*/ 1126876 h 2597112"/>
                <a:gd name="connsiteX5" fmla="*/ 1524653 w 1589391"/>
                <a:gd name="connsiteY5" fmla="*/ 1212691 h 2597112"/>
                <a:gd name="connsiteX6" fmla="*/ 1551698 w 1589391"/>
                <a:gd name="connsiteY6" fmla="*/ 1237281 h 2597112"/>
                <a:gd name="connsiteX7" fmla="*/ 1507194 w 1589391"/>
                <a:gd name="connsiteY7" fmla="*/ 1296820 h 2597112"/>
                <a:gd name="connsiteX8" fmla="*/ 1200149 w 1589391"/>
                <a:gd name="connsiteY8" fmla="*/ 2336761 h 2597112"/>
                <a:gd name="connsiteX9" fmla="*/ 1215642 w 1589391"/>
                <a:gd name="connsiteY9" fmla="*/ 2585739 h 2597112"/>
                <a:gd name="connsiteX10" fmla="*/ 1217798 w 1589391"/>
                <a:gd name="connsiteY10" fmla="*/ 2597112 h 2597112"/>
                <a:gd name="connsiteX11" fmla="*/ 60422 w 1589391"/>
                <a:gd name="connsiteY11" fmla="*/ 2597112 h 2597112"/>
                <a:gd name="connsiteX12" fmla="*/ 19868 w 1589391"/>
                <a:gd name="connsiteY12" fmla="*/ 2438264 h 2597112"/>
                <a:gd name="connsiteX13" fmla="*/ 0 w 1589391"/>
                <a:gd name="connsiteY13" fmla="*/ 2198637 h 2597112"/>
                <a:gd name="connsiteX14" fmla="*/ 597257 w 1589391"/>
                <a:gd name="connsiteY14" fmla="*/ 1103065 h 2597112"/>
                <a:gd name="connsiteX15" fmla="*/ 610970 w 1589391"/>
                <a:gd name="connsiteY15" fmla="*/ 1097890 h 2597112"/>
                <a:gd name="connsiteX16" fmla="*/ 545511 w 1589391"/>
                <a:gd name="connsiteY16" fmla="*/ 1043881 h 2597112"/>
                <a:gd name="connsiteX17" fmla="*/ 366409 w 1589391"/>
                <a:gd name="connsiteY17" fmla="*/ 611491 h 2597112"/>
                <a:gd name="connsiteX18" fmla="*/ 977900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977900" y="0"/>
                  </a:moveTo>
                  <a:cubicBezTo>
                    <a:pt x="1315617" y="0"/>
                    <a:pt x="1589391" y="273774"/>
                    <a:pt x="1589391" y="611491"/>
                  </a:cubicBezTo>
                  <a:cubicBezTo>
                    <a:pt x="1589391" y="780349"/>
                    <a:pt x="1520948" y="933222"/>
                    <a:pt x="1410289" y="1043881"/>
                  </a:cubicBezTo>
                  <a:lnTo>
                    <a:pt x="1343553" y="1098943"/>
                  </a:lnTo>
                  <a:lnTo>
                    <a:pt x="1401860" y="1126876"/>
                  </a:lnTo>
                  <a:cubicBezTo>
                    <a:pt x="1444611" y="1151923"/>
                    <a:pt x="1485635" y="1180640"/>
                    <a:pt x="1524653" y="1212691"/>
                  </a:cubicBezTo>
                  <a:lnTo>
                    <a:pt x="1551698" y="1237281"/>
                  </a:lnTo>
                  <a:lnTo>
                    <a:pt x="1507194" y="1296820"/>
                  </a:lnTo>
                  <a:cubicBezTo>
                    <a:pt x="1315377" y="1579425"/>
                    <a:pt x="1200149" y="1941732"/>
                    <a:pt x="1200149" y="2336761"/>
                  </a:cubicBezTo>
                  <a:cubicBezTo>
                    <a:pt x="1200149" y="2421410"/>
                    <a:pt x="1205440" y="2504557"/>
                    <a:pt x="1215642" y="2585739"/>
                  </a:cubicBezTo>
                  <a:lnTo>
                    <a:pt x="1217798" y="2597112"/>
                  </a:lnTo>
                  <a:lnTo>
                    <a:pt x="60422" y="2597112"/>
                  </a:lnTo>
                  <a:lnTo>
                    <a:pt x="19868" y="2438264"/>
                  </a:lnTo>
                  <a:cubicBezTo>
                    <a:pt x="6841" y="2360862"/>
                    <a:pt x="0" y="2280721"/>
                    <a:pt x="0" y="2198637"/>
                  </a:cubicBezTo>
                  <a:cubicBezTo>
                    <a:pt x="0" y="1706133"/>
                    <a:pt x="246274" y="1283567"/>
                    <a:pt x="597257" y="1103065"/>
                  </a:cubicBezTo>
                  <a:lnTo>
                    <a:pt x="610970" y="1097890"/>
                  </a:lnTo>
                  <a:lnTo>
                    <a:pt x="545511" y="1043881"/>
                  </a:lnTo>
                  <a:cubicBezTo>
                    <a:pt x="434853" y="933222"/>
                    <a:pt x="366409" y="780349"/>
                    <a:pt x="366409" y="611491"/>
                  </a:cubicBezTo>
                  <a:cubicBezTo>
                    <a:pt x="366409" y="273774"/>
                    <a:pt x="640183" y="0"/>
                    <a:pt x="9779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569438" y="1612937"/>
              <a:ext cx="1589390" cy="2597112"/>
            </a:xfrm>
            <a:custGeom>
              <a:avLst/>
              <a:gdLst>
                <a:gd name="connsiteX0" fmla="*/ 611491 w 1589391"/>
                <a:gd name="connsiteY0" fmla="*/ 0 h 2597112"/>
                <a:gd name="connsiteX1" fmla="*/ 1222982 w 1589391"/>
                <a:gd name="connsiteY1" fmla="*/ 611491 h 2597112"/>
                <a:gd name="connsiteX2" fmla="*/ 1043881 w 1589391"/>
                <a:gd name="connsiteY2" fmla="*/ 1043881 h 2597112"/>
                <a:gd name="connsiteX3" fmla="*/ 978421 w 1589391"/>
                <a:gd name="connsiteY3" fmla="*/ 1097890 h 2597112"/>
                <a:gd name="connsiteX4" fmla="*/ 992134 w 1589391"/>
                <a:gd name="connsiteY4" fmla="*/ 1103065 h 2597112"/>
                <a:gd name="connsiteX5" fmla="*/ 1589391 w 1589391"/>
                <a:gd name="connsiteY5" fmla="*/ 2198637 h 2597112"/>
                <a:gd name="connsiteX6" fmla="*/ 1569524 w 1589391"/>
                <a:gd name="connsiteY6" fmla="*/ 2438264 h 2597112"/>
                <a:gd name="connsiteX7" fmla="*/ 1528969 w 1589391"/>
                <a:gd name="connsiteY7" fmla="*/ 2597112 h 2597112"/>
                <a:gd name="connsiteX8" fmla="*/ 371592 w 1589391"/>
                <a:gd name="connsiteY8" fmla="*/ 2597112 h 2597112"/>
                <a:gd name="connsiteX9" fmla="*/ 373748 w 1589391"/>
                <a:gd name="connsiteY9" fmla="*/ 2585739 h 2597112"/>
                <a:gd name="connsiteX10" fmla="*/ 389241 w 1589391"/>
                <a:gd name="connsiteY10" fmla="*/ 2336761 h 2597112"/>
                <a:gd name="connsiteX11" fmla="*/ 82197 w 1589391"/>
                <a:gd name="connsiteY11" fmla="*/ 1296820 h 2597112"/>
                <a:gd name="connsiteX12" fmla="*/ 37693 w 1589391"/>
                <a:gd name="connsiteY12" fmla="*/ 1237282 h 2597112"/>
                <a:gd name="connsiteX13" fmla="*/ 64738 w 1589391"/>
                <a:gd name="connsiteY13" fmla="*/ 1212691 h 2597112"/>
                <a:gd name="connsiteX14" fmla="*/ 187532 w 1589391"/>
                <a:gd name="connsiteY14" fmla="*/ 1126876 h 2597112"/>
                <a:gd name="connsiteX15" fmla="*/ 245839 w 1589391"/>
                <a:gd name="connsiteY15" fmla="*/ 1098943 h 2597112"/>
                <a:gd name="connsiteX16" fmla="*/ 179102 w 1589391"/>
                <a:gd name="connsiteY16" fmla="*/ 1043881 h 2597112"/>
                <a:gd name="connsiteX17" fmla="*/ 0 w 1589391"/>
                <a:gd name="connsiteY17" fmla="*/ 611491 h 2597112"/>
                <a:gd name="connsiteX18" fmla="*/ 611491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611491" y="0"/>
                  </a:moveTo>
                  <a:cubicBezTo>
                    <a:pt x="949208" y="0"/>
                    <a:pt x="1222982" y="273774"/>
                    <a:pt x="1222982" y="611491"/>
                  </a:cubicBezTo>
                  <a:cubicBezTo>
                    <a:pt x="1222982" y="780349"/>
                    <a:pt x="1154539" y="933222"/>
                    <a:pt x="1043881" y="1043881"/>
                  </a:cubicBezTo>
                  <a:lnTo>
                    <a:pt x="978421" y="1097890"/>
                  </a:lnTo>
                  <a:lnTo>
                    <a:pt x="992134" y="1103065"/>
                  </a:lnTo>
                  <a:cubicBezTo>
                    <a:pt x="1343117" y="1283567"/>
                    <a:pt x="1589391" y="1706133"/>
                    <a:pt x="1589391" y="2198637"/>
                  </a:cubicBezTo>
                  <a:cubicBezTo>
                    <a:pt x="1589391" y="2280721"/>
                    <a:pt x="1582550" y="2360862"/>
                    <a:pt x="1569524" y="2438264"/>
                  </a:cubicBezTo>
                  <a:lnTo>
                    <a:pt x="1528969" y="2597112"/>
                  </a:lnTo>
                  <a:lnTo>
                    <a:pt x="371592" y="2597112"/>
                  </a:lnTo>
                  <a:lnTo>
                    <a:pt x="373748" y="2585739"/>
                  </a:lnTo>
                  <a:cubicBezTo>
                    <a:pt x="383950" y="2504557"/>
                    <a:pt x="389241" y="2421410"/>
                    <a:pt x="389241" y="2336761"/>
                  </a:cubicBezTo>
                  <a:cubicBezTo>
                    <a:pt x="389241" y="1941732"/>
                    <a:pt x="274014" y="1579425"/>
                    <a:pt x="82197" y="1296820"/>
                  </a:cubicBezTo>
                  <a:lnTo>
                    <a:pt x="37693" y="1237282"/>
                  </a:lnTo>
                  <a:lnTo>
                    <a:pt x="64738" y="1212691"/>
                  </a:lnTo>
                  <a:cubicBezTo>
                    <a:pt x="103757" y="1180640"/>
                    <a:pt x="144780" y="1151923"/>
                    <a:pt x="187532" y="1126876"/>
                  </a:cubicBezTo>
                  <a:lnTo>
                    <a:pt x="245839" y="1098943"/>
                  </a:lnTo>
                  <a:lnTo>
                    <a:pt x="179102" y="1043881"/>
                  </a:lnTo>
                  <a:cubicBezTo>
                    <a:pt x="68444" y="933222"/>
                    <a:pt x="0" y="780349"/>
                    <a:pt x="0" y="611491"/>
                  </a:cubicBezTo>
                  <a:cubicBezTo>
                    <a:pt x="0" y="273774"/>
                    <a:pt x="273774" y="0"/>
                    <a:pt x="61149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58801" y="5662958"/>
            <a:ext cx="751982" cy="812620"/>
            <a:chOff x="1565344" y="158750"/>
            <a:chExt cx="6004241" cy="6488401"/>
          </a:xfrm>
          <a:solidFill>
            <a:srgbClr val="FF0000"/>
          </a:solidFill>
        </p:grpSpPr>
        <p:sp>
          <p:nvSpPr>
            <p:cNvPr id="160" name="Freeform 159"/>
            <p:cNvSpPr/>
            <p:nvPr/>
          </p:nvSpPr>
          <p:spPr>
            <a:xfrm>
              <a:off x="4292600" y="158750"/>
              <a:ext cx="3270249" cy="3390900"/>
            </a:xfrm>
            <a:custGeom>
              <a:avLst/>
              <a:gdLst>
                <a:gd name="connsiteX0" fmla="*/ 463561 w 3270249"/>
                <a:gd name="connsiteY0" fmla="*/ 266700 h 3390900"/>
                <a:gd name="connsiteX1" fmla="*/ 263524 w 3270249"/>
                <a:gd name="connsiteY1" fmla="*/ 466737 h 3390900"/>
                <a:gd name="connsiteX2" fmla="*/ 263524 w 3270249"/>
                <a:gd name="connsiteY2" fmla="*/ 2257413 h 3390900"/>
                <a:gd name="connsiteX3" fmla="*/ 463561 w 3270249"/>
                <a:gd name="connsiteY3" fmla="*/ 2457450 h 3390900"/>
                <a:gd name="connsiteX4" fmla="*/ 781049 w 3270249"/>
                <a:gd name="connsiteY4" fmla="*/ 2457450 h 3390900"/>
                <a:gd name="connsiteX5" fmla="*/ 870657 w 3270249"/>
                <a:gd name="connsiteY5" fmla="*/ 2457450 h 3390900"/>
                <a:gd name="connsiteX6" fmla="*/ 1501774 w 3270249"/>
                <a:gd name="connsiteY6" fmla="*/ 2882900 h 3390900"/>
                <a:gd name="connsiteX7" fmla="*/ 1501774 w 3270249"/>
                <a:gd name="connsiteY7" fmla="*/ 2457450 h 3390900"/>
                <a:gd name="connsiteX8" fmla="*/ 1771649 w 3270249"/>
                <a:gd name="connsiteY8" fmla="*/ 2457450 h 3390900"/>
                <a:gd name="connsiteX9" fmla="*/ 2806687 w 3270249"/>
                <a:gd name="connsiteY9" fmla="*/ 2457450 h 3390900"/>
                <a:gd name="connsiteX10" fmla="*/ 3006724 w 3270249"/>
                <a:gd name="connsiteY10" fmla="*/ 2257413 h 3390900"/>
                <a:gd name="connsiteX11" fmla="*/ 3006724 w 3270249"/>
                <a:gd name="connsiteY11" fmla="*/ 466737 h 3390900"/>
                <a:gd name="connsiteX12" fmla="*/ 2806687 w 3270249"/>
                <a:gd name="connsiteY12" fmla="*/ 266700 h 3390900"/>
                <a:gd name="connsiteX13" fmla="*/ 454034 w 3270249"/>
                <a:gd name="connsiteY13" fmla="*/ 0 h 3390900"/>
                <a:gd name="connsiteX14" fmla="*/ 2816215 w 3270249"/>
                <a:gd name="connsiteY14" fmla="*/ 0 h 3390900"/>
                <a:gd name="connsiteX15" fmla="*/ 3270249 w 3270249"/>
                <a:gd name="connsiteY15" fmla="*/ 454034 h 3390900"/>
                <a:gd name="connsiteX16" fmla="*/ 3270249 w 3270249"/>
                <a:gd name="connsiteY16" fmla="*/ 2270116 h 3390900"/>
                <a:gd name="connsiteX17" fmla="*/ 2816215 w 3270249"/>
                <a:gd name="connsiteY17" fmla="*/ 2724150 h 3390900"/>
                <a:gd name="connsiteX18" fmla="*/ 1771649 w 3270249"/>
                <a:gd name="connsiteY18" fmla="*/ 2724150 h 3390900"/>
                <a:gd name="connsiteX19" fmla="*/ 1771649 w 3270249"/>
                <a:gd name="connsiteY19" fmla="*/ 3390900 h 3390900"/>
                <a:gd name="connsiteX20" fmla="*/ 782584 w 3270249"/>
                <a:gd name="connsiteY20" fmla="*/ 2724150 h 3390900"/>
                <a:gd name="connsiteX21" fmla="*/ 454034 w 3270249"/>
                <a:gd name="connsiteY21" fmla="*/ 2724150 h 3390900"/>
                <a:gd name="connsiteX22" fmla="*/ 0 w 3270249"/>
                <a:gd name="connsiteY22" fmla="*/ 2270116 h 3390900"/>
                <a:gd name="connsiteX23" fmla="*/ 0 w 3270249"/>
                <a:gd name="connsiteY23" fmla="*/ 454034 h 3390900"/>
                <a:gd name="connsiteX24" fmla="*/ 454034 w 3270249"/>
                <a:gd name="connsiteY24" fmla="*/ 0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0249" h="3390900">
                  <a:moveTo>
                    <a:pt x="463561" y="266700"/>
                  </a:moveTo>
                  <a:cubicBezTo>
                    <a:pt x="353084" y="266700"/>
                    <a:pt x="263524" y="356260"/>
                    <a:pt x="263524" y="466737"/>
                  </a:cubicBezTo>
                  <a:lnTo>
                    <a:pt x="263524" y="2257413"/>
                  </a:lnTo>
                  <a:cubicBezTo>
                    <a:pt x="263524" y="2367890"/>
                    <a:pt x="353084" y="2457450"/>
                    <a:pt x="463561" y="2457450"/>
                  </a:cubicBezTo>
                  <a:lnTo>
                    <a:pt x="781049" y="2457450"/>
                  </a:lnTo>
                  <a:lnTo>
                    <a:pt x="870657" y="2457450"/>
                  </a:lnTo>
                  <a:lnTo>
                    <a:pt x="1501774" y="2882900"/>
                  </a:lnTo>
                  <a:lnTo>
                    <a:pt x="1501774" y="2457450"/>
                  </a:lnTo>
                  <a:lnTo>
                    <a:pt x="1771649" y="2457450"/>
                  </a:lnTo>
                  <a:lnTo>
                    <a:pt x="2806687" y="2457450"/>
                  </a:lnTo>
                  <a:cubicBezTo>
                    <a:pt x="2917164" y="2457450"/>
                    <a:pt x="3006724" y="2367890"/>
                    <a:pt x="3006724" y="2257413"/>
                  </a:cubicBezTo>
                  <a:lnTo>
                    <a:pt x="3006724" y="466737"/>
                  </a:lnTo>
                  <a:cubicBezTo>
                    <a:pt x="3006724" y="356260"/>
                    <a:pt x="2917164" y="266700"/>
                    <a:pt x="2806687" y="266700"/>
                  </a:cubicBezTo>
                  <a:close/>
                  <a:moveTo>
                    <a:pt x="454034" y="0"/>
                  </a:moveTo>
                  <a:lnTo>
                    <a:pt x="2816215" y="0"/>
                  </a:lnTo>
                  <a:cubicBezTo>
                    <a:pt x="3066971" y="0"/>
                    <a:pt x="3270249" y="203278"/>
                    <a:pt x="3270249" y="454034"/>
                  </a:cubicBezTo>
                  <a:lnTo>
                    <a:pt x="3270249" y="2270116"/>
                  </a:lnTo>
                  <a:cubicBezTo>
                    <a:pt x="3270249" y="2520872"/>
                    <a:pt x="3066971" y="2724150"/>
                    <a:pt x="2816215" y="2724150"/>
                  </a:cubicBezTo>
                  <a:lnTo>
                    <a:pt x="1771649" y="2724150"/>
                  </a:lnTo>
                  <a:lnTo>
                    <a:pt x="1771649" y="3390900"/>
                  </a:lnTo>
                  <a:lnTo>
                    <a:pt x="782584" y="2724150"/>
                  </a:lnTo>
                  <a:lnTo>
                    <a:pt x="454034" y="2724150"/>
                  </a:lnTo>
                  <a:cubicBezTo>
                    <a:pt x="203278" y="2724150"/>
                    <a:pt x="0" y="2520872"/>
                    <a:pt x="0" y="2270116"/>
                  </a:cubicBezTo>
                  <a:lnTo>
                    <a:pt x="0" y="454034"/>
                  </a:lnTo>
                  <a:cubicBezTo>
                    <a:pt x="0" y="203278"/>
                    <a:pt x="203278" y="0"/>
                    <a:pt x="4540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60"/>
            <p:cNvSpPr/>
            <p:nvPr/>
          </p:nvSpPr>
          <p:spPr>
            <a:xfrm flipH="1">
              <a:off x="2118358" y="434340"/>
              <a:ext cx="2901177" cy="3550920"/>
            </a:xfrm>
            <a:custGeom>
              <a:avLst/>
              <a:gdLst>
                <a:gd name="connsiteX0" fmla="*/ 781005 w 3009898"/>
                <a:gd name="connsiteY0" fmla="*/ 0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8761 h 3550920"/>
                <a:gd name="connsiteX11" fmla="*/ 2592011 w 3009898"/>
                <a:gd name="connsiteY11" fmla="*/ 0 h 3550920"/>
                <a:gd name="connsiteX12" fmla="*/ 1086744 w 3009898"/>
                <a:gd name="connsiteY12" fmla="*/ 0 h 3550920"/>
                <a:gd name="connsiteX13" fmla="*/ 1086744 w 3009898"/>
                <a:gd name="connsiteY13" fmla="*/ 279286 h 3550920"/>
                <a:gd name="connsiteX14" fmla="*/ 2583241 w 3009898"/>
                <a:gd name="connsiteY14" fmla="*/ 279286 h 3550920"/>
                <a:gd name="connsiteX15" fmla="*/ 2767353 w 3009898"/>
                <a:gd name="connsiteY15" fmla="*/ 488763 h 3550920"/>
                <a:gd name="connsiteX16" fmla="*/ 2767353 w 3009898"/>
                <a:gd name="connsiteY16" fmla="*/ 2363943 h 3550920"/>
                <a:gd name="connsiteX17" fmla="*/ 2583241 w 3009898"/>
                <a:gd name="connsiteY17" fmla="*/ 2573420 h 3550920"/>
                <a:gd name="connsiteX18" fmla="*/ 1630605 w 3009898"/>
                <a:gd name="connsiteY18" fmla="*/ 2573420 h 3550920"/>
                <a:gd name="connsiteX19" fmla="*/ 1382215 w 3009898"/>
                <a:gd name="connsiteY19" fmla="*/ 2573420 h 3550920"/>
                <a:gd name="connsiteX20" fmla="*/ 1382215 w 3009898"/>
                <a:gd name="connsiteY20" fmla="*/ 3018947 h 3550920"/>
                <a:gd name="connsiteX21" fmla="*/ 808378 w 3009898"/>
                <a:gd name="connsiteY21" fmla="*/ 2578816 h 3550920"/>
                <a:gd name="connsiteX22" fmla="*/ 766858 w 3009898"/>
                <a:gd name="connsiteY22" fmla="*/ 2601615 h 3550920"/>
                <a:gd name="connsiteX23" fmla="*/ 562989 w 3009898"/>
                <a:gd name="connsiteY23" fmla="*/ 2643255 h 3550920"/>
                <a:gd name="connsiteX24" fmla="*/ 183988 w 3009898"/>
                <a:gd name="connsiteY24" fmla="*/ 2643255 h 3550920"/>
                <a:gd name="connsiteX25" fmla="*/ 108721 w 3009898"/>
                <a:gd name="connsiteY25" fmla="*/ 2694588 h 3550920"/>
                <a:gd name="connsiteX26" fmla="*/ 122397 w 3009898"/>
                <a:gd name="connsiteY26" fmla="*/ 2713446 h 3550920"/>
                <a:gd name="connsiteX27" fmla="*/ 417888 w 3009898"/>
                <a:gd name="connsiteY27" fmla="*/ 2852706 h 3550920"/>
                <a:gd name="connsiteX28" fmla="*/ 720281 w 3009898"/>
                <a:gd name="connsiteY28" fmla="*/ 2852706 h 3550920"/>
                <a:gd name="connsiteX29" fmla="*/ 1630605 w 3009898"/>
                <a:gd name="connsiteY29" fmla="*/ 3550920 h 3550920"/>
                <a:gd name="connsiteX30" fmla="*/ 1630605 w 3009898"/>
                <a:gd name="connsiteY30" fmla="*/ 2852706 h 3550920"/>
                <a:gd name="connsiteX31" fmla="*/ 2592011 w 3009898"/>
                <a:gd name="connsiteY31" fmla="*/ 2852706 h 3550920"/>
                <a:gd name="connsiteX32" fmla="*/ 3009898 w 3009898"/>
                <a:gd name="connsiteY32" fmla="*/ 2377245 h 3550920"/>
                <a:gd name="connsiteX33" fmla="*/ 3009898 w 3009898"/>
                <a:gd name="connsiteY33" fmla="*/ 475460 h 3550920"/>
                <a:gd name="connsiteX34" fmla="*/ 2592011 w 3009898"/>
                <a:gd name="connsiteY34" fmla="*/ 0 h 3550920"/>
                <a:gd name="connsiteX0" fmla="*/ 426656 w 3009898"/>
                <a:gd name="connsiteY0" fmla="*/ 279286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2592011 w 3009898"/>
                <a:gd name="connsiteY10" fmla="*/ 0 h 3550920"/>
                <a:gd name="connsiteX11" fmla="*/ 1086744 w 3009898"/>
                <a:gd name="connsiteY11" fmla="*/ 0 h 3550920"/>
                <a:gd name="connsiteX12" fmla="*/ 1086744 w 3009898"/>
                <a:gd name="connsiteY12" fmla="*/ 279286 h 3550920"/>
                <a:gd name="connsiteX13" fmla="*/ 2583241 w 3009898"/>
                <a:gd name="connsiteY13" fmla="*/ 279286 h 3550920"/>
                <a:gd name="connsiteX14" fmla="*/ 2767353 w 3009898"/>
                <a:gd name="connsiteY14" fmla="*/ 488763 h 3550920"/>
                <a:gd name="connsiteX15" fmla="*/ 2767353 w 3009898"/>
                <a:gd name="connsiteY15" fmla="*/ 2363943 h 3550920"/>
                <a:gd name="connsiteX16" fmla="*/ 2583241 w 3009898"/>
                <a:gd name="connsiteY16" fmla="*/ 2573420 h 3550920"/>
                <a:gd name="connsiteX17" fmla="*/ 1630605 w 3009898"/>
                <a:gd name="connsiteY17" fmla="*/ 2573420 h 3550920"/>
                <a:gd name="connsiteX18" fmla="*/ 1382215 w 3009898"/>
                <a:gd name="connsiteY18" fmla="*/ 2573420 h 3550920"/>
                <a:gd name="connsiteX19" fmla="*/ 1382215 w 3009898"/>
                <a:gd name="connsiteY19" fmla="*/ 3018947 h 3550920"/>
                <a:gd name="connsiteX20" fmla="*/ 808378 w 3009898"/>
                <a:gd name="connsiteY20" fmla="*/ 2578816 h 3550920"/>
                <a:gd name="connsiteX21" fmla="*/ 766858 w 3009898"/>
                <a:gd name="connsiteY21" fmla="*/ 2601615 h 3550920"/>
                <a:gd name="connsiteX22" fmla="*/ 562989 w 3009898"/>
                <a:gd name="connsiteY22" fmla="*/ 2643255 h 3550920"/>
                <a:gd name="connsiteX23" fmla="*/ 183988 w 3009898"/>
                <a:gd name="connsiteY23" fmla="*/ 2643255 h 3550920"/>
                <a:gd name="connsiteX24" fmla="*/ 108721 w 3009898"/>
                <a:gd name="connsiteY24" fmla="*/ 2694588 h 3550920"/>
                <a:gd name="connsiteX25" fmla="*/ 122397 w 3009898"/>
                <a:gd name="connsiteY25" fmla="*/ 2713446 h 3550920"/>
                <a:gd name="connsiteX26" fmla="*/ 417888 w 3009898"/>
                <a:gd name="connsiteY26" fmla="*/ 2852706 h 3550920"/>
                <a:gd name="connsiteX27" fmla="*/ 720281 w 3009898"/>
                <a:gd name="connsiteY27" fmla="*/ 2852706 h 3550920"/>
                <a:gd name="connsiteX28" fmla="*/ 1630605 w 3009898"/>
                <a:gd name="connsiteY28" fmla="*/ 3550920 h 3550920"/>
                <a:gd name="connsiteX29" fmla="*/ 1630605 w 3009898"/>
                <a:gd name="connsiteY29" fmla="*/ 2852706 h 3550920"/>
                <a:gd name="connsiteX30" fmla="*/ 2592011 w 3009898"/>
                <a:gd name="connsiteY30" fmla="*/ 2852706 h 3550920"/>
                <a:gd name="connsiteX31" fmla="*/ 3009898 w 3009898"/>
                <a:gd name="connsiteY31" fmla="*/ 2377245 h 3550920"/>
                <a:gd name="connsiteX32" fmla="*/ 3009898 w 3009898"/>
                <a:gd name="connsiteY32" fmla="*/ 475460 h 3550920"/>
                <a:gd name="connsiteX33" fmla="*/ 2592011 w 3009898"/>
                <a:gd name="connsiteY33" fmla="*/ 0 h 3550920"/>
                <a:gd name="connsiteX0" fmla="*/ 242545 w 3009898"/>
                <a:gd name="connsiteY0" fmla="*/ 488763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2592011 w 3009898"/>
                <a:gd name="connsiteY9" fmla="*/ 0 h 3550920"/>
                <a:gd name="connsiteX10" fmla="*/ 1086744 w 3009898"/>
                <a:gd name="connsiteY10" fmla="*/ 0 h 3550920"/>
                <a:gd name="connsiteX11" fmla="*/ 1086744 w 3009898"/>
                <a:gd name="connsiteY11" fmla="*/ 279286 h 3550920"/>
                <a:gd name="connsiteX12" fmla="*/ 2583241 w 3009898"/>
                <a:gd name="connsiteY12" fmla="*/ 279286 h 3550920"/>
                <a:gd name="connsiteX13" fmla="*/ 2767353 w 3009898"/>
                <a:gd name="connsiteY13" fmla="*/ 488763 h 3550920"/>
                <a:gd name="connsiteX14" fmla="*/ 2767353 w 3009898"/>
                <a:gd name="connsiteY14" fmla="*/ 2363943 h 3550920"/>
                <a:gd name="connsiteX15" fmla="*/ 2583241 w 3009898"/>
                <a:gd name="connsiteY15" fmla="*/ 2573420 h 3550920"/>
                <a:gd name="connsiteX16" fmla="*/ 1630605 w 3009898"/>
                <a:gd name="connsiteY16" fmla="*/ 2573420 h 3550920"/>
                <a:gd name="connsiteX17" fmla="*/ 1382215 w 3009898"/>
                <a:gd name="connsiteY17" fmla="*/ 2573420 h 3550920"/>
                <a:gd name="connsiteX18" fmla="*/ 1382215 w 3009898"/>
                <a:gd name="connsiteY18" fmla="*/ 3018947 h 3550920"/>
                <a:gd name="connsiteX19" fmla="*/ 808378 w 3009898"/>
                <a:gd name="connsiteY19" fmla="*/ 2578816 h 3550920"/>
                <a:gd name="connsiteX20" fmla="*/ 766858 w 3009898"/>
                <a:gd name="connsiteY20" fmla="*/ 2601615 h 3550920"/>
                <a:gd name="connsiteX21" fmla="*/ 562989 w 3009898"/>
                <a:gd name="connsiteY21" fmla="*/ 2643255 h 3550920"/>
                <a:gd name="connsiteX22" fmla="*/ 183988 w 3009898"/>
                <a:gd name="connsiteY22" fmla="*/ 2643255 h 3550920"/>
                <a:gd name="connsiteX23" fmla="*/ 108721 w 3009898"/>
                <a:gd name="connsiteY23" fmla="*/ 2694588 h 3550920"/>
                <a:gd name="connsiteX24" fmla="*/ 122397 w 3009898"/>
                <a:gd name="connsiteY24" fmla="*/ 2713446 h 3550920"/>
                <a:gd name="connsiteX25" fmla="*/ 417888 w 3009898"/>
                <a:gd name="connsiteY25" fmla="*/ 2852706 h 3550920"/>
                <a:gd name="connsiteX26" fmla="*/ 720281 w 3009898"/>
                <a:gd name="connsiteY26" fmla="*/ 2852706 h 3550920"/>
                <a:gd name="connsiteX27" fmla="*/ 1630605 w 3009898"/>
                <a:gd name="connsiteY27" fmla="*/ 3550920 h 3550920"/>
                <a:gd name="connsiteX28" fmla="*/ 1630605 w 3009898"/>
                <a:gd name="connsiteY28" fmla="*/ 2852706 h 3550920"/>
                <a:gd name="connsiteX29" fmla="*/ 2592011 w 3009898"/>
                <a:gd name="connsiteY29" fmla="*/ 2852706 h 3550920"/>
                <a:gd name="connsiteX30" fmla="*/ 3009898 w 3009898"/>
                <a:gd name="connsiteY30" fmla="*/ 2377245 h 3550920"/>
                <a:gd name="connsiteX31" fmla="*/ 3009898 w 3009898"/>
                <a:gd name="connsiteY31" fmla="*/ 475460 h 3550920"/>
                <a:gd name="connsiteX32" fmla="*/ 2592011 w 3009898"/>
                <a:gd name="connsiteY32" fmla="*/ 0 h 3550920"/>
                <a:gd name="connsiteX0" fmla="*/ 242545 w 3009898"/>
                <a:gd name="connsiteY0" fmla="*/ 488763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42545 w 3009898"/>
                <a:gd name="connsiteY7" fmla="*/ 488763 h 3550920"/>
                <a:gd name="connsiteX8" fmla="*/ 2592011 w 3009898"/>
                <a:gd name="connsiteY8" fmla="*/ 0 h 3550920"/>
                <a:gd name="connsiteX9" fmla="*/ 1086744 w 3009898"/>
                <a:gd name="connsiteY9" fmla="*/ 0 h 3550920"/>
                <a:gd name="connsiteX10" fmla="*/ 1086744 w 3009898"/>
                <a:gd name="connsiteY10" fmla="*/ 279286 h 3550920"/>
                <a:gd name="connsiteX11" fmla="*/ 2583241 w 3009898"/>
                <a:gd name="connsiteY11" fmla="*/ 279286 h 3550920"/>
                <a:gd name="connsiteX12" fmla="*/ 2767353 w 3009898"/>
                <a:gd name="connsiteY12" fmla="*/ 488763 h 3550920"/>
                <a:gd name="connsiteX13" fmla="*/ 2767353 w 3009898"/>
                <a:gd name="connsiteY13" fmla="*/ 2363943 h 3550920"/>
                <a:gd name="connsiteX14" fmla="*/ 2583241 w 3009898"/>
                <a:gd name="connsiteY14" fmla="*/ 2573420 h 3550920"/>
                <a:gd name="connsiteX15" fmla="*/ 1630605 w 3009898"/>
                <a:gd name="connsiteY15" fmla="*/ 2573420 h 3550920"/>
                <a:gd name="connsiteX16" fmla="*/ 1382215 w 3009898"/>
                <a:gd name="connsiteY16" fmla="*/ 2573420 h 3550920"/>
                <a:gd name="connsiteX17" fmla="*/ 1382215 w 3009898"/>
                <a:gd name="connsiteY17" fmla="*/ 3018947 h 3550920"/>
                <a:gd name="connsiteX18" fmla="*/ 808378 w 3009898"/>
                <a:gd name="connsiteY18" fmla="*/ 2578816 h 3550920"/>
                <a:gd name="connsiteX19" fmla="*/ 766858 w 3009898"/>
                <a:gd name="connsiteY19" fmla="*/ 2601615 h 3550920"/>
                <a:gd name="connsiteX20" fmla="*/ 562989 w 3009898"/>
                <a:gd name="connsiteY20" fmla="*/ 2643255 h 3550920"/>
                <a:gd name="connsiteX21" fmla="*/ 183988 w 3009898"/>
                <a:gd name="connsiteY21" fmla="*/ 2643255 h 3550920"/>
                <a:gd name="connsiteX22" fmla="*/ 108721 w 3009898"/>
                <a:gd name="connsiteY22" fmla="*/ 2694588 h 3550920"/>
                <a:gd name="connsiteX23" fmla="*/ 122397 w 3009898"/>
                <a:gd name="connsiteY23" fmla="*/ 2713446 h 3550920"/>
                <a:gd name="connsiteX24" fmla="*/ 417888 w 3009898"/>
                <a:gd name="connsiteY24" fmla="*/ 2852706 h 3550920"/>
                <a:gd name="connsiteX25" fmla="*/ 720281 w 3009898"/>
                <a:gd name="connsiteY25" fmla="*/ 2852706 h 3550920"/>
                <a:gd name="connsiteX26" fmla="*/ 1630605 w 3009898"/>
                <a:gd name="connsiteY26" fmla="*/ 3550920 h 3550920"/>
                <a:gd name="connsiteX27" fmla="*/ 1630605 w 3009898"/>
                <a:gd name="connsiteY27" fmla="*/ 2852706 h 3550920"/>
                <a:gd name="connsiteX28" fmla="*/ 2592011 w 3009898"/>
                <a:gd name="connsiteY28" fmla="*/ 2852706 h 3550920"/>
                <a:gd name="connsiteX29" fmla="*/ 3009898 w 3009898"/>
                <a:gd name="connsiteY29" fmla="*/ 2377245 h 3550920"/>
                <a:gd name="connsiteX30" fmla="*/ 3009898 w 3009898"/>
                <a:gd name="connsiteY30" fmla="*/ 475460 h 3550920"/>
                <a:gd name="connsiteX31" fmla="*/ 2592011 w 3009898"/>
                <a:gd name="connsiteY31" fmla="*/ 0 h 3550920"/>
                <a:gd name="connsiteX0" fmla="*/ 242545 w 3009898"/>
                <a:gd name="connsiteY0" fmla="*/ 2332006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592011 w 3009898"/>
                <a:gd name="connsiteY7" fmla="*/ 0 h 3550920"/>
                <a:gd name="connsiteX8" fmla="*/ 1086744 w 3009898"/>
                <a:gd name="connsiteY8" fmla="*/ 0 h 3550920"/>
                <a:gd name="connsiteX9" fmla="*/ 1086744 w 3009898"/>
                <a:gd name="connsiteY9" fmla="*/ 279286 h 3550920"/>
                <a:gd name="connsiteX10" fmla="*/ 2583241 w 3009898"/>
                <a:gd name="connsiteY10" fmla="*/ 279286 h 3550920"/>
                <a:gd name="connsiteX11" fmla="*/ 2767353 w 3009898"/>
                <a:gd name="connsiteY11" fmla="*/ 488763 h 3550920"/>
                <a:gd name="connsiteX12" fmla="*/ 2767353 w 3009898"/>
                <a:gd name="connsiteY12" fmla="*/ 2363943 h 3550920"/>
                <a:gd name="connsiteX13" fmla="*/ 2583241 w 3009898"/>
                <a:gd name="connsiteY13" fmla="*/ 2573420 h 3550920"/>
                <a:gd name="connsiteX14" fmla="*/ 1630605 w 3009898"/>
                <a:gd name="connsiteY14" fmla="*/ 2573420 h 3550920"/>
                <a:gd name="connsiteX15" fmla="*/ 1382215 w 3009898"/>
                <a:gd name="connsiteY15" fmla="*/ 2573420 h 3550920"/>
                <a:gd name="connsiteX16" fmla="*/ 1382215 w 3009898"/>
                <a:gd name="connsiteY16" fmla="*/ 3018947 h 3550920"/>
                <a:gd name="connsiteX17" fmla="*/ 808378 w 3009898"/>
                <a:gd name="connsiteY17" fmla="*/ 2578816 h 3550920"/>
                <a:gd name="connsiteX18" fmla="*/ 766858 w 3009898"/>
                <a:gd name="connsiteY18" fmla="*/ 2601615 h 3550920"/>
                <a:gd name="connsiteX19" fmla="*/ 562989 w 3009898"/>
                <a:gd name="connsiteY19" fmla="*/ 2643255 h 3550920"/>
                <a:gd name="connsiteX20" fmla="*/ 183988 w 3009898"/>
                <a:gd name="connsiteY20" fmla="*/ 2643255 h 3550920"/>
                <a:gd name="connsiteX21" fmla="*/ 108721 w 3009898"/>
                <a:gd name="connsiteY21" fmla="*/ 2694588 h 3550920"/>
                <a:gd name="connsiteX22" fmla="*/ 122397 w 3009898"/>
                <a:gd name="connsiteY22" fmla="*/ 2713446 h 3550920"/>
                <a:gd name="connsiteX23" fmla="*/ 417888 w 3009898"/>
                <a:gd name="connsiteY23" fmla="*/ 2852706 h 3550920"/>
                <a:gd name="connsiteX24" fmla="*/ 720281 w 3009898"/>
                <a:gd name="connsiteY24" fmla="*/ 2852706 h 3550920"/>
                <a:gd name="connsiteX25" fmla="*/ 1630605 w 3009898"/>
                <a:gd name="connsiteY25" fmla="*/ 3550920 h 3550920"/>
                <a:gd name="connsiteX26" fmla="*/ 1630605 w 3009898"/>
                <a:gd name="connsiteY26" fmla="*/ 2852706 h 3550920"/>
                <a:gd name="connsiteX27" fmla="*/ 2592011 w 3009898"/>
                <a:gd name="connsiteY27" fmla="*/ 2852706 h 3550920"/>
                <a:gd name="connsiteX28" fmla="*/ 3009898 w 3009898"/>
                <a:gd name="connsiteY28" fmla="*/ 2377245 h 3550920"/>
                <a:gd name="connsiteX29" fmla="*/ 3009898 w 3009898"/>
                <a:gd name="connsiteY29" fmla="*/ 475460 h 3550920"/>
                <a:gd name="connsiteX30" fmla="*/ 2592011 w 3009898"/>
                <a:gd name="connsiteY30" fmla="*/ 0 h 3550920"/>
                <a:gd name="connsiteX0" fmla="*/ 242545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42545 w 3009898"/>
                <a:gd name="connsiteY5" fmla="*/ 2332006 h 3550920"/>
                <a:gd name="connsiteX6" fmla="*/ 2592011 w 3009898"/>
                <a:gd name="connsiteY6" fmla="*/ 0 h 3550920"/>
                <a:gd name="connsiteX7" fmla="*/ 1086744 w 3009898"/>
                <a:gd name="connsiteY7" fmla="*/ 0 h 3550920"/>
                <a:gd name="connsiteX8" fmla="*/ 1086744 w 3009898"/>
                <a:gd name="connsiteY8" fmla="*/ 279286 h 3550920"/>
                <a:gd name="connsiteX9" fmla="*/ 2583241 w 3009898"/>
                <a:gd name="connsiteY9" fmla="*/ 279286 h 3550920"/>
                <a:gd name="connsiteX10" fmla="*/ 2767353 w 3009898"/>
                <a:gd name="connsiteY10" fmla="*/ 488763 h 3550920"/>
                <a:gd name="connsiteX11" fmla="*/ 2767353 w 3009898"/>
                <a:gd name="connsiteY11" fmla="*/ 2363943 h 3550920"/>
                <a:gd name="connsiteX12" fmla="*/ 2583241 w 3009898"/>
                <a:gd name="connsiteY12" fmla="*/ 2573420 h 3550920"/>
                <a:gd name="connsiteX13" fmla="*/ 1630605 w 3009898"/>
                <a:gd name="connsiteY13" fmla="*/ 2573420 h 3550920"/>
                <a:gd name="connsiteX14" fmla="*/ 1382215 w 3009898"/>
                <a:gd name="connsiteY14" fmla="*/ 2573420 h 3550920"/>
                <a:gd name="connsiteX15" fmla="*/ 1382215 w 3009898"/>
                <a:gd name="connsiteY15" fmla="*/ 3018947 h 3550920"/>
                <a:gd name="connsiteX16" fmla="*/ 808378 w 3009898"/>
                <a:gd name="connsiteY16" fmla="*/ 2578816 h 3550920"/>
                <a:gd name="connsiteX17" fmla="*/ 766858 w 3009898"/>
                <a:gd name="connsiteY17" fmla="*/ 2601615 h 3550920"/>
                <a:gd name="connsiteX18" fmla="*/ 562989 w 3009898"/>
                <a:gd name="connsiteY18" fmla="*/ 2643255 h 3550920"/>
                <a:gd name="connsiteX19" fmla="*/ 183988 w 3009898"/>
                <a:gd name="connsiteY19" fmla="*/ 2643255 h 3550920"/>
                <a:gd name="connsiteX20" fmla="*/ 108721 w 3009898"/>
                <a:gd name="connsiteY20" fmla="*/ 2694588 h 3550920"/>
                <a:gd name="connsiteX21" fmla="*/ 122397 w 3009898"/>
                <a:gd name="connsiteY21" fmla="*/ 2713446 h 3550920"/>
                <a:gd name="connsiteX22" fmla="*/ 417888 w 3009898"/>
                <a:gd name="connsiteY22" fmla="*/ 2852706 h 3550920"/>
                <a:gd name="connsiteX23" fmla="*/ 720281 w 3009898"/>
                <a:gd name="connsiteY23" fmla="*/ 2852706 h 3550920"/>
                <a:gd name="connsiteX24" fmla="*/ 1630605 w 3009898"/>
                <a:gd name="connsiteY24" fmla="*/ 3550920 h 3550920"/>
                <a:gd name="connsiteX25" fmla="*/ 1630605 w 3009898"/>
                <a:gd name="connsiteY25" fmla="*/ 2852706 h 3550920"/>
                <a:gd name="connsiteX26" fmla="*/ 2592011 w 3009898"/>
                <a:gd name="connsiteY26" fmla="*/ 2852706 h 3550920"/>
                <a:gd name="connsiteX27" fmla="*/ 3009898 w 3009898"/>
                <a:gd name="connsiteY27" fmla="*/ 2377245 h 3550920"/>
                <a:gd name="connsiteX28" fmla="*/ 3009898 w 3009898"/>
                <a:gd name="connsiteY28" fmla="*/ 475460 h 3550920"/>
                <a:gd name="connsiteX29" fmla="*/ 2592011 w 3009898"/>
                <a:gd name="connsiteY29" fmla="*/ 0 h 3550920"/>
                <a:gd name="connsiteX0" fmla="*/ 185758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592011 w 3009898"/>
                <a:gd name="connsiteY5" fmla="*/ 0 h 3550920"/>
                <a:gd name="connsiteX6" fmla="*/ 1086744 w 3009898"/>
                <a:gd name="connsiteY6" fmla="*/ 0 h 3550920"/>
                <a:gd name="connsiteX7" fmla="*/ 1086744 w 3009898"/>
                <a:gd name="connsiteY7" fmla="*/ 279286 h 3550920"/>
                <a:gd name="connsiteX8" fmla="*/ 2583241 w 3009898"/>
                <a:gd name="connsiteY8" fmla="*/ 279286 h 3550920"/>
                <a:gd name="connsiteX9" fmla="*/ 2767353 w 3009898"/>
                <a:gd name="connsiteY9" fmla="*/ 488763 h 3550920"/>
                <a:gd name="connsiteX10" fmla="*/ 2767353 w 3009898"/>
                <a:gd name="connsiteY10" fmla="*/ 2363943 h 3550920"/>
                <a:gd name="connsiteX11" fmla="*/ 2583241 w 3009898"/>
                <a:gd name="connsiteY11" fmla="*/ 2573420 h 3550920"/>
                <a:gd name="connsiteX12" fmla="*/ 1630605 w 3009898"/>
                <a:gd name="connsiteY12" fmla="*/ 2573420 h 3550920"/>
                <a:gd name="connsiteX13" fmla="*/ 1382215 w 3009898"/>
                <a:gd name="connsiteY13" fmla="*/ 2573420 h 3550920"/>
                <a:gd name="connsiteX14" fmla="*/ 1382215 w 3009898"/>
                <a:gd name="connsiteY14" fmla="*/ 3018947 h 3550920"/>
                <a:gd name="connsiteX15" fmla="*/ 808378 w 3009898"/>
                <a:gd name="connsiteY15" fmla="*/ 2578816 h 3550920"/>
                <a:gd name="connsiteX16" fmla="*/ 766858 w 3009898"/>
                <a:gd name="connsiteY16" fmla="*/ 2601615 h 3550920"/>
                <a:gd name="connsiteX17" fmla="*/ 562989 w 3009898"/>
                <a:gd name="connsiteY17" fmla="*/ 2643255 h 3550920"/>
                <a:gd name="connsiteX18" fmla="*/ 183988 w 3009898"/>
                <a:gd name="connsiteY18" fmla="*/ 2643255 h 3550920"/>
                <a:gd name="connsiteX19" fmla="*/ 108721 w 3009898"/>
                <a:gd name="connsiteY19" fmla="*/ 2694588 h 3550920"/>
                <a:gd name="connsiteX20" fmla="*/ 122397 w 3009898"/>
                <a:gd name="connsiteY20" fmla="*/ 2713446 h 3550920"/>
                <a:gd name="connsiteX21" fmla="*/ 417888 w 3009898"/>
                <a:gd name="connsiteY21" fmla="*/ 2852706 h 3550920"/>
                <a:gd name="connsiteX22" fmla="*/ 720281 w 3009898"/>
                <a:gd name="connsiteY22" fmla="*/ 2852706 h 3550920"/>
                <a:gd name="connsiteX23" fmla="*/ 1630605 w 3009898"/>
                <a:gd name="connsiteY23" fmla="*/ 3550920 h 3550920"/>
                <a:gd name="connsiteX24" fmla="*/ 1630605 w 3009898"/>
                <a:gd name="connsiteY24" fmla="*/ 2852706 h 3550920"/>
                <a:gd name="connsiteX25" fmla="*/ 2592011 w 3009898"/>
                <a:gd name="connsiteY25" fmla="*/ 2852706 h 3550920"/>
                <a:gd name="connsiteX26" fmla="*/ 3009898 w 3009898"/>
                <a:gd name="connsiteY26" fmla="*/ 2377245 h 3550920"/>
                <a:gd name="connsiteX27" fmla="*/ 3009898 w 3009898"/>
                <a:gd name="connsiteY27" fmla="*/ 475460 h 3550920"/>
                <a:gd name="connsiteX28" fmla="*/ 2592011 w 3009898"/>
                <a:gd name="connsiteY28" fmla="*/ 0 h 3550920"/>
                <a:gd name="connsiteX0" fmla="*/ 82390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2592011 w 3009898"/>
                <a:gd name="connsiteY4" fmla="*/ 0 h 3550920"/>
                <a:gd name="connsiteX5" fmla="*/ 1086744 w 3009898"/>
                <a:gd name="connsiteY5" fmla="*/ 0 h 3550920"/>
                <a:gd name="connsiteX6" fmla="*/ 1086744 w 3009898"/>
                <a:gd name="connsiteY6" fmla="*/ 279286 h 3550920"/>
                <a:gd name="connsiteX7" fmla="*/ 2583241 w 3009898"/>
                <a:gd name="connsiteY7" fmla="*/ 279286 h 3550920"/>
                <a:gd name="connsiteX8" fmla="*/ 2767353 w 3009898"/>
                <a:gd name="connsiteY8" fmla="*/ 488763 h 3550920"/>
                <a:gd name="connsiteX9" fmla="*/ 2767353 w 3009898"/>
                <a:gd name="connsiteY9" fmla="*/ 2363943 h 3550920"/>
                <a:gd name="connsiteX10" fmla="*/ 2583241 w 3009898"/>
                <a:gd name="connsiteY10" fmla="*/ 2573420 h 3550920"/>
                <a:gd name="connsiteX11" fmla="*/ 1630605 w 3009898"/>
                <a:gd name="connsiteY11" fmla="*/ 2573420 h 3550920"/>
                <a:gd name="connsiteX12" fmla="*/ 1382215 w 3009898"/>
                <a:gd name="connsiteY12" fmla="*/ 2573420 h 3550920"/>
                <a:gd name="connsiteX13" fmla="*/ 1382215 w 3009898"/>
                <a:gd name="connsiteY13" fmla="*/ 3018947 h 3550920"/>
                <a:gd name="connsiteX14" fmla="*/ 808378 w 3009898"/>
                <a:gd name="connsiteY14" fmla="*/ 2578816 h 3550920"/>
                <a:gd name="connsiteX15" fmla="*/ 766858 w 3009898"/>
                <a:gd name="connsiteY15" fmla="*/ 2601615 h 3550920"/>
                <a:gd name="connsiteX16" fmla="*/ 562989 w 3009898"/>
                <a:gd name="connsiteY16" fmla="*/ 2643255 h 3550920"/>
                <a:gd name="connsiteX17" fmla="*/ 183988 w 3009898"/>
                <a:gd name="connsiteY17" fmla="*/ 2643255 h 3550920"/>
                <a:gd name="connsiteX18" fmla="*/ 108721 w 3009898"/>
                <a:gd name="connsiteY18" fmla="*/ 2694588 h 3550920"/>
                <a:gd name="connsiteX19" fmla="*/ 122397 w 3009898"/>
                <a:gd name="connsiteY19" fmla="*/ 2713446 h 3550920"/>
                <a:gd name="connsiteX20" fmla="*/ 417888 w 3009898"/>
                <a:gd name="connsiteY20" fmla="*/ 2852706 h 3550920"/>
                <a:gd name="connsiteX21" fmla="*/ 720281 w 3009898"/>
                <a:gd name="connsiteY21" fmla="*/ 2852706 h 3550920"/>
                <a:gd name="connsiteX22" fmla="*/ 1630605 w 3009898"/>
                <a:gd name="connsiteY22" fmla="*/ 3550920 h 3550920"/>
                <a:gd name="connsiteX23" fmla="*/ 1630605 w 3009898"/>
                <a:gd name="connsiteY23" fmla="*/ 2852706 h 3550920"/>
                <a:gd name="connsiteX24" fmla="*/ 2592011 w 3009898"/>
                <a:gd name="connsiteY24" fmla="*/ 2852706 h 3550920"/>
                <a:gd name="connsiteX25" fmla="*/ 3009898 w 3009898"/>
                <a:gd name="connsiteY25" fmla="*/ 2377245 h 3550920"/>
                <a:gd name="connsiteX26" fmla="*/ 3009898 w 3009898"/>
                <a:gd name="connsiteY26" fmla="*/ 475460 h 3550920"/>
                <a:gd name="connsiteX27" fmla="*/ 2592011 w 3009898"/>
                <a:gd name="connsiteY27" fmla="*/ 0 h 3550920"/>
                <a:gd name="connsiteX0" fmla="*/ 915 w 3009898"/>
                <a:gd name="connsiteY0" fmla="*/ 2387572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2592011 w 3009898"/>
                <a:gd name="connsiteY3" fmla="*/ 0 h 3550920"/>
                <a:gd name="connsiteX4" fmla="*/ 1086744 w 3009898"/>
                <a:gd name="connsiteY4" fmla="*/ 0 h 3550920"/>
                <a:gd name="connsiteX5" fmla="*/ 1086744 w 3009898"/>
                <a:gd name="connsiteY5" fmla="*/ 279286 h 3550920"/>
                <a:gd name="connsiteX6" fmla="*/ 2583241 w 3009898"/>
                <a:gd name="connsiteY6" fmla="*/ 279286 h 3550920"/>
                <a:gd name="connsiteX7" fmla="*/ 2767353 w 3009898"/>
                <a:gd name="connsiteY7" fmla="*/ 488763 h 3550920"/>
                <a:gd name="connsiteX8" fmla="*/ 2767353 w 3009898"/>
                <a:gd name="connsiteY8" fmla="*/ 2363943 h 3550920"/>
                <a:gd name="connsiteX9" fmla="*/ 2583241 w 3009898"/>
                <a:gd name="connsiteY9" fmla="*/ 2573420 h 3550920"/>
                <a:gd name="connsiteX10" fmla="*/ 1630605 w 3009898"/>
                <a:gd name="connsiteY10" fmla="*/ 2573420 h 3550920"/>
                <a:gd name="connsiteX11" fmla="*/ 1382215 w 3009898"/>
                <a:gd name="connsiteY11" fmla="*/ 2573420 h 3550920"/>
                <a:gd name="connsiteX12" fmla="*/ 1382215 w 3009898"/>
                <a:gd name="connsiteY12" fmla="*/ 3018947 h 3550920"/>
                <a:gd name="connsiteX13" fmla="*/ 808378 w 3009898"/>
                <a:gd name="connsiteY13" fmla="*/ 2578816 h 3550920"/>
                <a:gd name="connsiteX14" fmla="*/ 766858 w 3009898"/>
                <a:gd name="connsiteY14" fmla="*/ 2601615 h 3550920"/>
                <a:gd name="connsiteX15" fmla="*/ 562989 w 3009898"/>
                <a:gd name="connsiteY15" fmla="*/ 2643255 h 3550920"/>
                <a:gd name="connsiteX16" fmla="*/ 183988 w 3009898"/>
                <a:gd name="connsiteY16" fmla="*/ 2643255 h 3550920"/>
                <a:gd name="connsiteX17" fmla="*/ 108721 w 3009898"/>
                <a:gd name="connsiteY17" fmla="*/ 2694588 h 3550920"/>
                <a:gd name="connsiteX18" fmla="*/ 122397 w 3009898"/>
                <a:gd name="connsiteY18" fmla="*/ 2713446 h 3550920"/>
                <a:gd name="connsiteX19" fmla="*/ 417888 w 3009898"/>
                <a:gd name="connsiteY19" fmla="*/ 2852706 h 3550920"/>
                <a:gd name="connsiteX20" fmla="*/ 720281 w 3009898"/>
                <a:gd name="connsiteY20" fmla="*/ 2852706 h 3550920"/>
                <a:gd name="connsiteX21" fmla="*/ 1630605 w 3009898"/>
                <a:gd name="connsiteY21" fmla="*/ 3550920 h 3550920"/>
                <a:gd name="connsiteX22" fmla="*/ 1630605 w 3009898"/>
                <a:gd name="connsiteY22" fmla="*/ 2852706 h 3550920"/>
                <a:gd name="connsiteX23" fmla="*/ 2592011 w 3009898"/>
                <a:gd name="connsiteY23" fmla="*/ 2852706 h 3550920"/>
                <a:gd name="connsiteX24" fmla="*/ 3009898 w 3009898"/>
                <a:gd name="connsiteY24" fmla="*/ 2377245 h 3550920"/>
                <a:gd name="connsiteX25" fmla="*/ 3009898 w 3009898"/>
                <a:gd name="connsiteY25" fmla="*/ 475460 h 3550920"/>
                <a:gd name="connsiteX26" fmla="*/ 2592011 w 3009898"/>
                <a:gd name="connsiteY26" fmla="*/ 0 h 3550920"/>
                <a:gd name="connsiteX0" fmla="*/ 2483290 w 2901177"/>
                <a:gd name="connsiteY0" fmla="*/ 0 h 3550920"/>
                <a:gd name="connsiteX1" fmla="*/ 978023 w 2901177"/>
                <a:gd name="connsiteY1" fmla="*/ 0 h 3550920"/>
                <a:gd name="connsiteX2" fmla="*/ 978023 w 2901177"/>
                <a:gd name="connsiteY2" fmla="*/ 279286 h 3550920"/>
                <a:gd name="connsiteX3" fmla="*/ 2474520 w 2901177"/>
                <a:gd name="connsiteY3" fmla="*/ 279286 h 3550920"/>
                <a:gd name="connsiteX4" fmla="*/ 2658632 w 2901177"/>
                <a:gd name="connsiteY4" fmla="*/ 488763 h 3550920"/>
                <a:gd name="connsiteX5" fmla="*/ 2658632 w 2901177"/>
                <a:gd name="connsiteY5" fmla="*/ 2363943 h 3550920"/>
                <a:gd name="connsiteX6" fmla="*/ 2474520 w 2901177"/>
                <a:gd name="connsiteY6" fmla="*/ 2573420 h 3550920"/>
                <a:gd name="connsiteX7" fmla="*/ 1521884 w 2901177"/>
                <a:gd name="connsiteY7" fmla="*/ 2573420 h 3550920"/>
                <a:gd name="connsiteX8" fmla="*/ 1273494 w 2901177"/>
                <a:gd name="connsiteY8" fmla="*/ 2573420 h 3550920"/>
                <a:gd name="connsiteX9" fmla="*/ 1273494 w 2901177"/>
                <a:gd name="connsiteY9" fmla="*/ 3018947 h 3550920"/>
                <a:gd name="connsiteX10" fmla="*/ 699657 w 2901177"/>
                <a:gd name="connsiteY10" fmla="*/ 2578816 h 3550920"/>
                <a:gd name="connsiteX11" fmla="*/ 658137 w 2901177"/>
                <a:gd name="connsiteY11" fmla="*/ 2601615 h 3550920"/>
                <a:gd name="connsiteX12" fmla="*/ 454268 w 2901177"/>
                <a:gd name="connsiteY12" fmla="*/ 2643255 h 3550920"/>
                <a:gd name="connsiteX13" fmla="*/ 75267 w 2901177"/>
                <a:gd name="connsiteY13" fmla="*/ 2643255 h 3550920"/>
                <a:gd name="connsiteX14" fmla="*/ 0 w 2901177"/>
                <a:gd name="connsiteY14" fmla="*/ 2694588 h 3550920"/>
                <a:gd name="connsiteX15" fmla="*/ 13676 w 2901177"/>
                <a:gd name="connsiteY15" fmla="*/ 2713446 h 3550920"/>
                <a:gd name="connsiteX16" fmla="*/ 309167 w 2901177"/>
                <a:gd name="connsiteY16" fmla="*/ 2852706 h 3550920"/>
                <a:gd name="connsiteX17" fmla="*/ 611560 w 2901177"/>
                <a:gd name="connsiteY17" fmla="*/ 2852706 h 3550920"/>
                <a:gd name="connsiteX18" fmla="*/ 1521884 w 2901177"/>
                <a:gd name="connsiteY18" fmla="*/ 3550920 h 3550920"/>
                <a:gd name="connsiteX19" fmla="*/ 1521884 w 2901177"/>
                <a:gd name="connsiteY19" fmla="*/ 2852706 h 3550920"/>
                <a:gd name="connsiteX20" fmla="*/ 2483290 w 2901177"/>
                <a:gd name="connsiteY20" fmla="*/ 2852706 h 3550920"/>
                <a:gd name="connsiteX21" fmla="*/ 2901177 w 2901177"/>
                <a:gd name="connsiteY21" fmla="*/ 2377245 h 3550920"/>
                <a:gd name="connsiteX22" fmla="*/ 2901177 w 2901177"/>
                <a:gd name="connsiteY22" fmla="*/ 475460 h 3550920"/>
                <a:gd name="connsiteX23" fmla="*/ 2483290 w 2901177"/>
                <a:gd name="connsiteY23" fmla="*/ 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01177" h="3550920">
                  <a:moveTo>
                    <a:pt x="2483290" y="0"/>
                  </a:moveTo>
                  <a:lnTo>
                    <a:pt x="978023" y="0"/>
                  </a:lnTo>
                  <a:lnTo>
                    <a:pt x="978023" y="279286"/>
                  </a:lnTo>
                  <a:lnTo>
                    <a:pt x="2474520" y="279286"/>
                  </a:lnTo>
                  <a:cubicBezTo>
                    <a:pt x="2576202" y="279286"/>
                    <a:pt x="2658632" y="373072"/>
                    <a:pt x="2658632" y="488763"/>
                  </a:cubicBezTo>
                  <a:lnTo>
                    <a:pt x="2658632" y="2363943"/>
                  </a:lnTo>
                  <a:cubicBezTo>
                    <a:pt x="2658632" y="2479633"/>
                    <a:pt x="2576202" y="2573420"/>
                    <a:pt x="2474520" y="2573420"/>
                  </a:cubicBezTo>
                  <a:lnTo>
                    <a:pt x="1521884" y="2573420"/>
                  </a:lnTo>
                  <a:lnTo>
                    <a:pt x="1273494" y="2573420"/>
                  </a:lnTo>
                  <a:lnTo>
                    <a:pt x="1273494" y="3018947"/>
                  </a:lnTo>
                  <a:lnTo>
                    <a:pt x="699657" y="2578816"/>
                  </a:lnTo>
                  <a:lnTo>
                    <a:pt x="658137" y="2601615"/>
                  </a:lnTo>
                  <a:cubicBezTo>
                    <a:pt x="595476" y="2628428"/>
                    <a:pt x="526584" y="2643255"/>
                    <a:pt x="454268" y="2643255"/>
                  </a:cubicBezTo>
                  <a:lnTo>
                    <a:pt x="75267" y="2643255"/>
                  </a:lnTo>
                  <a:lnTo>
                    <a:pt x="0" y="2694588"/>
                  </a:lnTo>
                  <a:lnTo>
                    <a:pt x="13676" y="2713446"/>
                  </a:lnTo>
                  <a:cubicBezTo>
                    <a:pt x="89298" y="2799488"/>
                    <a:pt x="193770" y="2852706"/>
                    <a:pt x="309167" y="2852706"/>
                  </a:cubicBezTo>
                  <a:lnTo>
                    <a:pt x="611560" y="2852706"/>
                  </a:lnTo>
                  <a:lnTo>
                    <a:pt x="1521884" y="3550920"/>
                  </a:lnTo>
                  <a:lnTo>
                    <a:pt x="1521884" y="2852706"/>
                  </a:lnTo>
                  <a:lnTo>
                    <a:pt x="2483290" y="2852706"/>
                  </a:lnTo>
                  <a:cubicBezTo>
                    <a:pt x="2714082" y="2852706"/>
                    <a:pt x="2901177" y="2639835"/>
                    <a:pt x="2901177" y="2377245"/>
                  </a:cubicBezTo>
                  <a:lnTo>
                    <a:pt x="2901177" y="475460"/>
                  </a:lnTo>
                  <a:cubicBezTo>
                    <a:pt x="2901177" y="212871"/>
                    <a:pt x="2714082" y="0"/>
                    <a:pt x="24832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4975859" y="695325"/>
              <a:ext cx="1905000" cy="1644015"/>
            </a:xfrm>
            <a:custGeom>
              <a:avLst/>
              <a:gdLst>
                <a:gd name="connsiteX0" fmla="*/ 812007 w 1905000"/>
                <a:gd name="connsiteY0" fmla="*/ 276225 h 1644015"/>
                <a:gd name="connsiteX1" fmla="*/ 812007 w 1905000"/>
                <a:gd name="connsiteY1" fmla="*/ 409575 h 1644015"/>
                <a:gd name="connsiteX2" fmla="*/ 1092994 w 1905000"/>
                <a:gd name="connsiteY2" fmla="*/ 409575 h 1644015"/>
                <a:gd name="connsiteX3" fmla="*/ 1092994 w 1905000"/>
                <a:gd name="connsiteY3" fmla="*/ 276225 h 1644015"/>
                <a:gd name="connsiteX4" fmla="*/ 760415 w 1905000"/>
                <a:gd name="connsiteY4" fmla="*/ 0 h 1644015"/>
                <a:gd name="connsiteX5" fmla="*/ 1144586 w 1905000"/>
                <a:gd name="connsiteY5" fmla="*/ 0 h 1644015"/>
                <a:gd name="connsiteX6" fmla="*/ 1359694 w 1905000"/>
                <a:gd name="connsiteY6" fmla="*/ 215108 h 1644015"/>
                <a:gd name="connsiteX7" fmla="*/ 1359694 w 1905000"/>
                <a:gd name="connsiteY7" fmla="*/ 409575 h 1644015"/>
                <a:gd name="connsiteX8" fmla="*/ 1794505 w 1905000"/>
                <a:gd name="connsiteY8" fmla="*/ 409575 h 1644015"/>
                <a:gd name="connsiteX9" fmla="*/ 1905000 w 1905000"/>
                <a:gd name="connsiteY9" fmla="*/ 520070 h 1644015"/>
                <a:gd name="connsiteX10" fmla="*/ 1905000 w 1905000"/>
                <a:gd name="connsiteY10" fmla="*/ 1533520 h 1644015"/>
                <a:gd name="connsiteX11" fmla="*/ 1794505 w 1905000"/>
                <a:gd name="connsiteY11" fmla="*/ 1644015 h 1644015"/>
                <a:gd name="connsiteX12" fmla="*/ 110495 w 1905000"/>
                <a:gd name="connsiteY12" fmla="*/ 1644015 h 1644015"/>
                <a:gd name="connsiteX13" fmla="*/ 0 w 1905000"/>
                <a:gd name="connsiteY13" fmla="*/ 1533520 h 1644015"/>
                <a:gd name="connsiteX14" fmla="*/ 0 w 1905000"/>
                <a:gd name="connsiteY14" fmla="*/ 520070 h 1644015"/>
                <a:gd name="connsiteX15" fmla="*/ 110495 w 1905000"/>
                <a:gd name="connsiteY15" fmla="*/ 409575 h 1644015"/>
                <a:gd name="connsiteX16" fmla="*/ 545307 w 1905000"/>
                <a:gd name="connsiteY16" fmla="*/ 409575 h 1644015"/>
                <a:gd name="connsiteX17" fmla="*/ 545307 w 1905000"/>
                <a:gd name="connsiteY17" fmla="*/ 215108 h 1644015"/>
                <a:gd name="connsiteX18" fmla="*/ 760415 w 1905000"/>
                <a:gd name="connsiteY18" fmla="*/ 0 h 164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0" h="1644015">
                  <a:moveTo>
                    <a:pt x="812007" y="276225"/>
                  </a:moveTo>
                  <a:lnTo>
                    <a:pt x="812007" y="409575"/>
                  </a:lnTo>
                  <a:lnTo>
                    <a:pt x="1092994" y="409575"/>
                  </a:lnTo>
                  <a:lnTo>
                    <a:pt x="1092994" y="276225"/>
                  </a:lnTo>
                  <a:close/>
                  <a:moveTo>
                    <a:pt x="760415" y="0"/>
                  </a:moveTo>
                  <a:lnTo>
                    <a:pt x="1144586" y="0"/>
                  </a:lnTo>
                  <a:cubicBezTo>
                    <a:pt x="1263387" y="0"/>
                    <a:pt x="1359694" y="96307"/>
                    <a:pt x="1359694" y="215108"/>
                  </a:cubicBezTo>
                  <a:lnTo>
                    <a:pt x="1359694" y="409575"/>
                  </a:lnTo>
                  <a:lnTo>
                    <a:pt x="1794505" y="409575"/>
                  </a:lnTo>
                  <a:cubicBezTo>
                    <a:pt x="1855530" y="409575"/>
                    <a:pt x="1905000" y="459045"/>
                    <a:pt x="1905000" y="520070"/>
                  </a:cubicBezTo>
                  <a:lnTo>
                    <a:pt x="1905000" y="1533520"/>
                  </a:lnTo>
                  <a:cubicBezTo>
                    <a:pt x="1905000" y="1594545"/>
                    <a:pt x="1855530" y="1644015"/>
                    <a:pt x="1794505" y="1644015"/>
                  </a:cubicBezTo>
                  <a:lnTo>
                    <a:pt x="110495" y="1644015"/>
                  </a:lnTo>
                  <a:cubicBezTo>
                    <a:pt x="49470" y="1644015"/>
                    <a:pt x="0" y="1594545"/>
                    <a:pt x="0" y="1533520"/>
                  </a:cubicBezTo>
                  <a:lnTo>
                    <a:pt x="0" y="520070"/>
                  </a:lnTo>
                  <a:cubicBezTo>
                    <a:pt x="0" y="459045"/>
                    <a:pt x="49470" y="409575"/>
                    <a:pt x="110495" y="409575"/>
                  </a:cubicBezTo>
                  <a:lnTo>
                    <a:pt x="545307" y="409575"/>
                  </a:lnTo>
                  <a:lnTo>
                    <a:pt x="545307" y="215108"/>
                  </a:lnTo>
                  <a:cubicBezTo>
                    <a:pt x="545307" y="96307"/>
                    <a:pt x="641614" y="0"/>
                    <a:pt x="7604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7"/>
            <p:cNvSpPr/>
            <p:nvPr/>
          </p:nvSpPr>
          <p:spPr>
            <a:xfrm>
              <a:off x="2790622" y="974120"/>
              <a:ext cx="1086731" cy="1378161"/>
            </a:xfrm>
            <a:custGeom>
              <a:avLst/>
              <a:gdLst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0 w 800100"/>
                <a:gd name="connsiteY3" fmla="*/ 628650 h 628650"/>
                <a:gd name="connsiteX4" fmla="*/ 0 w 800100"/>
                <a:gd name="connsiteY4" fmla="*/ 0 h 628650"/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9525 w 800100"/>
                <a:gd name="connsiteY3" fmla="*/ 479425 h 628650"/>
                <a:gd name="connsiteX4" fmla="*/ 0 w 800100"/>
                <a:gd name="connsiteY4" fmla="*/ 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09550 w 1000125"/>
                <a:gd name="connsiteY3" fmla="*/ 479425 h 628650"/>
                <a:gd name="connsiteX4" fmla="*/ 0 w 1000125"/>
                <a:gd name="connsiteY4" fmla="*/ 41275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127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381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8600 w 1000125"/>
                <a:gd name="connsiteY3" fmla="*/ 450850 h 628650"/>
                <a:gd name="connsiteX4" fmla="*/ 0 w 1000125"/>
                <a:gd name="connsiteY4" fmla="*/ 438150 h 628650"/>
                <a:gd name="connsiteX0" fmla="*/ 0 w 990600"/>
                <a:gd name="connsiteY0" fmla="*/ 450850 h 628650"/>
                <a:gd name="connsiteX1" fmla="*/ 990600 w 990600"/>
                <a:gd name="connsiteY1" fmla="*/ 0 h 628650"/>
                <a:gd name="connsiteX2" fmla="*/ 990600 w 990600"/>
                <a:gd name="connsiteY2" fmla="*/ 628650 h 628650"/>
                <a:gd name="connsiteX3" fmla="*/ 219075 w 990600"/>
                <a:gd name="connsiteY3" fmla="*/ 450850 h 628650"/>
                <a:gd name="connsiteX4" fmla="*/ 0 w 990600"/>
                <a:gd name="connsiteY4" fmla="*/ 450850 h 628650"/>
                <a:gd name="connsiteX0" fmla="*/ 0 w 1019175"/>
                <a:gd name="connsiteY0" fmla="*/ 450850 h 647700"/>
                <a:gd name="connsiteX1" fmla="*/ 990600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450850 h 647700"/>
                <a:gd name="connsiteX1" fmla="*/ 923925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513801 h 710651"/>
                <a:gd name="connsiteX1" fmla="*/ 923925 w 1019175"/>
                <a:gd name="connsiteY1" fmla="*/ 62951 h 710651"/>
                <a:gd name="connsiteX2" fmla="*/ 1019175 w 1019175"/>
                <a:gd name="connsiteY2" fmla="*/ 710651 h 710651"/>
                <a:gd name="connsiteX3" fmla="*/ 219075 w 1019175"/>
                <a:gd name="connsiteY3" fmla="*/ 513801 h 710651"/>
                <a:gd name="connsiteX4" fmla="*/ 0 w 1019175"/>
                <a:gd name="connsiteY4" fmla="*/ 513801 h 710651"/>
                <a:gd name="connsiteX0" fmla="*/ 10401 w 1029576"/>
                <a:gd name="connsiteY0" fmla="*/ 546568 h 743418"/>
                <a:gd name="connsiteX1" fmla="*/ 934326 w 1029576"/>
                <a:gd name="connsiteY1" fmla="*/ 95718 h 743418"/>
                <a:gd name="connsiteX2" fmla="*/ 1029576 w 1029576"/>
                <a:gd name="connsiteY2" fmla="*/ 743418 h 743418"/>
                <a:gd name="connsiteX3" fmla="*/ 229476 w 1029576"/>
                <a:gd name="connsiteY3" fmla="*/ 546568 h 743418"/>
                <a:gd name="connsiteX4" fmla="*/ 10401 w 1029576"/>
                <a:gd name="connsiteY4" fmla="*/ 546568 h 743418"/>
                <a:gd name="connsiteX0" fmla="*/ 9463 w 1028638"/>
                <a:gd name="connsiteY0" fmla="*/ 589221 h 786071"/>
                <a:gd name="connsiteX1" fmla="*/ 933388 w 1028638"/>
                <a:gd name="connsiteY1" fmla="*/ 138371 h 786071"/>
                <a:gd name="connsiteX2" fmla="*/ 1028638 w 1028638"/>
                <a:gd name="connsiteY2" fmla="*/ 786071 h 786071"/>
                <a:gd name="connsiteX3" fmla="*/ 228538 w 1028638"/>
                <a:gd name="connsiteY3" fmla="*/ 589221 h 786071"/>
                <a:gd name="connsiteX4" fmla="*/ 9463 w 1028638"/>
                <a:gd name="connsiteY4" fmla="*/ 589221 h 786071"/>
                <a:gd name="connsiteX0" fmla="*/ 9592 w 1028767"/>
                <a:gd name="connsiteY0" fmla="*/ 618340 h 815190"/>
                <a:gd name="connsiteX1" fmla="*/ 933517 w 1028767"/>
                <a:gd name="connsiteY1" fmla="*/ 167490 h 815190"/>
                <a:gd name="connsiteX2" fmla="*/ 1028767 w 1028767"/>
                <a:gd name="connsiteY2" fmla="*/ 815190 h 815190"/>
                <a:gd name="connsiteX3" fmla="*/ 228667 w 1028767"/>
                <a:gd name="connsiteY3" fmla="*/ 618340 h 815190"/>
                <a:gd name="connsiteX4" fmla="*/ 9592 w 1028767"/>
                <a:gd name="connsiteY4" fmla="*/ 618340 h 815190"/>
                <a:gd name="connsiteX0" fmla="*/ 9910 w 1029085"/>
                <a:gd name="connsiteY0" fmla="*/ 621120 h 817970"/>
                <a:gd name="connsiteX1" fmla="*/ 933835 w 1029085"/>
                <a:gd name="connsiteY1" fmla="*/ 170270 h 817970"/>
                <a:gd name="connsiteX2" fmla="*/ 1029085 w 1029085"/>
                <a:gd name="connsiteY2" fmla="*/ 817970 h 817970"/>
                <a:gd name="connsiteX3" fmla="*/ 228985 w 1029085"/>
                <a:gd name="connsiteY3" fmla="*/ 621120 h 817970"/>
                <a:gd name="connsiteX4" fmla="*/ 9910 w 1029085"/>
                <a:gd name="connsiteY4" fmla="*/ 621120 h 817970"/>
                <a:gd name="connsiteX0" fmla="*/ 9910 w 1053307"/>
                <a:gd name="connsiteY0" fmla="*/ 621120 h 817970"/>
                <a:gd name="connsiteX1" fmla="*/ 933835 w 1053307"/>
                <a:gd name="connsiteY1" fmla="*/ 170270 h 817970"/>
                <a:gd name="connsiteX2" fmla="*/ 1029085 w 1053307"/>
                <a:gd name="connsiteY2" fmla="*/ 817970 h 817970"/>
                <a:gd name="connsiteX3" fmla="*/ 228985 w 1053307"/>
                <a:gd name="connsiteY3" fmla="*/ 621120 h 817970"/>
                <a:gd name="connsiteX4" fmla="*/ 9910 w 1053307"/>
                <a:gd name="connsiteY4" fmla="*/ 621120 h 817970"/>
                <a:gd name="connsiteX0" fmla="*/ 9910 w 1091645"/>
                <a:gd name="connsiteY0" fmla="*/ 621120 h 817970"/>
                <a:gd name="connsiteX1" fmla="*/ 933835 w 1091645"/>
                <a:gd name="connsiteY1" fmla="*/ 170270 h 817970"/>
                <a:gd name="connsiteX2" fmla="*/ 1029085 w 1091645"/>
                <a:gd name="connsiteY2" fmla="*/ 817970 h 817970"/>
                <a:gd name="connsiteX3" fmla="*/ 228985 w 1091645"/>
                <a:gd name="connsiteY3" fmla="*/ 621120 h 817970"/>
                <a:gd name="connsiteX4" fmla="*/ 9910 w 1091645"/>
                <a:gd name="connsiteY4" fmla="*/ 621120 h 817970"/>
                <a:gd name="connsiteX0" fmla="*/ 9910 w 1089102"/>
                <a:gd name="connsiteY0" fmla="*/ 621120 h 817970"/>
                <a:gd name="connsiteX1" fmla="*/ 933835 w 1089102"/>
                <a:gd name="connsiteY1" fmla="*/ 170270 h 817970"/>
                <a:gd name="connsiteX2" fmla="*/ 1029085 w 1089102"/>
                <a:gd name="connsiteY2" fmla="*/ 817970 h 817970"/>
                <a:gd name="connsiteX3" fmla="*/ 228985 w 1089102"/>
                <a:gd name="connsiteY3" fmla="*/ 621120 h 817970"/>
                <a:gd name="connsiteX4" fmla="*/ 9910 w 1089102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228985 w 1086914"/>
                <a:gd name="connsiteY3" fmla="*/ 621120 h 817970"/>
                <a:gd name="connsiteX4" fmla="*/ 9910 w 1086914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743153 w 1086731"/>
                <a:gd name="connsiteY3" fmla="*/ 740383 h 816581"/>
                <a:gd name="connsiteX4" fmla="*/ 251027 w 1086731"/>
                <a:gd name="connsiteY4" fmla="*/ 619731 h 816581"/>
                <a:gd name="connsiteX5" fmla="*/ 9727 w 1086731"/>
                <a:gd name="connsiteY5" fmla="*/ 619731 h 816581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841578 w 1086731"/>
                <a:gd name="connsiteY3" fmla="*/ 765783 h 816581"/>
                <a:gd name="connsiteX4" fmla="*/ 743153 w 1086731"/>
                <a:gd name="connsiteY4" fmla="*/ 740383 h 816581"/>
                <a:gd name="connsiteX5" fmla="*/ 251027 w 1086731"/>
                <a:gd name="connsiteY5" fmla="*/ 619731 h 816581"/>
                <a:gd name="connsiteX6" fmla="*/ 9727 w 1086731"/>
                <a:gd name="connsiteY6" fmla="*/ 619731 h 816581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485978 w 1086731"/>
                <a:gd name="connsiteY3" fmla="*/ 829283 h 829283"/>
                <a:gd name="connsiteX4" fmla="*/ 743153 w 1086731"/>
                <a:gd name="connsiteY4" fmla="*/ 740383 h 829283"/>
                <a:gd name="connsiteX5" fmla="*/ 251027 w 1086731"/>
                <a:gd name="connsiteY5" fmla="*/ 619731 h 829283"/>
                <a:gd name="connsiteX6" fmla="*/ 9727 w 1086731"/>
                <a:gd name="connsiteY6" fmla="*/ 619731 h 829283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790778 w 1086731"/>
                <a:gd name="connsiteY3" fmla="*/ 819758 h 829283"/>
                <a:gd name="connsiteX4" fmla="*/ 485978 w 1086731"/>
                <a:gd name="connsiteY4" fmla="*/ 829283 h 829283"/>
                <a:gd name="connsiteX5" fmla="*/ 743153 w 1086731"/>
                <a:gd name="connsiteY5" fmla="*/ 740383 h 829283"/>
                <a:gd name="connsiteX6" fmla="*/ 251027 w 1086731"/>
                <a:gd name="connsiteY6" fmla="*/ 619731 h 829283"/>
                <a:gd name="connsiteX7" fmla="*/ 9727 w 1086731"/>
                <a:gd name="connsiteY7" fmla="*/ 619731 h 82928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584403 w 1086731"/>
                <a:gd name="connsiteY4" fmla="*/ 946758 h 1076933"/>
                <a:gd name="connsiteX5" fmla="*/ 485978 w 1086731"/>
                <a:gd name="connsiteY5" fmla="*/ 829283 h 1076933"/>
                <a:gd name="connsiteX6" fmla="*/ 743153 w 1086731"/>
                <a:gd name="connsiteY6" fmla="*/ 740383 h 1076933"/>
                <a:gd name="connsiteX7" fmla="*/ 251027 w 1086731"/>
                <a:gd name="connsiteY7" fmla="*/ 619731 h 1076933"/>
                <a:gd name="connsiteX8" fmla="*/ 9727 w 1086731"/>
                <a:gd name="connsiteY8" fmla="*/ 619731 h 1076933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85978 w 1086731"/>
                <a:gd name="connsiteY5" fmla="*/ 829283 h 1283308"/>
                <a:gd name="connsiteX6" fmla="*/ 743153 w 1086731"/>
                <a:gd name="connsiteY6" fmla="*/ 740383 h 1283308"/>
                <a:gd name="connsiteX7" fmla="*/ 251027 w 1086731"/>
                <a:gd name="connsiteY7" fmla="*/ 619731 h 1283308"/>
                <a:gd name="connsiteX8" fmla="*/ 9727 w 1086731"/>
                <a:gd name="connsiteY8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60578 w 1086731"/>
                <a:gd name="connsiteY5" fmla="*/ 95945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0253 w 1086731"/>
                <a:gd name="connsiteY5" fmla="*/ 95310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9778 w 1086731"/>
                <a:gd name="connsiteY5" fmla="*/ 949932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571703 w 1086731"/>
                <a:gd name="connsiteY4" fmla="*/ 1153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6478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328823"/>
                <a:gd name="connsiteX1" fmla="*/ 933652 w 1086731"/>
                <a:gd name="connsiteY1" fmla="*/ 168881 h 1328823"/>
                <a:gd name="connsiteX2" fmla="*/ 1028902 w 1086731"/>
                <a:gd name="connsiteY2" fmla="*/ 816581 h 1328823"/>
                <a:gd name="connsiteX3" fmla="*/ 682828 w 1086731"/>
                <a:gd name="connsiteY3" fmla="*/ 1076933 h 1328823"/>
                <a:gd name="connsiteX4" fmla="*/ 679653 w 1086731"/>
                <a:gd name="connsiteY4" fmla="*/ 1280132 h 1328823"/>
                <a:gd name="connsiteX5" fmla="*/ 406603 w 1086731"/>
                <a:gd name="connsiteY5" fmla="*/ 1283308 h 1328823"/>
                <a:gd name="connsiteX6" fmla="*/ 409778 w 1086731"/>
                <a:gd name="connsiteY6" fmla="*/ 949932 h 1328823"/>
                <a:gd name="connsiteX7" fmla="*/ 527253 w 1086731"/>
                <a:gd name="connsiteY7" fmla="*/ 822933 h 1328823"/>
                <a:gd name="connsiteX8" fmla="*/ 743153 w 1086731"/>
                <a:gd name="connsiteY8" fmla="*/ 740383 h 1328823"/>
                <a:gd name="connsiteX9" fmla="*/ 251027 w 1086731"/>
                <a:gd name="connsiteY9" fmla="*/ 619731 h 1328823"/>
                <a:gd name="connsiteX10" fmla="*/ 9727 w 1086731"/>
                <a:gd name="connsiteY10" fmla="*/ 619731 h 1328823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3873"/>
                <a:gd name="connsiteX1" fmla="*/ 933652 w 1086731"/>
                <a:gd name="connsiteY1" fmla="*/ 168881 h 1363873"/>
                <a:gd name="connsiteX2" fmla="*/ 1028902 w 1086731"/>
                <a:gd name="connsiteY2" fmla="*/ 816581 h 1363873"/>
                <a:gd name="connsiteX3" fmla="*/ 682828 w 1086731"/>
                <a:gd name="connsiteY3" fmla="*/ 1076933 h 1363873"/>
                <a:gd name="connsiteX4" fmla="*/ 679653 w 1086731"/>
                <a:gd name="connsiteY4" fmla="*/ 1280132 h 1363873"/>
                <a:gd name="connsiteX5" fmla="*/ 406603 w 1086731"/>
                <a:gd name="connsiteY5" fmla="*/ 1283308 h 1363873"/>
                <a:gd name="connsiteX6" fmla="*/ 409778 w 1086731"/>
                <a:gd name="connsiteY6" fmla="*/ 949932 h 1363873"/>
                <a:gd name="connsiteX7" fmla="*/ 527253 w 1086731"/>
                <a:gd name="connsiteY7" fmla="*/ 822933 h 1363873"/>
                <a:gd name="connsiteX8" fmla="*/ 743153 w 1086731"/>
                <a:gd name="connsiteY8" fmla="*/ 740383 h 1363873"/>
                <a:gd name="connsiteX9" fmla="*/ 251027 w 1086731"/>
                <a:gd name="connsiteY9" fmla="*/ 619731 h 1363873"/>
                <a:gd name="connsiteX10" fmla="*/ 9727 w 1086731"/>
                <a:gd name="connsiteY10" fmla="*/ 619731 h 1363873"/>
                <a:gd name="connsiteX0" fmla="*/ 9727 w 1086731"/>
                <a:gd name="connsiteY0" fmla="*/ 619731 h 1367474"/>
                <a:gd name="connsiteX1" fmla="*/ 933652 w 1086731"/>
                <a:gd name="connsiteY1" fmla="*/ 168881 h 1367474"/>
                <a:gd name="connsiteX2" fmla="*/ 1028902 w 1086731"/>
                <a:gd name="connsiteY2" fmla="*/ 816581 h 1367474"/>
                <a:gd name="connsiteX3" fmla="*/ 682828 w 1086731"/>
                <a:gd name="connsiteY3" fmla="*/ 1076933 h 1367474"/>
                <a:gd name="connsiteX4" fmla="*/ 679653 w 1086731"/>
                <a:gd name="connsiteY4" fmla="*/ 1280132 h 1367474"/>
                <a:gd name="connsiteX5" fmla="*/ 406603 w 1086731"/>
                <a:gd name="connsiteY5" fmla="*/ 1283308 h 1367474"/>
                <a:gd name="connsiteX6" fmla="*/ 409778 w 1086731"/>
                <a:gd name="connsiteY6" fmla="*/ 949932 h 1367474"/>
                <a:gd name="connsiteX7" fmla="*/ 527253 w 1086731"/>
                <a:gd name="connsiteY7" fmla="*/ 822933 h 1367474"/>
                <a:gd name="connsiteX8" fmla="*/ 743153 w 1086731"/>
                <a:gd name="connsiteY8" fmla="*/ 740383 h 1367474"/>
                <a:gd name="connsiteX9" fmla="*/ 251027 w 1086731"/>
                <a:gd name="connsiteY9" fmla="*/ 619731 h 1367474"/>
                <a:gd name="connsiteX10" fmla="*/ 9727 w 1086731"/>
                <a:gd name="connsiteY10" fmla="*/ 619731 h 1367474"/>
                <a:gd name="connsiteX0" fmla="*/ 9727 w 1086731"/>
                <a:gd name="connsiteY0" fmla="*/ 619731 h 1368646"/>
                <a:gd name="connsiteX1" fmla="*/ 933652 w 1086731"/>
                <a:gd name="connsiteY1" fmla="*/ 168881 h 1368646"/>
                <a:gd name="connsiteX2" fmla="*/ 1028902 w 1086731"/>
                <a:gd name="connsiteY2" fmla="*/ 816581 h 1368646"/>
                <a:gd name="connsiteX3" fmla="*/ 682828 w 1086731"/>
                <a:gd name="connsiteY3" fmla="*/ 1076933 h 1368646"/>
                <a:gd name="connsiteX4" fmla="*/ 679653 w 1086731"/>
                <a:gd name="connsiteY4" fmla="*/ 1280132 h 1368646"/>
                <a:gd name="connsiteX5" fmla="*/ 406603 w 1086731"/>
                <a:gd name="connsiteY5" fmla="*/ 1283308 h 1368646"/>
                <a:gd name="connsiteX6" fmla="*/ 409778 w 1086731"/>
                <a:gd name="connsiteY6" fmla="*/ 949932 h 1368646"/>
                <a:gd name="connsiteX7" fmla="*/ 527253 w 1086731"/>
                <a:gd name="connsiteY7" fmla="*/ 822933 h 1368646"/>
                <a:gd name="connsiteX8" fmla="*/ 743153 w 1086731"/>
                <a:gd name="connsiteY8" fmla="*/ 740383 h 1368646"/>
                <a:gd name="connsiteX9" fmla="*/ 251027 w 1086731"/>
                <a:gd name="connsiteY9" fmla="*/ 619731 h 1368646"/>
                <a:gd name="connsiteX10" fmla="*/ 9727 w 1086731"/>
                <a:gd name="connsiteY10" fmla="*/ 619731 h 1368646"/>
                <a:gd name="connsiteX0" fmla="*/ 9727 w 1086731"/>
                <a:gd name="connsiteY0" fmla="*/ 619731 h 1369854"/>
                <a:gd name="connsiteX1" fmla="*/ 933652 w 1086731"/>
                <a:gd name="connsiteY1" fmla="*/ 168881 h 1369854"/>
                <a:gd name="connsiteX2" fmla="*/ 1028902 w 1086731"/>
                <a:gd name="connsiteY2" fmla="*/ 816581 h 1369854"/>
                <a:gd name="connsiteX3" fmla="*/ 682828 w 1086731"/>
                <a:gd name="connsiteY3" fmla="*/ 1076933 h 1369854"/>
                <a:gd name="connsiteX4" fmla="*/ 679653 w 1086731"/>
                <a:gd name="connsiteY4" fmla="*/ 1280132 h 1369854"/>
                <a:gd name="connsiteX5" fmla="*/ 406603 w 1086731"/>
                <a:gd name="connsiteY5" fmla="*/ 1283308 h 1369854"/>
                <a:gd name="connsiteX6" fmla="*/ 409778 w 1086731"/>
                <a:gd name="connsiteY6" fmla="*/ 949932 h 1369854"/>
                <a:gd name="connsiteX7" fmla="*/ 527253 w 1086731"/>
                <a:gd name="connsiteY7" fmla="*/ 822933 h 1369854"/>
                <a:gd name="connsiteX8" fmla="*/ 743153 w 1086731"/>
                <a:gd name="connsiteY8" fmla="*/ 740383 h 1369854"/>
                <a:gd name="connsiteX9" fmla="*/ 251027 w 1086731"/>
                <a:gd name="connsiteY9" fmla="*/ 619731 h 1369854"/>
                <a:gd name="connsiteX10" fmla="*/ 9727 w 1086731"/>
                <a:gd name="connsiteY10" fmla="*/ 619731 h 1369854"/>
                <a:gd name="connsiteX0" fmla="*/ 9727 w 1086731"/>
                <a:gd name="connsiteY0" fmla="*/ 619731 h 1372209"/>
                <a:gd name="connsiteX1" fmla="*/ 933652 w 1086731"/>
                <a:gd name="connsiteY1" fmla="*/ 168881 h 1372209"/>
                <a:gd name="connsiteX2" fmla="*/ 1028902 w 1086731"/>
                <a:gd name="connsiteY2" fmla="*/ 816581 h 1372209"/>
                <a:gd name="connsiteX3" fmla="*/ 682828 w 1086731"/>
                <a:gd name="connsiteY3" fmla="*/ 1076933 h 1372209"/>
                <a:gd name="connsiteX4" fmla="*/ 679653 w 1086731"/>
                <a:gd name="connsiteY4" fmla="*/ 1280132 h 1372209"/>
                <a:gd name="connsiteX5" fmla="*/ 406603 w 1086731"/>
                <a:gd name="connsiteY5" fmla="*/ 1283308 h 1372209"/>
                <a:gd name="connsiteX6" fmla="*/ 409778 w 1086731"/>
                <a:gd name="connsiteY6" fmla="*/ 949932 h 1372209"/>
                <a:gd name="connsiteX7" fmla="*/ 527253 w 1086731"/>
                <a:gd name="connsiteY7" fmla="*/ 822933 h 1372209"/>
                <a:gd name="connsiteX8" fmla="*/ 743153 w 1086731"/>
                <a:gd name="connsiteY8" fmla="*/ 740383 h 1372209"/>
                <a:gd name="connsiteX9" fmla="*/ 251027 w 1086731"/>
                <a:gd name="connsiteY9" fmla="*/ 619731 h 1372209"/>
                <a:gd name="connsiteX10" fmla="*/ 9727 w 1086731"/>
                <a:gd name="connsiteY10" fmla="*/ 619731 h 1372209"/>
                <a:gd name="connsiteX0" fmla="*/ 9727 w 1086731"/>
                <a:gd name="connsiteY0" fmla="*/ 619731 h 1374615"/>
                <a:gd name="connsiteX1" fmla="*/ 933652 w 1086731"/>
                <a:gd name="connsiteY1" fmla="*/ 168881 h 1374615"/>
                <a:gd name="connsiteX2" fmla="*/ 1028902 w 1086731"/>
                <a:gd name="connsiteY2" fmla="*/ 816581 h 1374615"/>
                <a:gd name="connsiteX3" fmla="*/ 682828 w 1086731"/>
                <a:gd name="connsiteY3" fmla="*/ 1076933 h 1374615"/>
                <a:gd name="connsiteX4" fmla="*/ 679653 w 1086731"/>
                <a:gd name="connsiteY4" fmla="*/ 1280132 h 1374615"/>
                <a:gd name="connsiteX5" fmla="*/ 406603 w 1086731"/>
                <a:gd name="connsiteY5" fmla="*/ 1283308 h 1374615"/>
                <a:gd name="connsiteX6" fmla="*/ 409778 w 1086731"/>
                <a:gd name="connsiteY6" fmla="*/ 949932 h 1374615"/>
                <a:gd name="connsiteX7" fmla="*/ 527253 w 1086731"/>
                <a:gd name="connsiteY7" fmla="*/ 822933 h 1374615"/>
                <a:gd name="connsiteX8" fmla="*/ 743153 w 1086731"/>
                <a:gd name="connsiteY8" fmla="*/ 740383 h 1374615"/>
                <a:gd name="connsiteX9" fmla="*/ 251027 w 1086731"/>
                <a:gd name="connsiteY9" fmla="*/ 619731 h 1374615"/>
                <a:gd name="connsiteX10" fmla="*/ 9727 w 1086731"/>
                <a:gd name="connsiteY10" fmla="*/ 619731 h 1374615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731" h="1378161">
                  <a:moveTo>
                    <a:pt x="9727" y="619731"/>
                  </a:moveTo>
                  <a:cubicBezTo>
                    <a:pt x="-82348" y="180523"/>
                    <a:pt x="498677" y="-245986"/>
                    <a:pt x="933652" y="168881"/>
                  </a:cubicBezTo>
                  <a:cubicBezTo>
                    <a:pt x="1146377" y="384781"/>
                    <a:pt x="1095577" y="641956"/>
                    <a:pt x="1028902" y="816581"/>
                  </a:cubicBezTo>
                  <a:cubicBezTo>
                    <a:pt x="970694" y="954165"/>
                    <a:pt x="833111" y="1040949"/>
                    <a:pt x="682828" y="1076933"/>
                  </a:cubicBezTo>
                  <a:cubicBezTo>
                    <a:pt x="681770" y="1144666"/>
                    <a:pt x="680711" y="1212399"/>
                    <a:pt x="679653" y="1280132"/>
                  </a:cubicBezTo>
                  <a:cubicBezTo>
                    <a:pt x="645786" y="1411366"/>
                    <a:pt x="430945" y="1409249"/>
                    <a:pt x="406603" y="1283308"/>
                  </a:cubicBezTo>
                  <a:cubicBezTo>
                    <a:pt x="407661" y="1172183"/>
                    <a:pt x="408720" y="1061057"/>
                    <a:pt x="409778" y="949932"/>
                  </a:cubicBezTo>
                  <a:cubicBezTo>
                    <a:pt x="407661" y="885374"/>
                    <a:pt x="427770" y="827166"/>
                    <a:pt x="527253" y="822933"/>
                  </a:cubicBezTo>
                  <a:cubicBezTo>
                    <a:pt x="621445" y="827166"/>
                    <a:pt x="693411" y="796475"/>
                    <a:pt x="743153" y="740383"/>
                  </a:cubicBezTo>
                  <a:cubicBezTo>
                    <a:pt x="1022553" y="296941"/>
                    <a:pt x="298652" y="37648"/>
                    <a:pt x="251027" y="619731"/>
                  </a:cubicBezTo>
                  <a:cubicBezTo>
                    <a:pt x="224569" y="727681"/>
                    <a:pt x="29835" y="708631"/>
                    <a:pt x="9727" y="6197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2108200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42429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565344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5099575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01" y="2454768"/>
            <a:ext cx="646182" cy="909506"/>
            <a:chOff x="2564237" y="628650"/>
            <a:chExt cx="3872156" cy="5450099"/>
          </a:xfrm>
          <a:solidFill>
            <a:srgbClr val="FF0000"/>
          </a:solidFill>
        </p:grpSpPr>
        <p:sp>
          <p:nvSpPr>
            <p:cNvPr id="169" name="Rectangle 1"/>
            <p:cNvSpPr/>
            <p:nvPr/>
          </p:nvSpPr>
          <p:spPr>
            <a:xfrm>
              <a:off x="2564237" y="1358900"/>
              <a:ext cx="2287700" cy="4718049"/>
            </a:xfrm>
            <a:custGeom>
              <a:avLst/>
              <a:gdLst>
                <a:gd name="connsiteX0" fmla="*/ 0 w 2408350"/>
                <a:gd name="connsiteY0" fmla="*/ 0 h 2318197"/>
                <a:gd name="connsiteX1" fmla="*/ 2408350 w 2408350"/>
                <a:gd name="connsiteY1" fmla="*/ 0 h 2318197"/>
                <a:gd name="connsiteX2" fmla="*/ 2408350 w 2408350"/>
                <a:gd name="connsiteY2" fmla="*/ 2318197 h 2318197"/>
                <a:gd name="connsiteX3" fmla="*/ 0 w 2408350"/>
                <a:gd name="connsiteY3" fmla="*/ 2318197 h 2318197"/>
                <a:gd name="connsiteX4" fmla="*/ 0 w 2408350"/>
                <a:gd name="connsiteY4" fmla="*/ 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546100 w 2954450"/>
                <a:gd name="connsiteY3" fmla="*/ 2318197 h 2318197"/>
                <a:gd name="connsiteX4" fmla="*/ 0 w 2954450"/>
                <a:gd name="connsiteY4" fmla="*/ 36830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1200150 w 2954450"/>
                <a:gd name="connsiteY3" fmla="*/ 2229297 h 2318197"/>
                <a:gd name="connsiteX4" fmla="*/ 0 w 2954450"/>
                <a:gd name="connsiteY4" fmla="*/ 368300 h 2318197"/>
                <a:gd name="connsiteX0" fmla="*/ 0 w 2986200"/>
                <a:gd name="connsiteY0" fmla="*/ 393700 h 2318197"/>
                <a:gd name="connsiteX1" fmla="*/ 2986200 w 2986200"/>
                <a:gd name="connsiteY1" fmla="*/ 0 h 2318197"/>
                <a:gd name="connsiteX2" fmla="*/ 2986200 w 2986200"/>
                <a:gd name="connsiteY2" fmla="*/ 2318197 h 2318197"/>
                <a:gd name="connsiteX3" fmla="*/ 1231900 w 2986200"/>
                <a:gd name="connsiteY3" fmla="*/ 2229297 h 2318197"/>
                <a:gd name="connsiteX4" fmla="*/ 0 w 2986200"/>
                <a:gd name="connsiteY4" fmla="*/ 393700 h 2318197"/>
                <a:gd name="connsiteX0" fmla="*/ 0 w 2960800"/>
                <a:gd name="connsiteY0" fmla="*/ 393700 h 2318197"/>
                <a:gd name="connsiteX1" fmla="*/ 2960800 w 2960800"/>
                <a:gd name="connsiteY1" fmla="*/ 0 h 2318197"/>
                <a:gd name="connsiteX2" fmla="*/ 2960800 w 2960800"/>
                <a:gd name="connsiteY2" fmla="*/ 2318197 h 2318197"/>
                <a:gd name="connsiteX3" fmla="*/ 1206500 w 2960800"/>
                <a:gd name="connsiteY3" fmla="*/ 2229297 h 2318197"/>
                <a:gd name="connsiteX4" fmla="*/ 0 w 2960800"/>
                <a:gd name="connsiteY4" fmla="*/ 393700 h 2318197"/>
                <a:gd name="connsiteX0" fmla="*/ 0 w 2979850"/>
                <a:gd name="connsiteY0" fmla="*/ 393700 h 2362647"/>
                <a:gd name="connsiteX1" fmla="*/ 2960800 w 2979850"/>
                <a:gd name="connsiteY1" fmla="*/ 0 h 2362647"/>
                <a:gd name="connsiteX2" fmla="*/ 2979850 w 2979850"/>
                <a:gd name="connsiteY2" fmla="*/ 2362647 h 2362647"/>
                <a:gd name="connsiteX3" fmla="*/ 1206500 w 2979850"/>
                <a:gd name="connsiteY3" fmla="*/ 2229297 h 2362647"/>
                <a:gd name="connsiteX4" fmla="*/ 0 w 2979850"/>
                <a:gd name="connsiteY4" fmla="*/ 393700 h 2362647"/>
                <a:gd name="connsiteX0" fmla="*/ 0 w 2979850"/>
                <a:gd name="connsiteY0" fmla="*/ 393700 h 2362647"/>
                <a:gd name="connsiteX1" fmla="*/ 1429913 w 2979850"/>
                <a:gd name="connsiteY1" fmla="*/ 184418 h 2362647"/>
                <a:gd name="connsiteX2" fmla="*/ 2960800 w 2979850"/>
                <a:gd name="connsiteY2" fmla="*/ 0 h 2362647"/>
                <a:gd name="connsiteX3" fmla="*/ 2979850 w 2979850"/>
                <a:gd name="connsiteY3" fmla="*/ 2362647 h 2362647"/>
                <a:gd name="connsiteX4" fmla="*/ 1206500 w 2979850"/>
                <a:gd name="connsiteY4" fmla="*/ 2229297 h 2362647"/>
                <a:gd name="connsiteX5" fmla="*/ 0 w 2979850"/>
                <a:gd name="connsiteY5" fmla="*/ 393700 h 2362647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960800 w 2979850"/>
                <a:gd name="connsiteY2" fmla="*/ 907782 h 3270429"/>
                <a:gd name="connsiteX3" fmla="*/ 2979850 w 2979850"/>
                <a:gd name="connsiteY3" fmla="*/ 3270429 h 3270429"/>
                <a:gd name="connsiteX4" fmla="*/ 1206500 w 2979850"/>
                <a:gd name="connsiteY4" fmla="*/ 3137079 h 3270429"/>
                <a:gd name="connsiteX5" fmla="*/ 0 w 2979850"/>
                <a:gd name="connsiteY5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60163 w 2979850"/>
                <a:gd name="connsiteY2" fmla="*/ 53975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274463 w 2979850"/>
                <a:gd name="connsiteY4" fmla="*/ 13970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702963 w 2979850"/>
                <a:gd name="connsiteY5" fmla="*/ 14160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506113 w 2979850"/>
                <a:gd name="connsiteY6" fmla="*/ 130810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442613 w 2979850"/>
                <a:gd name="connsiteY7" fmla="*/ 142875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64863 w 2979850"/>
                <a:gd name="connsiteY8" fmla="*/ 17716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01363 w 2979850"/>
                <a:gd name="connsiteY8" fmla="*/ 15938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206500 w 2275000"/>
                <a:gd name="connsiteY10" fmla="*/ 3137079 h 3137079"/>
                <a:gd name="connsiteX11" fmla="*/ 0 w 2275000"/>
                <a:gd name="connsiteY11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829963 w 2275000"/>
                <a:gd name="connsiteY10" fmla="*/ 29400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829963 w 2275000"/>
                <a:gd name="connsiteY11" fmla="*/ 30353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014113 w 2299863"/>
                <a:gd name="connsiteY10" fmla="*/ 3022600 h 3137079"/>
                <a:gd name="connsiteX11" fmla="*/ 2299863 w 2299863"/>
                <a:gd name="connsiteY11" fmla="*/ 3117850 h 3137079"/>
                <a:gd name="connsiteX12" fmla="*/ 1206500 w 2299863"/>
                <a:gd name="connsiteY12" fmla="*/ 3137079 h 3137079"/>
                <a:gd name="connsiteX13" fmla="*/ 0 w 2299863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299863 w 2299863"/>
                <a:gd name="connsiteY10" fmla="*/ 3117850 h 3137079"/>
                <a:gd name="connsiteX11" fmla="*/ 1206500 w 2299863"/>
                <a:gd name="connsiteY11" fmla="*/ 3137079 h 3137079"/>
                <a:gd name="connsiteX12" fmla="*/ 0 w 2299863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607713 w 2275000"/>
                <a:gd name="connsiteY11" fmla="*/ 31242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940963 w 2275000"/>
                <a:gd name="connsiteY11" fmla="*/ 4737100 h 4737100"/>
                <a:gd name="connsiteX12" fmla="*/ 1206500 w 2275000"/>
                <a:gd name="connsiteY12" fmla="*/ 3137079 h 4737100"/>
                <a:gd name="connsiteX13" fmla="*/ 0 w 2275000"/>
                <a:gd name="connsiteY13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1906163 w 2275000"/>
                <a:gd name="connsiteY11" fmla="*/ 349249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6926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7180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206500 w 2275000"/>
                <a:gd name="connsiteY13" fmla="*/ 31370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3072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116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906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7700" h="4718049">
                  <a:moveTo>
                    <a:pt x="0" y="1301482"/>
                  </a:moveTo>
                  <a:lnTo>
                    <a:pt x="896513" y="0"/>
                  </a:lnTo>
                  <a:lnTo>
                    <a:pt x="2153813" y="558800"/>
                  </a:lnTo>
                  <a:lnTo>
                    <a:pt x="2116250" y="977632"/>
                  </a:lnTo>
                  <a:lnTo>
                    <a:pt x="1455313" y="1054100"/>
                  </a:lnTo>
                  <a:cubicBezTo>
                    <a:pt x="1237296" y="929217"/>
                    <a:pt x="974830" y="461433"/>
                    <a:pt x="1207663" y="1098550"/>
                  </a:cubicBezTo>
                  <a:cubicBezTo>
                    <a:pt x="579013" y="1181100"/>
                    <a:pt x="1264530" y="1335642"/>
                    <a:pt x="1379113" y="1377950"/>
                  </a:cubicBezTo>
                  <a:cubicBezTo>
                    <a:pt x="1516696" y="1428750"/>
                    <a:pt x="1565380" y="1524000"/>
                    <a:pt x="1601363" y="1593850"/>
                  </a:cubicBezTo>
                  <a:lnTo>
                    <a:pt x="2287700" y="2825929"/>
                  </a:lnTo>
                  <a:cubicBezTo>
                    <a:pt x="1819738" y="3156069"/>
                    <a:pt x="2278875" y="2952810"/>
                    <a:pt x="2242713" y="3079750"/>
                  </a:cubicBezTo>
                  <a:lnTo>
                    <a:pt x="2134763" y="4718049"/>
                  </a:lnTo>
                  <a:lnTo>
                    <a:pt x="953663" y="4711700"/>
                  </a:lnTo>
                  <a:lnTo>
                    <a:pt x="1187450" y="3111679"/>
                  </a:lnTo>
                  <a:lnTo>
                    <a:pt x="0" y="13014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2"/>
            <p:cNvSpPr/>
            <p:nvPr/>
          </p:nvSpPr>
          <p:spPr>
            <a:xfrm>
              <a:off x="3652205" y="628650"/>
              <a:ext cx="1053145" cy="971550"/>
            </a:xfrm>
            <a:custGeom>
              <a:avLst/>
              <a:gdLst>
                <a:gd name="connsiteX0" fmla="*/ 0 w 692150"/>
                <a:gd name="connsiteY0" fmla="*/ 0 h 438150"/>
                <a:gd name="connsiteX1" fmla="*/ 692150 w 692150"/>
                <a:gd name="connsiteY1" fmla="*/ 0 h 438150"/>
                <a:gd name="connsiteX2" fmla="*/ 692150 w 692150"/>
                <a:gd name="connsiteY2" fmla="*/ 438150 h 438150"/>
                <a:gd name="connsiteX3" fmla="*/ 0 w 692150"/>
                <a:gd name="connsiteY3" fmla="*/ 438150 h 438150"/>
                <a:gd name="connsiteX4" fmla="*/ 0 w 692150"/>
                <a:gd name="connsiteY4" fmla="*/ 0 h 43815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381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254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1910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06400 h 660400"/>
                <a:gd name="connsiteX4" fmla="*/ 0 w 692150"/>
                <a:gd name="connsiteY4" fmla="*/ 0 h 660400"/>
                <a:gd name="connsiteX0" fmla="*/ 0 w 958850"/>
                <a:gd name="connsiteY0" fmla="*/ 0 h 660400"/>
                <a:gd name="connsiteX1" fmla="*/ 958850 w 958850"/>
                <a:gd name="connsiteY1" fmla="*/ 95250 h 660400"/>
                <a:gd name="connsiteX2" fmla="*/ 577850 w 958850"/>
                <a:gd name="connsiteY2" fmla="*/ 660400 h 660400"/>
                <a:gd name="connsiteX3" fmla="*/ 19050 w 958850"/>
                <a:gd name="connsiteY3" fmla="*/ 406400 h 660400"/>
                <a:gd name="connsiteX4" fmla="*/ 0 w 958850"/>
                <a:gd name="connsiteY4" fmla="*/ 0 h 660400"/>
                <a:gd name="connsiteX0" fmla="*/ 6350 w 939800"/>
                <a:gd name="connsiteY0" fmla="*/ 127000 h 565150"/>
                <a:gd name="connsiteX1" fmla="*/ 939800 w 939800"/>
                <a:gd name="connsiteY1" fmla="*/ 0 h 565150"/>
                <a:gd name="connsiteX2" fmla="*/ 558800 w 939800"/>
                <a:gd name="connsiteY2" fmla="*/ 565150 h 565150"/>
                <a:gd name="connsiteX3" fmla="*/ 0 w 939800"/>
                <a:gd name="connsiteY3" fmla="*/ 311150 h 565150"/>
                <a:gd name="connsiteX4" fmla="*/ 6350 w 939800"/>
                <a:gd name="connsiteY4" fmla="*/ 127000 h 565150"/>
                <a:gd name="connsiteX0" fmla="*/ 0 w 952500"/>
                <a:gd name="connsiteY0" fmla="*/ 146050 h 565150"/>
                <a:gd name="connsiteX1" fmla="*/ 952500 w 952500"/>
                <a:gd name="connsiteY1" fmla="*/ 0 h 565150"/>
                <a:gd name="connsiteX2" fmla="*/ 571500 w 952500"/>
                <a:gd name="connsiteY2" fmla="*/ 565150 h 565150"/>
                <a:gd name="connsiteX3" fmla="*/ 12700 w 952500"/>
                <a:gd name="connsiteY3" fmla="*/ 311150 h 565150"/>
                <a:gd name="connsiteX4" fmla="*/ 0 w 952500"/>
                <a:gd name="connsiteY4" fmla="*/ 146050 h 565150"/>
                <a:gd name="connsiteX0" fmla="*/ 0 w 952500"/>
                <a:gd name="connsiteY0" fmla="*/ 146050 h 565150"/>
                <a:gd name="connsiteX1" fmla="*/ 482600 w 952500"/>
                <a:gd name="connsiteY1" fmla="*/ 76200 h 565150"/>
                <a:gd name="connsiteX2" fmla="*/ 952500 w 952500"/>
                <a:gd name="connsiteY2" fmla="*/ 0 h 565150"/>
                <a:gd name="connsiteX3" fmla="*/ 571500 w 952500"/>
                <a:gd name="connsiteY3" fmla="*/ 565150 h 565150"/>
                <a:gd name="connsiteX4" fmla="*/ 12700 w 952500"/>
                <a:gd name="connsiteY4" fmla="*/ 311150 h 565150"/>
                <a:gd name="connsiteX5" fmla="*/ 0 w 952500"/>
                <a:gd name="connsiteY5" fmla="*/ 146050 h 565150"/>
                <a:gd name="connsiteX0" fmla="*/ 0 w 952500"/>
                <a:gd name="connsiteY0" fmla="*/ 527050 h 946150"/>
                <a:gd name="connsiteX1" fmla="*/ 425450 w 952500"/>
                <a:gd name="connsiteY1" fmla="*/ 0 h 946150"/>
                <a:gd name="connsiteX2" fmla="*/ 952500 w 952500"/>
                <a:gd name="connsiteY2" fmla="*/ 381000 h 946150"/>
                <a:gd name="connsiteX3" fmla="*/ 571500 w 952500"/>
                <a:gd name="connsiteY3" fmla="*/ 946150 h 946150"/>
                <a:gd name="connsiteX4" fmla="*/ 12700 w 952500"/>
                <a:gd name="connsiteY4" fmla="*/ 692150 h 946150"/>
                <a:gd name="connsiteX5" fmla="*/ 0 w 952500"/>
                <a:gd name="connsiteY5" fmla="*/ 527050 h 9461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952500 w 952500"/>
                <a:gd name="connsiteY2" fmla="*/ 393700 h 958850"/>
                <a:gd name="connsiteX3" fmla="*/ 571500 w 952500"/>
                <a:gd name="connsiteY3" fmla="*/ 958850 h 958850"/>
                <a:gd name="connsiteX4" fmla="*/ 12700 w 952500"/>
                <a:gd name="connsiteY4" fmla="*/ 704850 h 958850"/>
                <a:gd name="connsiteX5" fmla="*/ 0 w 952500"/>
                <a:gd name="connsiteY5" fmla="*/ 539750 h 9588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660400 w 952500"/>
                <a:gd name="connsiteY2" fmla="*/ 190500 h 958850"/>
                <a:gd name="connsiteX3" fmla="*/ 952500 w 952500"/>
                <a:gd name="connsiteY3" fmla="*/ 393700 h 958850"/>
                <a:gd name="connsiteX4" fmla="*/ 571500 w 952500"/>
                <a:gd name="connsiteY4" fmla="*/ 958850 h 958850"/>
                <a:gd name="connsiteX5" fmla="*/ 12700 w 952500"/>
                <a:gd name="connsiteY5" fmla="*/ 704850 h 958850"/>
                <a:gd name="connsiteX6" fmla="*/ 0 w 952500"/>
                <a:gd name="connsiteY6" fmla="*/ 539750 h 958850"/>
                <a:gd name="connsiteX0" fmla="*/ 0 w 952500"/>
                <a:gd name="connsiteY0" fmla="*/ 552450 h 971550"/>
                <a:gd name="connsiteX1" fmla="*/ 393700 w 952500"/>
                <a:gd name="connsiteY1" fmla="*/ 12700 h 971550"/>
                <a:gd name="connsiteX2" fmla="*/ 615950 w 952500"/>
                <a:gd name="connsiteY2" fmla="*/ 0 h 971550"/>
                <a:gd name="connsiteX3" fmla="*/ 952500 w 952500"/>
                <a:gd name="connsiteY3" fmla="*/ 406400 h 971550"/>
                <a:gd name="connsiteX4" fmla="*/ 571500 w 952500"/>
                <a:gd name="connsiteY4" fmla="*/ 971550 h 971550"/>
                <a:gd name="connsiteX5" fmla="*/ 12700 w 952500"/>
                <a:gd name="connsiteY5" fmla="*/ 717550 h 971550"/>
                <a:gd name="connsiteX6" fmla="*/ 0 w 952500"/>
                <a:gd name="connsiteY6" fmla="*/ 552450 h 971550"/>
                <a:gd name="connsiteX0" fmla="*/ 0 w 996950"/>
                <a:gd name="connsiteY0" fmla="*/ 552450 h 971550"/>
                <a:gd name="connsiteX1" fmla="*/ 393700 w 996950"/>
                <a:gd name="connsiteY1" fmla="*/ 12700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0 w 996950"/>
                <a:gd name="connsiteY0" fmla="*/ 552450 h 971550"/>
                <a:gd name="connsiteX1" fmla="*/ 396875 w 996950"/>
                <a:gd name="connsiteY1" fmla="*/ 3175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36824 w 1033774"/>
                <a:gd name="connsiteY0" fmla="*/ 552450 h 971550"/>
                <a:gd name="connsiteX1" fmla="*/ 433699 w 1033774"/>
                <a:gd name="connsiteY1" fmla="*/ 3175 h 971550"/>
                <a:gd name="connsiteX2" fmla="*/ 652774 w 1033774"/>
                <a:gd name="connsiteY2" fmla="*/ 0 h 971550"/>
                <a:gd name="connsiteX3" fmla="*/ 1033774 w 1033774"/>
                <a:gd name="connsiteY3" fmla="*/ 317500 h 971550"/>
                <a:gd name="connsiteX4" fmla="*/ 608324 w 1033774"/>
                <a:gd name="connsiteY4" fmla="*/ 971550 h 971550"/>
                <a:gd name="connsiteX5" fmla="*/ 49524 w 1033774"/>
                <a:gd name="connsiteY5" fmla="*/ 717550 h 971550"/>
                <a:gd name="connsiteX6" fmla="*/ 36824 w 1033774"/>
                <a:gd name="connsiteY6" fmla="*/ 552450 h 971550"/>
                <a:gd name="connsiteX0" fmla="*/ 53618 w 1050568"/>
                <a:gd name="connsiteY0" fmla="*/ 552450 h 971550"/>
                <a:gd name="connsiteX1" fmla="*/ 450493 w 1050568"/>
                <a:gd name="connsiteY1" fmla="*/ 3175 h 971550"/>
                <a:gd name="connsiteX2" fmla="*/ 669568 w 1050568"/>
                <a:gd name="connsiteY2" fmla="*/ 0 h 971550"/>
                <a:gd name="connsiteX3" fmla="*/ 1050568 w 1050568"/>
                <a:gd name="connsiteY3" fmla="*/ 317500 h 971550"/>
                <a:gd name="connsiteX4" fmla="*/ 625118 w 1050568"/>
                <a:gd name="connsiteY4" fmla="*/ 971550 h 971550"/>
                <a:gd name="connsiteX5" fmla="*/ 66318 w 1050568"/>
                <a:gd name="connsiteY5" fmla="*/ 717550 h 971550"/>
                <a:gd name="connsiteX6" fmla="*/ 53618 w 1050568"/>
                <a:gd name="connsiteY6" fmla="*/ 552450 h 971550"/>
                <a:gd name="connsiteX0" fmla="*/ 58796 w 1055746"/>
                <a:gd name="connsiteY0" fmla="*/ 552450 h 971550"/>
                <a:gd name="connsiteX1" fmla="*/ 455671 w 1055746"/>
                <a:gd name="connsiteY1" fmla="*/ 3175 h 971550"/>
                <a:gd name="connsiteX2" fmla="*/ 674746 w 1055746"/>
                <a:gd name="connsiteY2" fmla="*/ 0 h 971550"/>
                <a:gd name="connsiteX3" fmla="*/ 1055746 w 1055746"/>
                <a:gd name="connsiteY3" fmla="*/ 317500 h 971550"/>
                <a:gd name="connsiteX4" fmla="*/ 630296 w 1055746"/>
                <a:gd name="connsiteY4" fmla="*/ 971550 h 971550"/>
                <a:gd name="connsiteX5" fmla="*/ 71496 w 1055746"/>
                <a:gd name="connsiteY5" fmla="*/ 717550 h 971550"/>
                <a:gd name="connsiteX6" fmla="*/ 58796 w 1055746"/>
                <a:gd name="connsiteY6" fmla="*/ 552450 h 971550"/>
                <a:gd name="connsiteX0" fmla="*/ 56195 w 1053145"/>
                <a:gd name="connsiteY0" fmla="*/ 552450 h 971550"/>
                <a:gd name="connsiteX1" fmla="*/ 453070 w 1053145"/>
                <a:gd name="connsiteY1" fmla="*/ 3175 h 971550"/>
                <a:gd name="connsiteX2" fmla="*/ 672145 w 1053145"/>
                <a:gd name="connsiteY2" fmla="*/ 0 h 971550"/>
                <a:gd name="connsiteX3" fmla="*/ 1053145 w 1053145"/>
                <a:gd name="connsiteY3" fmla="*/ 317500 h 971550"/>
                <a:gd name="connsiteX4" fmla="*/ 627695 w 1053145"/>
                <a:gd name="connsiteY4" fmla="*/ 971550 h 971550"/>
                <a:gd name="connsiteX5" fmla="*/ 68895 w 1053145"/>
                <a:gd name="connsiteY5" fmla="*/ 717550 h 971550"/>
                <a:gd name="connsiteX6" fmla="*/ 56195 w 1053145"/>
                <a:gd name="connsiteY6" fmla="*/ 5524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145" h="971550">
                  <a:moveTo>
                    <a:pt x="56195" y="552450"/>
                  </a:moveTo>
                  <a:lnTo>
                    <a:pt x="453070" y="3175"/>
                  </a:lnTo>
                  <a:lnTo>
                    <a:pt x="672145" y="0"/>
                  </a:lnTo>
                  <a:lnTo>
                    <a:pt x="1053145" y="317500"/>
                  </a:lnTo>
                  <a:lnTo>
                    <a:pt x="627695" y="971550"/>
                  </a:lnTo>
                  <a:lnTo>
                    <a:pt x="68895" y="717550"/>
                  </a:lnTo>
                  <a:cubicBezTo>
                    <a:pt x="-43288" y="675217"/>
                    <a:pt x="3278" y="620183"/>
                    <a:pt x="56195" y="5524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4"/>
            <p:cNvSpPr/>
            <p:nvPr/>
          </p:nvSpPr>
          <p:spPr>
            <a:xfrm>
              <a:off x="4403098" y="1001581"/>
              <a:ext cx="987439" cy="1319343"/>
            </a:xfrm>
            <a:custGeom>
              <a:avLst/>
              <a:gdLst>
                <a:gd name="connsiteX0" fmla="*/ 0 w 501650"/>
                <a:gd name="connsiteY0" fmla="*/ 0 h 596900"/>
                <a:gd name="connsiteX1" fmla="*/ 501650 w 501650"/>
                <a:gd name="connsiteY1" fmla="*/ 0 h 596900"/>
                <a:gd name="connsiteX2" fmla="*/ 501650 w 501650"/>
                <a:gd name="connsiteY2" fmla="*/ 596900 h 596900"/>
                <a:gd name="connsiteX3" fmla="*/ 0 w 501650"/>
                <a:gd name="connsiteY3" fmla="*/ 596900 h 596900"/>
                <a:gd name="connsiteX4" fmla="*/ 0 w 501650"/>
                <a:gd name="connsiteY4" fmla="*/ 0 h 596900"/>
                <a:gd name="connsiteX0" fmla="*/ 279400 w 781050"/>
                <a:gd name="connsiteY0" fmla="*/ 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79400 w 781050"/>
                <a:gd name="connsiteY4" fmla="*/ 0 h 596900"/>
                <a:gd name="connsiteX0" fmla="*/ 25400 w 781050"/>
                <a:gd name="connsiteY0" fmla="*/ 34925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5400 w 781050"/>
                <a:gd name="connsiteY4" fmla="*/ 349250 h 5969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781050 w 781050"/>
                <a:gd name="connsiteY2" fmla="*/ 736600 h 736600"/>
                <a:gd name="connsiteX3" fmla="*/ 0 w 781050"/>
                <a:gd name="connsiteY3" fmla="*/ 631825 h 736600"/>
                <a:gd name="connsiteX4" fmla="*/ 25400 w 781050"/>
                <a:gd name="connsiteY4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50850 w 781050"/>
                <a:gd name="connsiteY2" fmla="*/ 18097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952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1270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508000 w 781050"/>
                <a:gd name="connsiteY2" fmla="*/ 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0 w 917575"/>
                <a:gd name="connsiteY4" fmla="*/ 631825 h 631825"/>
                <a:gd name="connsiteX5" fmla="*/ 25400 w 917575"/>
                <a:gd name="connsiteY5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723900 w 917575"/>
                <a:gd name="connsiteY4" fmla="*/ 47307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908050 w 917575"/>
                <a:gd name="connsiteY4" fmla="*/ 54292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0 w 920750"/>
                <a:gd name="connsiteY5" fmla="*/ 631825 h 631825"/>
                <a:gd name="connsiteX6" fmla="*/ 25400 w 920750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330199 w 920750"/>
                <a:gd name="connsiteY5" fmla="*/ 590551 h 631825"/>
                <a:gd name="connsiteX6" fmla="*/ 0 w 920750"/>
                <a:gd name="connsiteY6" fmla="*/ 631825 h 631825"/>
                <a:gd name="connsiteX7" fmla="*/ 25400 w 920750"/>
                <a:gd name="connsiteY7" fmla="*/ 488950 h 631825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352424 w 920750"/>
                <a:gd name="connsiteY5" fmla="*/ 815976 h 815976"/>
                <a:gd name="connsiteX6" fmla="*/ 0 w 920750"/>
                <a:gd name="connsiteY6" fmla="*/ 631825 h 815976"/>
                <a:gd name="connsiteX7" fmla="*/ 25400 w 920750"/>
                <a:gd name="connsiteY7" fmla="*/ 488950 h 815976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628649 w 920750"/>
                <a:gd name="connsiteY5" fmla="*/ 669925 h 815976"/>
                <a:gd name="connsiteX6" fmla="*/ 352424 w 920750"/>
                <a:gd name="connsiteY6" fmla="*/ 815976 h 815976"/>
                <a:gd name="connsiteX7" fmla="*/ 0 w 920750"/>
                <a:gd name="connsiteY7" fmla="*/ 631825 h 815976"/>
                <a:gd name="connsiteX8" fmla="*/ 25400 w 920750"/>
                <a:gd name="connsiteY8" fmla="*/ 488950 h 815976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52424 w 920750"/>
                <a:gd name="connsiteY6" fmla="*/ 815976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74649 w 920750"/>
                <a:gd name="connsiteY6" fmla="*/ 844551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5075"/>
                <a:gd name="connsiteX1" fmla="*/ 352425 w 920750"/>
                <a:gd name="connsiteY1" fmla="*/ 0 h 1235075"/>
                <a:gd name="connsiteX2" fmla="*/ 508000 w 920750"/>
                <a:gd name="connsiteY2" fmla="*/ 0 h 1235075"/>
                <a:gd name="connsiteX3" fmla="*/ 920750 w 920750"/>
                <a:gd name="connsiteY3" fmla="*/ 425450 h 1235075"/>
                <a:gd name="connsiteX4" fmla="*/ 908050 w 920750"/>
                <a:gd name="connsiteY4" fmla="*/ 542926 h 1235075"/>
                <a:gd name="connsiteX5" fmla="*/ 346074 w 920750"/>
                <a:gd name="connsiteY5" fmla="*/ 1235075 h 1235075"/>
                <a:gd name="connsiteX6" fmla="*/ 374649 w 920750"/>
                <a:gd name="connsiteY6" fmla="*/ 844551 h 1235075"/>
                <a:gd name="connsiteX7" fmla="*/ 0 w 920750"/>
                <a:gd name="connsiteY7" fmla="*/ 631825 h 1235075"/>
                <a:gd name="connsiteX8" fmla="*/ 25400 w 920750"/>
                <a:gd name="connsiteY8" fmla="*/ 488950 h 1235075"/>
                <a:gd name="connsiteX0" fmla="*/ 25400 w 920750"/>
                <a:gd name="connsiteY0" fmla="*/ 488950 h 1247775"/>
                <a:gd name="connsiteX1" fmla="*/ 352425 w 920750"/>
                <a:gd name="connsiteY1" fmla="*/ 0 h 1247775"/>
                <a:gd name="connsiteX2" fmla="*/ 508000 w 920750"/>
                <a:gd name="connsiteY2" fmla="*/ 0 h 1247775"/>
                <a:gd name="connsiteX3" fmla="*/ 920750 w 920750"/>
                <a:gd name="connsiteY3" fmla="*/ 425450 h 1247775"/>
                <a:gd name="connsiteX4" fmla="*/ 908050 w 920750"/>
                <a:gd name="connsiteY4" fmla="*/ 542926 h 1247775"/>
                <a:gd name="connsiteX5" fmla="*/ 339724 w 920750"/>
                <a:gd name="connsiteY5" fmla="*/ 1247775 h 1247775"/>
                <a:gd name="connsiteX6" fmla="*/ 374649 w 920750"/>
                <a:gd name="connsiteY6" fmla="*/ 844551 h 1247775"/>
                <a:gd name="connsiteX7" fmla="*/ 0 w 920750"/>
                <a:gd name="connsiteY7" fmla="*/ 631825 h 1247775"/>
                <a:gd name="connsiteX8" fmla="*/ 25400 w 920750"/>
                <a:gd name="connsiteY8" fmla="*/ 488950 h 1247775"/>
                <a:gd name="connsiteX0" fmla="*/ 25400 w 920750"/>
                <a:gd name="connsiteY0" fmla="*/ 488950 h 1263650"/>
                <a:gd name="connsiteX1" fmla="*/ 352425 w 920750"/>
                <a:gd name="connsiteY1" fmla="*/ 0 h 1263650"/>
                <a:gd name="connsiteX2" fmla="*/ 508000 w 920750"/>
                <a:gd name="connsiteY2" fmla="*/ 0 h 1263650"/>
                <a:gd name="connsiteX3" fmla="*/ 920750 w 920750"/>
                <a:gd name="connsiteY3" fmla="*/ 425450 h 1263650"/>
                <a:gd name="connsiteX4" fmla="*/ 908050 w 920750"/>
                <a:gd name="connsiteY4" fmla="*/ 542926 h 1263650"/>
                <a:gd name="connsiteX5" fmla="*/ 336549 w 920750"/>
                <a:gd name="connsiteY5" fmla="*/ 1263650 h 1263650"/>
                <a:gd name="connsiteX6" fmla="*/ 374649 w 920750"/>
                <a:gd name="connsiteY6" fmla="*/ 844551 h 1263650"/>
                <a:gd name="connsiteX7" fmla="*/ 0 w 920750"/>
                <a:gd name="connsiteY7" fmla="*/ 631825 h 1263650"/>
                <a:gd name="connsiteX8" fmla="*/ 25400 w 920750"/>
                <a:gd name="connsiteY8" fmla="*/ 488950 h 1263650"/>
                <a:gd name="connsiteX0" fmla="*/ 25400 w 920750"/>
                <a:gd name="connsiteY0" fmla="*/ 488950 h 1276350"/>
                <a:gd name="connsiteX1" fmla="*/ 352425 w 920750"/>
                <a:gd name="connsiteY1" fmla="*/ 0 h 1276350"/>
                <a:gd name="connsiteX2" fmla="*/ 508000 w 920750"/>
                <a:gd name="connsiteY2" fmla="*/ 0 h 1276350"/>
                <a:gd name="connsiteX3" fmla="*/ 920750 w 920750"/>
                <a:gd name="connsiteY3" fmla="*/ 425450 h 1276350"/>
                <a:gd name="connsiteX4" fmla="*/ 908050 w 920750"/>
                <a:gd name="connsiteY4" fmla="*/ 542926 h 1276350"/>
                <a:gd name="connsiteX5" fmla="*/ 339724 w 920750"/>
                <a:gd name="connsiteY5" fmla="*/ 1276350 h 1276350"/>
                <a:gd name="connsiteX6" fmla="*/ 374649 w 920750"/>
                <a:gd name="connsiteY6" fmla="*/ 844551 h 1276350"/>
                <a:gd name="connsiteX7" fmla="*/ 0 w 920750"/>
                <a:gd name="connsiteY7" fmla="*/ 631825 h 1276350"/>
                <a:gd name="connsiteX8" fmla="*/ 25400 w 920750"/>
                <a:gd name="connsiteY8" fmla="*/ 488950 h 1276350"/>
                <a:gd name="connsiteX0" fmla="*/ 25400 w 920750"/>
                <a:gd name="connsiteY0" fmla="*/ 505883 h 1293283"/>
                <a:gd name="connsiteX1" fmla="*/ 352425 w 920750"/>
                <a:gd name="connsiteY1" fmla="*/ 16933 h 1293283"/>
                <a:gd name="connsiteX2" fmla="*/ 508000 w 920750"/>
                <a:gd name="connsiteY2" fmla="*/ 16933 h 1293283"/>
                <a:gd name="connsiteX3" fmla="*/ 920750 w 920750"/>
                <a:gd name="connsiteY3" fmla="*/ 442383 h 1293283"/>
                <a:gd name="connsiteX4" fmla="*/ 908050 w 920750"/>
                <a:gd name="connsiteY4" fmla="*/ 559859 h 1293283"/>
                <a:gd name="connsiteX5" fmla="*/ 339724 w 920750"/>
                <a:gd name="connsiteY5" fmla="*/ 1293283 h 1293283"/>
                <a:gd name="connsiteX6" fmla="*/ 374649 w 920750"/>
                <a:gd name="connsiteY6" fmla="*/ 861484 h 1293283"/>
                <a:gd name="connsiteX7" fmla="*/ 0 w 920750"/>
                <a:gd name="connsiteY7" fmla="*/ 648758 h 1293283"/>
                <a:gd name="connsiteX8" fmla="*/ 25400 w 920750"/>
                <a:gd name="connsiteY8" fmla="*/ 505883 h 1293283"/>
                <a:gd name="connsiteX0" fmla="*/ 25400 w 920750"/>
                <a:gd name="connsiteY0" fmla="*/ 517525 h 1304925"/>
                <a:gd name="connsiteX1" fmla="*/ 352425 w 920750"/>
                <a:gd name="connsiteY1" fmla="*/ 28575 h 1304925"/>
                <a:gd name="connsiteX2" fmla="*/ 508000 w 920750"/>
                <a:gd name="connsiteY2" fmla="*/ 28575 h 1304925"/>
                <a:gd name="connsiteX3" fmla="*/ 920750 w 920750"/>
                <a:gd name="connsiteY3" fmla="*/ 454025 h 1304925"/>
                <a:gd name="connsiteX4" fmla="*/ 908050 w 920750"/>
                <a:gd name="connsiteY4" fmla="*/ 571501 h 1304925"/>
                <a:gd name="connsiteX5" fmla="*/ 339724 w 920750"/>
                <a:gd name="connsiteY5" fmla="*/ 1304925 h 1304925"/>
                <a:gd name="connsiteX6" fmla="*/ 374649 w 920750"/>
                <a:gd name="connsiteY6" fmla="*/ 873126 h 1304925"/>
                <a:gd name="connsiteX7" fmla="*/ 0 w 920750"/>
                <a:gd name="connsiteY7" fmla="*/ 660400 h 1304925"/>
                <a:gd name="connsiteX8" fmla="*/ 25400 w 920750"/>
                <a:gd name="connsiteY8" fmla="*/ 517525 h 1304925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4826 h 1312226"/>
                <a:gd name="connsiteX1" fmla="*/ 352425 w 920750"/>
                <a:gd name="connsiteY1" fmla="*/ 35876 h 1312226"/>
                <a:gd name="connsiteX2" fmla="*/ 508000 w 920750"/>
                <a:gd name="connsiteY2" fmla="*/ 35876 h 1312226"/>
                <a:gd name="connsiteX3" fmla="*/ 920750 w 920750"/>
                <a:gd name="connsiteY3" fmla="*/ 461326 h 1312226"/>
                <a:gd name="connsiteX4" fmla="*/ 908050 w 920750"/>
                <a:gd name="connsiteY4" fmla="*/ 578802 h 1312226"/>
                <a:gd name="connsiteX5" fmla="*/ 339724 w 920750"/>
                <a:gd name="connsiteY5" fmla="*/ 1312226 h 1312226"/>
                <a:gd name="connsiteX6" fmla="*/ 374649 w 920750"/>
                <a:gd name="connsiteY6" fmla="*/ 880427 h 1312226"/>
                <a:gd name="connsiteX7" fmla="*/ 0 w 920750"/>
                <a:gd name="connsiteY7" fmla="*/ 667701 h 1312226"/>
                <a:gd name="connsiteX8" fmla="*/ 25400 w 920750"/>
                <a:gd name="connsiteY8" fmla="*/ 524826 h 1312226"/>
                <a:gd name="connsiteX0" fmla="*/ 25400 w 920750"/>
                <a:gd name="connsiteY0" fmla="*/ 528673 h 1316073"/>
                <a:gd name="connsiteX1" fmla="*/ 352425 w 920750"/>
                <a:gd name="connsiteY1" fmla="*/ 39723 h 1316073"/>
                <a:gd name="connsiteX2" fmla="*/ 508000 w 920750"/>
                <a:gd name="connsiteY2" fmla="*/ 39723 h 1316073"/>
                <a:gd name="connsiteX3" fmla="*/ 920750 w 920750"/>
                <a:gd name="connsiteY3" fmla="*/ 465173 h 1316073"/>
                <a:gd name="connsiteX4" fmla="*/ 908050 w 920750"/>
                <a:gd name="connsiteY4" fmla="*/ 582649 h 1316073"/>
                <a:gd name="connsiteX5" fmla="*/ 339724 w 920750"/>
                <a:gd name="connsiteY5" fmla="*/ 1316073 h 1316073"/>
                <a:gd name="connsiteX6" fmla="*/ 374649 w 920750"/>
                <a:gd name="connsiteY6" fmla="*/ 884274 h 1316073"/>
                <a:gd name="connsiteX7" fmla="*/ 0 w 920750"/>
                <a:gd name="connsiteY7" fmla="*/ 671548 h 1316073"/>
                <a:gd name="connsiteX8" fmla="*/ 25400 w 920750"/>
                <a:gd name="connsiteY8" fmla="*/ 528673 h 1316073"/>
                <a:gd name="connsiteX0" fmla="*/ 25400 w 920750"/>
                <a:gd name="connsiteY0" fmla="*/ 531943 h 1319343"/>
                <a:gd name="connsiteX1" fmla="*/ 352425 w 920750"/>
                <a:gd name="connsiteY1" fmla="*/ 42993 h 1319343"/>
                <a:gd name="connsiteX2" fmla="*/ 508000 w 920750"/>
                <a:gd name="connsiteY2" fmla="*/ 42993 h 1319343"/>
                <a:gd name="connsiteX3" fmla="*/ 920750 w 920750"/>
                <a:gd name="connsiteY3" fmla="*/ 468443 h 1319343"/>
                <a:gd name="connsiteX4" fmla="*/ 908050 w 920750"/>
                <a:gd name="connsiteY4" fmla="*/ 585919 h 1319343"/>
                <a:gd name="connsiteX5" fmla="*/ 339724 w 920750"/>
                <a:gd name="connsiteY5" fmla="*/ 1319343 h 1319343"/>
                <a:gd name="connsiteX6" fmla="*/ 374649 w 920750"/>
                <a:gd name="connsiteY6" fmla="*/ 887544 h 1319343"/>
                <a:gd name="connsiteX7" fmla="*/ 0 w 920750"/>
                <a:gd name="connsiteY7" fmla="*/ 674818 h 1319343"/>
                <a:gd name="connsiteX8" fmla="*/ 25400 w 920750"/>
                <a:gd name="connsiteY8" fmla="*/ 531943 h 1319343"/>
                <a:gd name="connsiteX0" fmla="*/ 25400 w 950555"/>
                <a:gd name="connsiteY0" fmla="*/ 531943 h 1319343"/>
                <a:gd name="connsiteX1" fmla="*/ 352425 w 950555"/>
                <a:gd name="connsiteY1" fmla="*/ 42993 h 1319343"/>
                <a:gd name="connsiteX2" fmla="*/ 508000 w 950555"/>
                <a:gd name="connsiteY2" fmla="*/ 42993 h 1319343"/>
                <a:gd name="connsiteX3" fmla="*/ 920750 w 950555"/>
                <a:gd name="connsiteY3" fmla="*/ 468443 h 1319343"/>
                <a:gd name="connsiteX4" fmla="*/ 908050 w 950555"/>
                <a:gd name="connsiteY4" fmla="*/ 585919 h 1319343"/>
                <a:gd name="connsiteX5" fmla="*/ 339724 w 950555"/>
                <a:gd name="connsiteY5" fmla="*/ 1319343 h 1319343"/>
                <a:gd name="connsiteX6" fmla="*/ 374649 w 950555"/>
                <a:gd name="connsiteY6" fmla="*/ 887544 h 1319343"/>
                <a:gd name="connsiteX7" fmla="*/ 0 w 950555"/>
                <a:gd name="connsiteY7" fmla="*/ 674818 h 1319343"/>
                <a:gd name="connsiteX8" fmla="*/ 25400 w 950555"/>
                <a:gd name="connsiteY8" fmla="*/ 531943 h 1319343"/>
                <a:gd name="connsiteX0" fmla="*/ 25400 w 957846"/>
                <a:gd name="connsiteY0" fmla="*/ 531943 h 1319343"/>
                <a:gd name="connsiteX1" fmla="*/ 352425 w 957846"/>
                <a:gd name="connsiteY1" fmla="*/ 42993 h 1319343"/>
                <a:gd name="connsiteX2" fmla="*/ 508000 w 957846"/>
                <a:gd name="connsiteY2" fmla="*/ 42993 h 1319343"/>
                <a:gd name="connsiteX3" fmla="*/ 920750 w 957846"/>
                <a:gd name="connsiteY3" fmla="*/ 468443 h 1319343"/>
                <a:gd name="connsiteX4" fmla="*/ 908050 w 957846"/>
                <a:gd name="connsiteY4" fmla="*/ 585919 h 1319343"/>
                <a:gd name="connsiteX5" fmla="*/ 339724 w 957846"/>
                <a:gd name="connsiteY5" fmla="*/ 1319343 h 1319343"/>
                <a:gd name="connsiteX6" fmla="*/ 374649 w 957846"/>
                <a:gd name="connsiteY6" fmla="*/ 887544 h 1319343"/>
                <a:gd name="connsiteX7" fmla="*/ 0 w 957846"/>
                <a:gd name="connsiteY7" fmla="*/ 674818 h 1319343"/>
                <a:gd name="connsiteX8" fmla="*/ 25400 w 957846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32213 w 961874"/>
                <a:gd name="connsiteY0" fmla="*/ 531943 h 1319343"/>
                <a:gd name="connsiteX1" fmla="*/ 359238 w 961874"/>
                <a:gd name="connsiteY1" fmla="*/ 42993 h 1319343"/>
                <a:gd name="connsiteX2" fmla="*/ 514813 w 961874"/>
                <a:gd name="connsiteY2" fmla="*/ 42993 h 1319343"/>
                <a:gd name="connsiteX3" fmla="*/ 927563 w 961874"/>
                <a:gd name="connsiteY3" fmla="*/ 468443 h 1319343"/>
                <a:gd name="connsiteX4" fmla="*/ 914863 w 961874"/>
                <a:gd name="connsiteY4" fmla="*/ 585919 h 1319343"/>
                <a:gd name="connsiteX5" fmla="*/ 346537 w 961874"/>
                <a:gd name="connsiteY5" fmla="*/ 1319343 h 1319343"/>
                <a:gd name="connsiteX6" fmla="*/ 381462 w 961874"/>
                <a:gd name="connsiteY6" fmla="*/ 887544 h 1319343"/>
                <a:gd name="connsiteX7" fmla="*/ 6813 w 961874"/>
                <a:gd name="connsiteY7" fmla="*/ 674818 h 1319343"/>
                <a:gd name="connsiteX8" fmla="*/ 32213 w 961874"/>
                <a:gd name="connsiteY8" fmla="*/ 531943 h 1319343"/>
                <a:gd name="connsiteX0" fmla="*/ 53211 w 982872"/>
                <a:gd name="connsiteY0" fmla="*/ 531943 h 1319343"/>
                <a:gd name="connsiteX1" fmla="*/ 380236 w 982872"/>
                <a:gd name="connsiteY1" fmla="*/ 42993 h 1319343"/>
                <a:gd name="connsiteX2" fmla="*/ 535811 w 982872"/>
                <a:gd name="connsiteY2" fmla="*/ 42993 h 1319343"/>
                <a:gd name="connsiteX3" fmla="*/ 948561 w 982872"/>
                <a:gd name="connsiteY3" fmla="*/ 468443 h 1319343"/>
                <a:gd name="connsiteX4" fmla="*/ 935861 w 982872"/>
                <a:gd name="connsiteY4" fmla="*/ 585919 h 1319343"/>
                <a:gd name="connsiteX5" fmla="*/ 367535 w 982872"/>
                <a:gd name="connsiteY5" fmla="*/ 1319343 h 1319343"/>
                <a:gd name="connsiteX6" fmla="*/ 402460 w 982872"/>
                <a:gd name="connsiteY6" fmla="*/ 887544 h 1319343"/>
                <a:gd name="connsiteX7" fmla="*/ 27811 w 982872"/>
                <a:gd name="connsiteY7" fmla="*/ 674818 h 1319343"/>
                <a:gd name="connsiteX8" fmla="*/ 53211 w 982872"/>
                <a:gd name="connsiteY8" fmla="*/ 531943 h 1319343"/>
                <a:gd name="connsiteX0" fmla="*/ 61427 w 991088"/>
                <a:gd name="connsiteY0" fmla="*/ 531943 h 1319343"/>
                <a:gd name="connsiteX1" fmla="*/ 388452 w 991088"/>
                <a:gd name="connsiteY1" fmla="*/ 42993 h 1319343"/>
                <a:gd name="connsiteX2" fmla="*/ 544027 w 991088"/>
                <a:gd name="connsiteY2" fmla="*/ 42993 h 1319343"/>
                <a:gd name="connsiteX3" fmla="*/ 956777 w 991088"/>
                <a:gd name="connsiteY3" fmla="*/ 468443 h 1319343"/>
                <a:gd name="connsiteX4" fmla="*/ 944077 w 991088"/>
                <a:gd name="connsiteY4" fmla="*/ 585919 h 1319343"/>
                <a:gd name="connsiteX5" fmla="*/ 375751 w 991088"/>
                <a:gd name="connsiteY5" fmla="*/ 1319343 h 1319343"/>
                <a:gd name="connsiteX6" fmla="*/ 410676 w 991088"/>
                <a:gd name="connsiteY6" fmla="*/ 887544 h 1319343"/>
                <a:gd name="connsiteX7" fmla="*/ 36027 w 991088"/>
                <a:gd name="connsiteY7" fmla="*/ 674818 h 1319343"/>
                <a:gd name="connsiteX8" fmla="*/ 61427 w 991088"/>
                <a:gd name="connsiteY8" fmla="*/ 531943 h 1319343"/>
                <a:gd name="connsiteX0" fmla="*/ 58675 w 988336"/>
                <a:gd name="connsiteY0" fmla="*/ 531943 h 1319343"/>
                <a:gd name="connsiteX1" fmla="*/ 385700 w 988336"/>
                <a:gd name="connsiteY1" fmla="*/ 42993 h 1319343"/>
                <a:gd name="connsiteX2" fmla="*/ 541275 w 988336"/>
                <a:gd name="connsiteY2" fmla="*/ 42993 h 1319343"/>
                <a:gd name="connsiteX3" fmla="*/ 954025 w 988336"/>
                <a:gd name="connsiteY3" fmla="*/ 468443 h 1319343"/>
                <a:gd name="connsiteX4" fmla="*/ 941325 w 988336"/>
                <a:gd name="connsiteY4" fmla="*/ 585919 h 1319343"/>
                <a:gd name="connsiteX5" fmla="*/ 372999 w 988336"/>
                <a:gd name="connsiteY5" fmla="*/ 1319343 h 1319343"/>
                <a:gd name="connsiteX6" fmla="*/ 407924 w 988336"/>
                <a:gd name="connsiteY6" fmla="*/ 887544 h 1319343"/>
                <a:gd name="connsiteX7" fmla="*/ 33275 w 988336"/>
                <a:gd name="connsiteY7" fmla="*/ 674818 h 1319343"/>
                <a:gd name="connsiteX8" fmla="*/ 58675 w 988336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439" h="1319343">
                  <a:moveTo>
                    <a:pt x="57778" y="531943"/>
                  </a:moveTo>
                  <a:lnTo>
                    <a:pt x="384803" y="42993"/>
                  </a:lnTo>
                  <a:cubicBezTo>
                    <a:pt x="430311" y="-20507"/>
                    <a:pt x="482170" y="-7807"/>
                    <a:pt x="540378" y="42993"/>
                  </a:cubicBezTo>
                  <a:lnTo>
                    <a:pt x="953128" y="468443"/>
                  </a:lnTo>
                  <a:cubicBezTo>
                    <a:pt x="1018745" y="517127"/>
                    <a:pt x="976411" y="543585"/>
                    <a:pt x="940428" y="585919"/>
                  </a:cubicBezTo>
                  <a:lnTo>
                    <a:pt x="372102" y="1319343"/>
                  </a:lnTo>
                  <a:lnTo>
                    <a:pt x="407027" y="887544"/>
                  </a:lnTo>
                  <a:lnTo>
                    <a:pt x="32378" y="674818"/>
                  </a:lnTo>
                  <a:cubicBezTo>
                    <a:pt x="-25830" y="646243"/>
                    <a:pt x="1686" y="604968"/>
                    <a:pt x="57778" y="531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3842459" y="2432248"/>
              <a:ext cx="803732" cy="303896"/>
            </a:xfrm>
            <a:custGeom>
              <a:avLst/>
              <a:gdLst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0 w 717550"/>
                <a:gd name="connsiteY3" fmla="*/ 155575 h 155575"/>
                <a:gd name="connsiteX4" fmla="*/ 0 w 717550"/>
                <a:gd name="connsiteY4" fmla="*/ 0 h 155575"/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25400 w 717550"/>
                <a:gd name="connsiteY3" fmla="*/ 88900 h 155575"/>
                <a:gd name="connsiteX4" fmla="*/ 0 w 717550"/>
                <a:gd name="connsiteY4" fmla="*/ 0 h 15557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444500 w 692150"/>
                <a:gd name="connsiteY2" fmla="*/ 228600 h 228600"/>
                <a:gd name="connsiteX3" fmla="*/ 0 w 692150"/>
                <a:gd name="connsiteY3" fmla="*/ 95250 h 228600"/>
                <a:gd name="connsiteX4" fmla="*/ 15875 w 692150"/>
                <a:gd name="connsiteY4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61975 w 692150"/>
                <a:gd name="connsiteY2" fmla="*/ 12064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90550 w 692150"/>
                <a:gd name="connsiteY2" fmla="*/ 21589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2250"/>
                <a:gd name="connsiteX1" fmla="*/ 692150 w 692150"/>
                <a:gd name="connsiteY1" fmla="*/ 6350 h 222250"/>
                <a:gd name="connsiteX2" fmla="*/ 590550 w 692150"/>
                <a:gd name="connsiteY2" fmla="*/ 215899 h 222250"/>
                <a:gd name="connsiteX3" fmla="*/ 431800 w 692150"/>
                <a:gd name="connsiteY3" fmla="*/ 222250 h 222250"/>
                <a:gd name="connsiteX4" fmla="*/ 0 w 692150"/>
                <a:gd name="connsiteY4" fmla="*/ 95250 h 222250"/>
                <a:gd name="connsiteX5" fmla="*/ 15875 w 692150"/>
                <a:gd name="connsiteY5" fmla="*/ 0 h 222250"/>
                <a:gd name="connsiteX0" fmla="*/ 15875 w 692150"/>
                <a:gd name="connsiteY0" fmla="*/ 0 h 219075"/>
                <a:gd name="connsiteX1" fmla="*/ 692150 w 692150"/>
                <a:gd name="connsiteY1" fmla="*/ 6350 h 219075"/>
                <a:gd name="connsiteX2" fmla="*/ 590550 w 692150"/>
                <a:gd name="connsiteY2" fmla="*/ 215899 h 219075"/>
                <a:gd name="connsiteX3" fmla="*/ 428625 w 692150"/>
                <a:gd name="connsiteY3" fmla="*/ 219075 h 219075"/>
                <a:gd name="connsiteX4" fmla="*/ 0 w 692150"/>
                <a:gd name="connsiteY4" fmla="*/ 95250 h 219075"/>
                <a:gd name="connsiteX5" fmla="*/ 15875 w 692150"/>
                <a:gd name="connsiteY5" fmla="*/ 0 h 219075"/>
                <a:gd name="connsiteX0" fmla="*/ 15875 w 720725"/>
                <a:gd name="connsiteY0" fmla="*/ 0 h 219075"/>
                <a:gd name="connsiteX1" fmla="*/ 720725 w 720725"/>
                <a:gd name="connsiteY1" fmla="*/ 41275 h 219075"/>
                <a:gd name="connsiteX2" fmla="*/ 590550 w 720725"/>
                <a:gd name="connsiteY2" fmla="*/ 215899 h 219075"/>
                <a:gd name="connsiteX3" fmla="*/ 428625 w 720725"/>
                <a:gd name="connsiteY3" fmla="*/ 219075 h 219075"/>
                <a:gd name="connsiteX4" fmla="*/ 0 w 720725"/>
                <a:gd name="connsiteY4" fmla="*/ 95250 h 219075"/>
                <a:gd name="connsiteX5" fmla="*/ 15875 w 720725"/>
                <a:gd name="connsiteY5" fmla="*/ 0 h 219075"/>
                <a:gd name="connsiteX0" fmla="*/ 15875 w 720725"/>
                <a:gd name="connsiteY0" fmla="*/ 0 h 219075"/>
                <a:gd name="connsiteX1" fmla="*/ 587375 w 720725"/>
                <a:gd name="connsiteY1" fmla="*/ 28575 h 219075"/>
                <a:gd name="connsiteX2" fmla="*/ 720725 w 720725"/>
                <a:gd name="connsiteY2" fmla="*/ 41275 h 219075"/>
                <a:gd name="connsiteX3" fmla="*/ 590550 w 720725"/>
                <a:gd name="connsiteY3" fmla="*/ 215899 h 219075"/>
                <a:gd name="connsiteX4" fmla="*/ 428625 w 720725"/>
                <a:gd name="connsiteY4" fmla="*/ 219075 h 219075"/>
                <a:gd name="connsiteX5" fmla="*/ 0 w 720725"/>
                <a:gd name="connsiteY5" fmla="*/ 95250 h 219075"/>
                <a:gd name="connsiteX6" fmla="*/ 15875 w 720725"/>
                <a:gd name="connsiteY6" fmla="*/ 0 h 2190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46919 h 265994"/>
                <a:gd name="connsiteX1" fmla="*/ 654050 w 720725"/>
                <a:gd name="connsiteY1" fmla="*/ 8819 h 265994"/>
                <a:gd name="connsiteX2" fmla="*/ 720725 w 720725"/>
                <a:gd name="connsiteY2" fmla="*/ 88194 h 265994"/>
                <a:gd name="connsiteX3" fmla="*/ 590550 w 720725"/>
                <a:gd name="connsiteY3" fmla="*/ 262818 h 265994"/>
                <a:gd name="connsiteX4" fmla="*/ 428625 w 720725"/>
                <a:gd name="connsiteY4" fmla="*/ 265994 h 265994"/>
                <a:gd name="connsiteX5" fmla="*/ 0 w 720725"/>
                <a:gd name="connsiteY5" fmla="*/ 142169 h 265994"/>
                <a:gd name="connsiteX6" fmla="*/ 15875 w 720725"/>
                <a:gd name="connsiteY6" fmla="*/ 46919 h 265994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43316 w 773171"/>
                <a:gd name="connsiteY0" fmla="*/ 49732 h 268807"/>
                <a:gd name="connsiteX1" fmla="*/ 681491 w 773171"/>
                <a:gd name="connsiteY1" fmla="*/ 11632 h 268807"/>
                <a:gd name="connsiteX2" fmla="*/ 748166 w 773171"/>
                <a:gd name="connsiteY2" fmla="*/ 91007 h 268807"/>
                <a:gd name="connsiteX3" fmla="*/ 617991 w 773171"/>
                <a:gd name="connsiteY3" fmla="*/ 265631 h 268807"/>
                <a:gd name="connsiteX4" fmla="*/ 456066 w 773171"/>
                <a:gd name="connsiteY4" fmla="*/ 268807 h 268807"/>
                <a:gd name="connsiteX5" fmla="*/ 27441 w 773171"/>
                <a:gd name="connsiteY5" fmla="*/ 144982 h 268807"/>
                <a:gd name="connsiteX6" fmla="*/ 43316 w 773171"/>
                <a:gd name="connsiteY6" fmla="*/ 49732 h 268807"/>
                <a:gd name="connsiteX0" fmla="*/ 61903 w 791758"/>
                <a:gd name="connsiteY0" fmla="*/ 49732 h 268807"/>
                <a:gd name="connsiteX1" fmla="*/ 700078 w 791758"/>
                <a:gd name="connsiteY1" fmla="*/ 11632 h 268807"/>
                <a:gd name="connsiteX2" fmla="*/ 766753 w 791758"/>
                <a:gd name="connsiteY2" fmla="*/ 91007 h 268807"/>
                <a:gd name="connsiteX3" fmla="*/ 636578 w 791758"/>
                <a:gd name="connsiteY3" fmla="*/ 265631 h 268807"/>
                <a:gd name="connsiteX4" fmla="*/ 474653 w 791758"/>
                <a:gd name="connsiteY4" fmla="*/ 268807 h 268807"/>
                <a:gd name="connsiteX5" fmla="*/ 46028 w 791758"/>
                <a:gd name="connsiteY5" fmla="*/ 144982 h 268807"/>
                <a:gd name="connsiteX6" fmla="*/ 61903 w 791758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9445 w 799300"/>
                <a:gd name="connsiteY0" fmla="*/ 49732 h 268807"/>
                <a:gd name="connsiteX1" fmla="*/ 707620 w 799300"/>
                <a:gd name="connsiteY1" fmla="*/ 11632 h 268807"/>
                <a:gd name="connsiteX2" fmla="*/ 774295 w 799300"/>
                <a:gd name="connsiteY2" fmla="*/ 91007 h 268807"/>
                <a:gd name="connsiteX3" fmla="*/ 644120 w 799300"/>
                <a:gd name="connsiteY3" fmla="*/ 265631 h 268807"/>
                <a:gd name="connsiteX4" fmla="*/ 482195 w 799300"/>
                <a:gd name="connsiteY4" fmla="*/ 268807 h 268807"/>
                <a:gd name="connsiteX5" fmla="*/ 53570 w 799300"/>
                <a:gd name="connsiteY5" fmla="*/ 144982 h 268807"/>
                <a:gd name="connsiteX6" fmla="*/ 69445 w 799300"/>
                <a:gd name="connsiteY6" fmla="*/ 49732 h 268807"/>
                <a:gd name="connsiteX0" fmla="*/ 69445 w 799300"/>
                <a:gd name="connsiteY0" fmla="*/ 49732 h 281885"/>
                <a:gd name="connsiteX1" fmla="*/ 707620 w 799300"/>
                <a:gd name="connsiteY1" fmla="*/ 11632 h 281885"/>
                <a:gd name="connsiteX2" fmla="*/ 774295 w 799300"/>
                <a:gd name="connsiteY2" fmla="*/ 91007 h 281885"/>
                <a:gd name="connsiteX3" fmla="*/ 644120 w 799300"/>
                <a:gd name="connsiteY3" fmla="*/ 265631 h 281885"/>
                <a:gd name="connsiteX4" fmla="*/ 482195 w 799300"/>
                <a:gd name="connsiteY4" fmla="*/ 268807 h 281885"/>
                <a:gd name="connsiteX5" fmla="*/ 53570 w 799300"/>
                <a:gd name="connsiteY5" fmla="*/ 144982 h 281885"/>
                <a:gd name="connsiteX6" fmla="*/ 69445 w 799300"/>
                <a:gd name="connsiteY6" fmla="*/ 49732 h 281885"/>
                <a:gd name="connsiteX0" fmla="*/ 69445 w 799300"/>
                <a:gd name="connsiteY0" fmla="*/ 49732 h 291057"/>
                <a:gd name="connsiteX1" fmla="*/ 707620 w 799300"/>
                <a:gd name="connsiteY1" fmla="*/ 11632 h 291057"/>
                <a:gd name="connsiteX2" fmla="*/ 774295 w 799300"/>
                <a:gd name="connsiteY2" fmla="*/ 91007 h 291057"/>
                <a:gd name="connsiteX3" fmla="*/ 644120 w 799300"/>
                <a:gd name="connsiteY3" fmla="*/ 265631 h 291057"/>
                <a:gd name="connsiteX4" fmla="*/ 482195 w 799300"/>
                <a:gd name="connsiteY4" fmla="*/ 268807 h 291057"/>
                <a:gd name="connsiteX5" fmla="*/ 53570 w 799300"/>
                <a:gd name="connsiteY5" fmla="*/ 144982 h 291057"/>
                <a:gd name="connsiteX6" fmla="*/ 69445 w 799300"/>
                <a:gd name="connsiteY6" fmla="*/ 49732 h 291057"/>
                <a:gd name="connsiteX0" fmla="*/ 69445 w 799300"/>
                <a:gd name="connsiteY0" fmla="*/ 49732 h 294626"/>
                <a:gd name="connsiteX1" fmla="*/ 707620 w 799300"/>
                <a:gd name="connsiteY1" fmla="*/ 11632 h 294626"/>
                <a:gd name="connsiteX2" fmla="*/ 774295 w 799300"/>
                <a:gd name="connsiteY2" fmla="*/ 91007 h 294626"/>
                <a:gd name="connsiteX3" fmla="*/ 644120 w 799300"/>
                <a:gd name="connsiteY3" fmla="*/ 265631 h 294626"/>
                <a:gd name="connsiteX4" fmla="*/ 475845 w 799300"/>
                <a:gd name="connsiteY4" fmla="*/ 275157 h 294626"/>
                <a:gd name="connsiteX5" fmla="*/ 53570 w 799300"/>
                <a:gd name="connsiteY5" fmla="*/ 144982 h 294626"/>
                <a:gd name="connsiteX6" fmla="*/ 69445 w 799300"/>
                <a:gd name="connsiteY6" fmla="*/ 49732 h 294626"/>
                <a:gd name="connsiteX0" fmla="*/ 69445 w 799300"/>
                <a:gd name="connsiteY0" fmla="*/ 49732 h 295956"/>
                <a:gd name="connsiteX1" fmla="*/ 707620 w 799300"/>
                <a:gd name="connsiteY1" fmla="*/ 11632 h 295956"/>
                <a:gd name="connsiteX2" fmla="*/ 774295 w 799300"/>
                <a:gd name="connsiteY2" fmla="*/ 91007 h 295956"/>
                <a:gd name="connsiteX3" fmla="*/ 644120 w 799300"/>
                <a:gd name="connsiteY3" fmla="*/ 265631 h 295956"/>
                <a:gd name="connsiteX4" fmla="*/ 475845 w 799300"/>
                <a:gd name="connsiteY4" fmla="*/ 275157 h 295956"/>
                <a:gd name="connsiteX5" fmla="*/ 53570 w 799300"/>
                <a:gd name="connsiteY5" fmla="*/ 144982 h 295956"/>
                <a:gd name="connsiteX6" fmla="*/ 69445 w 799300"/>
                <a:gd name="connsiteY6" fmla="*/ 49732 h 295956"/>
                <a:gd name="connsiteX0" fmla="*/ 69445 w 799300"/>
                <a:gd name="connsiteY0" fmla="*/ 49732 h 296969"/>
                <a:gd name="connsiteX1" fmla="*/ 707620 w 799300"/>
                <a:gd name="connsiteY1" fmla="*/ 11632 h 296969"/>
                <a:gd name="connsiteX2" fmla="*/ 774295 w 799300"/>
                <a:gd name="connsiteY2" fmla="*/ 91007 h 296969"/>
                <a:gd name="connsiteX3" fmla="*/ 644120 w 799300"/>
                <a:gd name="connsiteY3" fmla="*/ 265631 h 296969"/>
                <a:gd name="connsiteX4" fmla="*/ 475845 w 799300"/>
                <a:gd name="connsiteY4" fmla="*/ 275157 h 296969"/>
                <a:gd name="connsiteX5" fmla="*/ 53570 w 799300"/>
                <a:gd name="connsiteY5" fmla="*/ 144982 h 296969"/>
                <a:gd name="connsiteX6" fmla="*/ 69445 w 799300"/>
                <a:gd name="connsiteY6" fmla="*/ 49732 h 296969"/>
                <a:gd name="connsiteX0" fmla="*/ 69445 w 799300"/>
                <a:gd name="connsiteY0" fmla="*/ 49732 h 303025"/>
                <a:gd name="connsiteX1" fmla="*/ 707620 w 799300"/>
                <a:gd name="connsiteY1" fmla="*/ 11632 h 303025"/>
                <a:gd name="connsiteX2" fmla="*/ 774295 w 799300"/>
                <a:gd name="connsiteY2" fmla="*/ 91007 h 303025"/>
                <a:gd name="connsiteX3" fmla="*/ 644120 w 799300"/>
                <a:gd name="connsiteY3" fmla="*/ 265631 h 303025"/>
                <a:gd name="connsiteX4" fmla="*/ 466320 w 799300"/>
                <a:gd name="connsiteY4" fmla="*/ 284682 h 303025"/>
                <a:gd name="connsiteX5" fmla="*/ 53570 w 799300"/>
                <a:gd name="connsiteY5" fmla="*/ 144982 h 303025"/>
                <a:gd name="connsiteX6" fmla="*/ 69445 w 799300"/>
                <a:gd name="connsiteY6" fmla="*/ 49732 h 303025"/>
                <a:gd name="connsiteX0" fmla="*/ 69445 w 804036"/>
                <a:gd name="connsiteY0" fmla="*/ 44803 h 298096"/>
                <a:gd name="connsiteX1" fmla="*/ 707620 w 804036"/>
                <a:gd name="connsiteY1" fmla="*/ 6703 h 298096"/>
                <a:gd name="connsiteX2" fmla="*/ 774295 w 804036"/>
                <a:gd name="connsiteY2" fmla="*/ 86078 h 298096"/>
                <a:gd name="connsiteX3" fmla="*/ 644120 w 804036"/>
                <a:gd name="connsiteY3" fmla="*/ 260702 h 298096"/>
                <a:gd name="connsiteX4" fmla="*/ 466320 w 804036"/>
                <a:gd name="connsiteY4" fmla="*/ 279753 h 298096"/>
                <a:gd name="connsiteX5" fmla="*/ 53570 w 804036"/>
                <a:gd name="connsiteY5" fmla="*/ 140053 h 298096"/>
                <a:gd name="connsiteX6" fmla="*/ 69445 w 804036"/>
                <a:gd name="connsiteY6" fmla="*/ 44803 h 298096"/>
                <a:gd name="connsiteX0" fmla="*/ 69445 w 804036"/>
                <a:gd name="connsiteY0" fmla="*/ 50603 h 303896"/>
                <a:gd name="connsiteX1" fmla="*/ 707620 w 804036"/>
                <a:gd name="connsiteY1" fmla="*/ 6153 h 303896"/>
                <a:gd name="connsiteX2" fmla="*/ 774295 w 804036"/>
                <a:gd name="connsiteY2" fmla="*/ 91878 h 303896"/>
                <a:gd name="connsiteX3" fmla="*/ 644120 w 804036"/>
                <a:gd name="connsiteY3" fmla="*/ 266502 h 303896"/>
                <a:gd name="connsiteX4" fmla="*/ 466320 w 804036"/>
                <a:gd name="connsiteY4" fmla="*/ 285553 h 303896"/>
                <a:gd name="connsiteX5" fmla="*/ 53570 w 804036"/>
                <a:gd name="connsiteY5" fmla="*/ 145853 h 303896"/>
                <a:gd name="connsiteX6" fmla="*/ 69445 w 804036"/>
                <a:gd name="connsiteY6" fmla="*/ 50603 h 303896"/>
                <a:gd name="connsiteX0" fmla="*/ 69141 w 803732"/>
                <a:gd name="connsiteY0" fmla="*/ 50603 h 303896"/>
                <a:gd name="connsiteX1" fmla="*/ 707316 w 803732"/>
                <a:gd name="connsiteY1" fmla="*/ 6153 h 303896"/>
                <a:gd name="connsiteX2" fmla="*/ 773991 w 803732"/>
                <a:gd name="connsiteY2" fmla="*/ 91878 h 303896"/>
                <a:gd name="connsiteX3" fmla="*/ 643816 w 803732"/>
                <a:gd name="connsiteY3" fmla="*/ 266502 h 303896"/>
                <a:gd name="connsiteX4" fmla="*/ 466016 w 803732"/>
                <a:gd name="connsiteY4" fmla="*/ 285553 h 303896"/>
                <a:gd name="connsiteX5" fmla="*/ 53266 w 803732"/>
                <a:gd name="connsiteY5" fmla="*/ 145853 h 303896"/>
                <a:gd name="connsiteX6" fmla="*/ 69141 w 803732"/>
                <a:gd name="connsiteY6" fmla="*/ 50603 h 3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732" h="303896">
                  <a:moveTo>
                    <a:pt x="69141" y="50603"/>
                  </a:moveTo>
                  <a:cubicBezTo>
                    <a:pt x="319966" y="123628"/>
                    <a:pt x="500664" y="45762"/>
                    <a:pt x="707316" y="6153"/>
                  </a:cubicBezTo>
                  <a:cubicBezTo>
                    <a:pt x="834316" y="-18189"/>
                    <a:pt x="812091" y="33670"/>
                    <a:pt x="773991" y="91878"/>
                  </a:cubicBezTo>
                  <a:lnTo>
                    <a:pt x="643816" y="266502"/>
                  </a:lnTo>
                  <a:cubicBezTo>
                    <a:pt x="599366" y="302486"/>
                    <a:pt x="554916" y="319419"/>
                    <a:pt x="466016" y="285553"/>
                  </a:cubicBezTo>
                  <a:lnTo>
                    <a:pt x="53266" y="145853"/>
                  </a:lnTo>
                  <a:cubicBezTo>
                    <a:pt x="-30342" y="114103"/>
                    <a:pt x="-8247" y="28072"/>
                    <a:pt x="69141" y="5060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6"/>
            <p:cNvSpPr/>
            <p:nvPr/>
          </p:nvSpPr>
          <p:spPr>
            <a:xfrm>
              <a:off x="4568191" y="1578293"/>
              <a:ext cx="1387450" cy="1435796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450" h="1435796">
                  <a:moveTo>
                    <a:pt x="909638" y="0"/>
                  </a:moveTo>
                  <a:lnTo>
                    <a:pt x="1334453" y="385762"/>
                  </a:lnTo>
                  <a:cubicBezTo>
                    <a:pt x="1406049" y="453389"/>
                    <a:pt x="1408589" y="499586"/>
                    <a:pt x="1320641" y="581500"/>
                  </a:cubicBezTo>
                  <a:lnTo>
                    <a:pt x="651511" y="1336358"/>
                  </a:lnTo>
                  <a:cubicBezTo>
                    <a:pt x="601346" y="1403668"/>
                    <a:pt x="534510" y="1461451"/>
                    <a:pt x="458152" y="1423987"/>
                  </a:cubicBezTo>
                  <a:lnTo>
                    <a:pt x="0" y="1204912"/>
                  </a:lnTo>
                  <a:lnTo>
                    <a:pt x="90963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6"/>
            <p:cNvSpPr/>
            <p:nvPr/>
          </p:nvSpPr>
          <p:spPr>
            <a:xfrm rot="322250">
              <a:off x="5259269" y="2133648"/>
              <a:ext cx="1177124" cy="1292067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725743 w 1203555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134124 w 1203555"/>
                <a:gd name="connsiteY6" fmla="*/ 968223 h 1435796"/>
                <a:gd name="connsiteX7" fmla="*/ 725743 w 1203555"/>
                <a:gd name="connsiteY7" fmla="*/ 0 h 1435796"/>
                <a:gd name="connsiteX0" fmla="*/ 740906 w 1218718"/>
                <a:gd name="connsiteY0" fmla="*/ 0 h 1435796"/>
                <a:gd name="connsiteX1" fmla="*/ 1165721 w 1218718"/>
                <a:gd name="connsiteY1" fmla="*/ 385762 h 1435796"/>
                <a:gd name="connsiteX2" fmla="*/ 1151909 w 1218718"/>
                <a:gd name="connsiteY2" fmla="*/ 581500 h 1435796"/>
                <a:gd name="connsiteX3" fmla="*/ 482779 w 1218718"/>
                <a:gd name="connsiteY3" fmla="*/ 1336358 h 1435796"/>
                <a:gd name="connsiteX4" fmla="*/ 289420 w 1218718"/>
                <a:gd name="connsiteY4" fmla="*/ 1423987 h 1435796"/>
                <a:gd name="connsiteX5" fmla="*/ 15163 w 1218718"/>
                <a:gd name="connsiteY5" fmla="*/ 1179077 h 1435796"/>
                <a:gd name="connsiteX6" fmla="*/ 0 w 1218718"/>
                <a:gd name="connsiteY6" fmla="*/ 1054294 h 1435796"/>
                <a:gd name="connsiteX7" fmla="*/ 740906 w 1218718"/>
                <a:gd name="connsiteY7" fmla="*/ 0 h 1435796"/>
                <a:gd name="connsiteX0" fmla="*/ 734432 w 1218718"/>
                <a:gd name="connsiteY0" fmla="*/ 0 h 1435133"/>
                <a:gd name="connsiteX1" fmla="*/ 1165721 w 1218718"/>
                <a:gd name="connsiteY1" fmla="*/ 385099 h 1435133"/>
                <a:gd name="connsiteX2" fmla="*/ 1151909 w 1218718"/>
                <a:gd name="connsiteY2" fmla="*/ 580837 h 1435133"/>
                <a:gd name="connsiteX3" fmla="*/ 482779 w 1218718"/>
                <a:gd name="connsiteY3" fmla="*/ 1335695 h 1435133"/>
                <a:gd name="connsiteX4" fmla="*/ 289420 w 1218718"/>
                <a:gd name="connsiteY4" fmla="*/ 1423324 h 1435133"/>
                <a:gd name="connsiteX5" fmla="*/ 15163 w 1218718"/>
                <a:gd name="connsiteY5" fmla="*/ 1178414 h 1435133"/>
                <a:gd name="connsiteX6" fmla="*/ 0 w 1218718"/>
                <a:gd name="connsiteY6" fmla="*/ 1053631 h 1435133"/>
                <a:gd name="connsiteX7" fmla="*/ 734432 w 1218718"/>
                <a:gd name="connsiteY7" fmla="*/ 0 h 1435133"/>
                <a:gd name="connsiteX0" fmla="*/ 734432 w 1218718"/>
                <a:gd name="connsiteY0" fmla="*/ 0 h 1436295"/>
                <a:gd name="connsiteX1" fmla="*/ 1165721 w 1218718"/>
                <a:gd name="connsiteY1" fmla="*/ 385099 h 1436295"/>
                <a:gd name="connsiteX2" fmla="*/ 1151909 w 1218718"/>
                <a:gd name="connsiteY2" fmla="*/ 580837 h 1436295"/>
                <a:gd name="connsiteX3" fmla="*/ 482779 w 1218718"/>
                <a:gd name="connsiteY3" fmla="*/ 1335695 h 1436295"/>
                <a:gd name="connsiteX4" fmla="*/ 276472 w 1218718"/>
                <a:gd name="connsiteY4" fmla="*/ 1424645 h 1436295"/>
                <a:gd name="connsiteX5" fmla="*/ 15163 w 1218718"/>
                <a:gd name="connsiteY5" fmla="*/ 1178414 h 1436295"/>
                <a:gd name="connsiteX6" fmla="*/ 0 w 1218718"/>
                <a:gd name="connsiteY6" fmla="*/ 1053631 h 1436295"/>
                <a:gd name="connsiteX7" fmla="*/ 734432 w 1218718"/>
                <a:gd name="connsiteY7" fmla="*/ 0 h 1436295"/>
                <a:gd name="connsiteX0" fmla="*/ 734432 w 1218718"/>
                <a:gd name="connsiteY0" fmla="*/ 0 h 1440350"/>
                <a:gd name="connsiteX1" fmla="*/ 1165721 w 1218718"/>
                <a:gd name="connsiteY1" fmla="*/ 385099 h 1440350"/>
                <a:gd name="connsiteX2" fmla="*/ 1151909 w 1218718"/>
                <a:gd name="connsiteY2" fmla="*/ 580837 h 1440350"/>
                <a:gd name="connsiteX3" fmla="*/ 400140 w 1218718"/>
                <a:gd name="connsiteY3" fmla="*/ 1361835 h 1440350"/>
                <a:gd name="connsiteX4" fmla="*/ 276472 w 1218718"/>
                <a:gd name="connsiteY4" fmla="*/ 1424645 h 1440350"/>
                <a:gd name="connsiteX5" fmla="*/ 15163 w 1218718"/>
                <a:gd name="connsiteY5" fmla="*/ 1178414 h 1440350"/>
                <a:gd name="connsiteX6" fmla="*/ 0 w 1218718"/>
                <a:gd name="connsiteY6" fmla="*/ 1053631 h 1440350"/>
                <a:gd name="connsiteX7" fmla="*/ 734432 w 1218718"/>
                <a:gd name="connsiteY7" fmla="*/ 0 h 1440350"/>
                <a:gd name="connsiteX0" fmla="*/ 734432 w 1218718"/>
                <a:gd name="connsiteY0" fmla="*/ 0 h 1425960"/>
                <a:gd name="connsiteX1" fmla="*/ 1165721 w 1218718"/>
                <a:gd name="connsiteY1" fmla="*/ 385099 h 1425960"/>
                <a:gd name="connsiteX2" fmla="*/ 1151909 w 1218718"/>
                <a:gd name="connsiteY2" fmla="*/ 580837 h 1425960"/>
                <a:gd name="connsiteX3" fmla="*/ 400140 w 1218718"/>
                <a:gd name="connsiteY3" fmla="*/ 1361835 h 1425960"/>
                <a:gd name="connsiteX4" fmla="*/ 255224 w 1218718"/>
                <a:gd name="connsiteY4" fmla="*/ 1405558 h 1425960"/>
                <a:gd name="connsiteX5" fmla="*/ 15163 w 1218718"/>
                <a:gd name="connsiteY5" fmla="*/ 1178414 h 1425960"/>
                <a:gd name="connsiteX6" fmla="*/ 0 w 1218718"/>
                <a:gd name="connsiteY6" fmla="*/ 1053631 h 1425960"/>
                <a:gd name="connsiteX7" fmla="*/ 734432 w 1218718"/>
                <a:gd name="connsiteY7" fmla="*/ 0 h 1425960"/>
                <a:gd name="connsiteX0" fmla="*/ 734432 w 1218718"/>
                <a:gd name="connsiteY0" fmla="*/ 0 h 1428827"/>
                <a:gd name="connsiteX1" fmla="*/ 1165721 w 1218718"/>
                <a:gd name="connsiteY1" fmla="*/ 385099 h 1428827"/>
                <a:gd name="connsiteX2" fmla="*/ 1151909 w 1218718"/>
                <a:gd name="connsiteY2" fmla="*/ 580837 h 1428827"/>
                <a:gd name="connsiteX3" fmla="*/ 400140 w 1218718"/>
                <a:gd name="connsiteY3" fmla="*/ 1361835 h 1428827"/>
                <a:gd name="connsiteX4" fmla="*/ 255224 w 1218718"/>
                <a:gd name="connsiteY4" fmla="*/ 1405558 h 1428827"/>
                <a:gd name="connsiteX5" fmla="*/ 15163 w 1218718"/>
                <a:gd name="connsiteY5" fmla="*/ 1178414 h 1428827"/>
                <a:gd name="connsiteX6" fmla="*/ 0 w 1218718"/>
                <a:gd name="connsiteY6" fmla="*/ 1053631 h 1428827"/>
                <a:gd name="connsiteX7" fmla="*/ 734432 w 1218718"/>
                <a:gd name="connsiteY7" fmla="*/ 0 h 1428827"/>
                <a:gd name="connsiteX0" fmla="*/ 734432 w 1218718"/>
                <a:gd name="connsiteY0" fmla="*/ 0 h 1427383"/>
                <a:gd name="connsiteX1" fmla="*/ 1165721 w 1218718"/>
                <a:gd name="connsiteY1" fmla="*/ 385099 h 1427383"/>
                <a:gd name="connsiteX2" fmla="*/ 1151909 w 1218718"/>
                <a:gd name="connsiteY2" fmla="*/ 580837 h 1427383"/>
                <a:gd name="connsiteX3" fmla="*/ 400140 w 1218718"/>
                <a:gd name="connsiteY3" fmla="*/ 1361835 h 1427383"/>
                <a:gd name="connsiteX4" fmla="*/ 255224 w 1218718"/>
                <a:gd name="connsiteY4" fmla="*/ 1405558 h 1427383"/>
                <a:gd name="connsiteX5" fmla="*/ 15163 w 1218718"/>
                <a:gd name="connsiteY5" fmla="*/ 1178414 h 1427383"/>
                <a:gd name="connsiteX6" fmla="*/ 0 w 1218718"/>
                <a:gd name="connsiteY6" fmla="*/ 1053631 h 1427383"/>
                <a:gd name="connsiteX7" fmla="*/ 734432 w 1218718"/>
                <a:gd name="connsiteY7" fmla="*/ 0 h 1427383"/>
                <a:gd name="connsiteX0" fmla="*/ 734432 w 1218718"/>
                <a:gd name="connsiteY0" fmla="*/ 0 h 1427530"/>
                <a:gd name="connsiteX1" fmla="*/ 1165721 w 1218718"/>
                <a:gd name="connsiteY1" fmla="*/ 385099 h 1427530"/>
                <a:gd name="connsiteX2" fmla="*/ 1151909 w 1218718"/>
                <a:gd name="connsiteY2" fmla="*/ 580837 h 1427530"/>
                <a:gd name="connsiteX3" fmla="*/ 400140 w 1218718"/>
                <a:gd name="connsiteY3" fmla="*/ 1361835 h 1427530"/>
                <a:gd name="connsiteX4" fmla="*/ 255224 w 1218718"/>
                <a:gd name="connsiteY4" fmla="*/ 1405558 h 1427530"/>
                <a:gd name="connsiteX5" fmla="*/ 15163 w 1218718"/>
                <a:gd name="connsiteY5" fmla="*/ 1178414 h 1427530"/>
                <a:gd name="connsiteX6" fmla="*/ 0 w 1218718"/>
                <a:gd name="connsiteY6" fmla="*/ 1053631 h 1427530"/>
                <a:gd name="connsiteX7" fmla="*/ 734432 w 1218718"/>
                <a:gd name="connsiteY7" fmla="*/ 0 h 1427530"/>
                <a:gd name="connsiteX0" fmla="*/ 734432 w 1211186"/>
                <a:gd name="connsiteY0" fmla="*/ 0 h 1427530"/>
                <a:gd name="connsiteX1" fmla="*/ 1165721 w 1211186"/>
                <a:gd name="connsiteY1" fmla="*/ 385099 h 1427530"/>
                <a:gd name="connsiteX2" fmla="*/ 1134507 w 1211186"/>
                <a:gd name="connsiteY2" fmla="*/ 568442 h 1427530"/>
                <a:gd name="connsiteX3" fmla="*/ 400140 w 1211186"/>
                <a:gd name="connsiteY3" fmla="*/ 1361835 h 1427530"/>
                <a:gd name="connsiteX4" fmla="*/ 255224 w 1211186"/>
                <a:gd name="connsiteY4" fmla="*/ 1405558 h 1427530"/>
                <a:gd name="connsiteX5" fmla="*/ 15163 w 1211186"/>
                <a:gd name="connsiteY5" fmla="*/ 1178414 h 1427530"/>
                <a:gd name="connsiteX6" fmla="*/ 0 w 1211186"/>
                <a:gd name="connsiteY6" fmla="*/ 1053631 h 1427530"/>
                <a:gd name="connsiteX7" fmla="*/ 734432 w 1211186"/>
                <a:gd name="connsiteY7" fmla="*/ 0 h 1427530"/>
                <a:gd name="connsiteX0" fmla="*/ 734432 w 1193321"/>
                <a:gd name="connsiteY0" fmla="*/ 0 h 1427530"/>
                <a:gd name="connsiteX1" fmla="*/ 1131940 w 1193321"/>
                <a:gd name="connsiteY1" fmla="*/ 409799 h 1427530"/>
                <a:gd name="connsiteX2" fmla="*/ 1134507 w 1193321"/>
                <a:gd name="connsiteY2" fmla="*/ 568442 h 1427530"/>
                <a:gd name="connsiteX3" fmla="*/ 400140 w 1193321"/>
                <a:gd name="connsiteY3" fmla="*/ 1361835 h 1427530"/>
                <a:gd name="connsiteX4" fmla="*/ 255224 w 1193321"/>
                <a:gd name="connsiteY4" fmla="*/ 1405558 h 1427530"/>
                <a:gd name="connsiteX5" fmla="*/ 15163 w 1193321"/>
                <a:gd name="connsiteY5" fmla="*/ 1178414 h 1427530"/>
                <a:gd name="connsiteX6" fmla="*/ 0 w 1193321"/>
                <a:gd name="connsiteY6" fmla="*/ 1053631 h 1427530"/>
                <a:gd name="connsiteX7" fmla="*/ 734432 w 1193321"/>
                <a:gd name="connsiteY7" fmla="*/ 0 h 1427530"/>
                <a:gd name="connsiteX0" fmla="*/ 734432 w 1190890"/>
                <a:gd name="connsiteY0" fmla="*/ 0 h 1427530"/>
                <a:gd name="connsiteX1" fmla="*/ 1131940 w 1190890"/>
                <a:gd name="connsiteY1" fmla="*/ 409799 h 1427530"/>
                <a:gd name="connsiteX2" fmla="*/ 1134507 w 1190890"/>
                <a:gd name="connsiteY2" fmla="*/ 568442 h 1427530"/>
                <a:gd name="connsiteX3" fmla="*/ 400140 w 1190890"/>
                <a:gd name="connsiteY3" fmla="*/ 1361835 h 1427530"/>
                <a:gd name="connsiteX4" fmla="*/ 255224 w 1190890"/>
                <a:gd name="connsiteY4" fmla="*/ 1405558 h 1427530"/>
                <a:gd name="connsiteX5" fmla="*/ 15163 w 1190890"/>
                <a:gd name="connsiteY5" fmla="*/ 1178414 h 1427530"/>
                <a:gd name="connsiteX6" fmla="*/ 0 w 1190890"/>
                <a:gd name="connsiteY6" fmla="*/ 1053631 h 1427530"/>
                <a:gd name="connsiteX7" fmla="*/ 734432 w 1190890"/>
                <a:gd name="connsiteY7" fmla="*/ 0 h 1427530"/>
                <a:gd name="connsiteX0" fmla="*/ 734432 w 1183408"/>
                <a:gd name="connsiteY0" fmla="*/ 0 h 1427530"/>
                <a:gd name="connsiteX1" fmla="*/ 1131940 w 1183408"/>
                <a:gd name="connsiteY1" fmla="*/ 409799 h 1427530"/>
                <a:gd name="connsiteX2" fmla="*/ 1134507 w 1183408"/>
                <a:gd name="connsiteY2" fmla="*/ 568442 h 1427530"/>
                <a:gd name="connsiteX3" fmla="*/ 400140 w 1183408"/>
                <a:gd name="connsiteY3" fmla="*/ 1361835 h 1427530"/>
                <a:gd name="connsiteX4" fmla="*/ 255224 w 1183408"/>
                <a:gd name="connsiteY4" fmla="*/ 1405558 h 1427530"/>
                <a:gd name="connsiteX5" fmla="*/ 15163 w 1183408"/>
                <a:gd name="connsiteY5" fmla="*/ 1178414 h 1427530"/>
                <a:gd name="connsiteX6" fmla="*/ 0 w 1183408"/>
                <a:gd name="connsiteY6" fmla="*/ 1053631 h 1427530"/>
                <a:gd name="connsiteX7" fmla="*/ 734432 w 1183408"/>
                <a:gd name="connsiteY7" fmla="*/ 0 h 1427530"/>
                <a:gd name="connsiteX0" fmla="*/ 734432 w 1179699"/>
                <a:gd name="connsiteY0" fmla="*/ 0 h 1427530"/>
                <a:gd name="connsiteX1" fmla="*/ 1131940 w 1179699"/>
                <a:gd name="connsiteY1" fmla="*/ 409799 h 1427530"/>
                <a:gd name="connsiteX2" fmla="*/ 1134507 w 1179699"/>
                <a:gd name="connsiteY2" fmla="*/ 568442 h 1427530"/>
                <a:gd name="connsiteX3" fmla="*/ 400140 w 1179699"/>
                <a:gd name="connsiteY3" fmla="*/ 1361835 h 1427530"/>
                <a:gd name="connsiteX4" fmla="*/ 255224 w 1179699"/>
                <a:gd name="connsiteY4" fmla="*/ 1405558 h 1427530"/>
                <a:gd name="connsiteX5" fmla="*/ 15163 w 1179699"/>
                <a:gd name="connsiteY5" fmla="*/ 1178414 h 1427530"/>
                <a:gd name="connsiteX6" fmla="*/ 0 w 1179699"/>
                <a:gd name="connsiteY6" fmla="*/ 1053631 h 1427530"/>
                <a:gd name="connsiteX7" fmla="*/ 734432 w 1179699"/>
                <a:gd name="connsiteY7" fmla="*/ 0 h 1427530"/>
                <a:gd name="connsiteX0" fmla="*/ 734432 w 1176245"/>
                <a:gd name="connsiteY0" fmla="*/ 0 h 1427530"/>
                <a:gd name="connsiteX1" fmla="*/ 1131940 w 1176245"/>
                <a:gd name="connsiteY1" fmla="*/ 409799 h 1427530"/>
                <a:gd name="connsiteX2" fmla="*/ 1134507 w 1176245"/>
                <a:gd name="connsiteY2" fmla="*/ 568442 h 1427530"/>
                <a:gd name="connsiteX3" fmla="*/ 400140 w 1176245"/>
                <a:gd name="connsiteY3" fmla="*/ 1361835 h 1427530"/>
                <a:gd name="connsiteX4" fmla="*/ 255224 w 1176245"/>
                <a:gd name="connsiteY4" fmla="*/ 1405558 h 1427530"/>
                <a:gd name="connsiteX5" fmla="*/ 15163 w 1176245"/>
                <a:gd name="connsiteY5" fmla="*/ 1178414 h 1427530"/>
                <a:gd name="connsiteX6" fmla="*/ 0 w 1176245"/>
                <a:gd name="connsiteY6" fmla="*/ 1053631 h 1427530"/>
                <a:gd name="connsiteX7" fmla="*/ 734432 w 1176245"/>
                <a:gd name="connsiteY7" fmla="*/ 0 h 1427530"/>
                <a:gd name="connsiteX0" fmla="*/ 734432 w 1176483"/>
                <a:gd name="connsiteY0" fmla="*/ 0 h 1427530"/>
                <a:gd name="connsiteX1" fmla="*/ 1131940 w 1176483"/>
                <a:gd name="connsiteY1" fmla="*/ 409799 h 1427530"/>
                <a:gd name="connsiteX2" fmla="*/ 1134507 w 1176483"/>
                <a:gd name="connsiteY2" fmla="*/ 568442 h 1427530"/>
                <a:gd name="connsiteX3" fmla="*/ 400140 w 1176483"/>
                <a:gd name="connsiteY3" fmla="*/ 1361835 h 1427530"/>
                <a:gd name="connsiteX4" fmla="*/ 255224 w 1176483"/>
                <a:gd name="connsiteY4" fmla="*/ 1405558 h 1427530"/>
                <a:gd name="connsiteX5" fmla="*/ 15163 w 1176483"/>
                <a:gd name="connsiteY5" fmla="*/ 1178414 h 1427530"/>
                <a:gd name="connsiteX6" fmla="*/ 0 w 1176483"/>
                <a:gd name="connsiteY6" fmla="*/ 1053631 h 1427530"/>
                <a:gd name="connsiteX7" fmla="*/ 734432 w 1176483"/>
                <a:gd name="connsiteY7" fmla="*/ 0 h 1427530"/>
                <a:gd name="connsiteX0" fmla="*/ 740299 w 1176483"/>
                <a:gd name="connsiteY0" fmla="*/ 0 h 1435213"/>
                <a:gd name="connsiteX1" fmla="*/ 1131940 w 1176483"/>
                <a:gd name="connsiteY1" fmla="*/ 417482 h 1435213"/>
                <a:gd name="connsiteX2" fmla="*/ 1134507 w 1176483"/>
                <a:gd name="connsiteY2" fmla="*/ 576125 h 1435213"/>
                <a:gd name="connsiteX3" fmla="*/ 400140 w 1176483"/>
                <a:gd name="connsiteY3" fmla="*/ 1369518 h 1435213"/>
                <a:gd name="connsiteX4" fmla="*/ 255224 w 1176483"/>
                <a:gd name="connsiteY4" fmla="*/ 1413241 h 1435213"/>
                <a:gd name="connsiteX5" fmla="*/ 15163 w 1176483"/>
                <a:gd name="connsiteY5" fmla="*/ 1186097 h 1435213"/>
                <a:gd name="connsiteX6" fmla="*/ 0 w 1176483"/>
                <a:gd name="connsiteY6" fmla="*/ 1061314 h 1435213"/>
                <a:gd name="connsiteX7" fmla="*/ 740299 w 1176483"/>
                <a:gd name="connsiteY7" fmla="*/ 0 h 1435213"/>
                <a:gd name="connsiteX0" fmla="*/ 762476 w 1198660"/>
                <a:gd name="connsiteY0" fmla="*/ 0 h 1435213"/>
                <a:gd name="connsiteX1" fmla="*/ 1154117 w 1198660"/>
                <a:gd name="connsiteY1" fmla="*/ 417482 h 1435213"/>
                <a:gd name="connsiteX2" fmla="*/ 1156684 w 1198660"/>
                <a:gd name="connsiteY2" fmla="*/ 576125 h 1435213"/>
                <a:gd name="connsiteX3" fmla="*/ 422317 w 1198660"/>
                <a:gd name="connsiteY3" fmla="*/ 1369518 h 1435213"/>
                <a:gd name="connsiteX4" fmla="*/ 277401 w 1198660"/>
                <a:gd name="connsiteY4" fmla="*/ 1413241 h 1435213"/>
                <a:gd name="connsiteX5" fmla="*/ 37340 w 1198660"/>
                <a:gd name="connsiteY5" fmla="*/ 1186097 h 1435213"/>
                <a:gd name="connsiteX6" fmla="*/ 22177 w 1198660"/>
                <a:gd name="connsiteY6" fmla="*/ 1061314 h 1435213"/>
                <a:gd name="connsiteX7" fmla="*/ 762476 w 1198660"/>
                <a:gd name="connsiteY7" fmla="*/ 0 h 1435213"/>
                <a:gd name="connsiteX0" fmla="*/ 770589 w 1206773"/>
                <a:gd name="connsiteY0" fmla="*/ 0 h 1435213"/>
                <a:gd name="connsiteX1" fmla="*/ 1162230 w 1206773"/>
                <a:gd name="connsiteY1" fmla="*/ 417482 h 1435213"/>
                <a:gd name="connsiteX2" fmla="*/ 1164797 w 1206773"/>
                <a:gd name="connsiteY2" fmla="*/ 576125 h 1435213"/>
                <a:gd name="connsiteX3" fmla="*/ 430430 w 1206773"/>
                <a:gd name="connsiteY3" fmla="*/ 1369518 h 1435213"/>
                <a:gd name="connsiteX4" fmla="*/ 285514 w 1206773"/>
                <a:gd name="connsiteY4" fmla="*/ 1413241 h 1435213"/>
                <a:gd name="connsiteX5" fmla="*/ 45453 w 1206773"/>
                <a:gd name="connsiteY5" fmla="*/ 1186097 h 1435213"/>
                <a:gd name="connsiteX6" fmla="*/ 30290 w 1206773"/>
                <a:gd name="connsiteY6" fmla="*/ 1061314 h 1435213"/>
                <a:gd name="connsiteX7" fmla="*/ 770589 w 1206773"/>
                <a:gd name="connsiteY7" fmla="*/ 0 h 1435213"/>
                <a:gd name="connsiteX0" fmla="*/ 769183 w 1205367"/>
                <a:gd name="connsiteY0" fmla="*/ 0 h 1435213"/>
                <a:gd name="connsiteX1" fmla="*/ 1160824 w 1205367"/>
                <a:gd name="connsiteY1" fmla="*/ 417482 h 1435213"/>
                <a:gd name="connsiteX2" fmla="*/ 1163391 w 1205367"/>
                <a:gd name="connsiteY2" fmla="*/ 576125 h 1435213"/>
                <a:gd name="connsiteX3" fmla="*/ 429024 w 1205367"/>
                <a:gd name="connsiteY3" fmla="*/ 1369518 h 1435213"/>
                <a:gd name="connsiteX4" fmla="*/ 284108 w 1205367"/>
                <a:gd name="connsiteY4" fmla="*/ 1413241 h 1435213"/>
                <a:gd name="connsiteX5" fmla="*/ 44047 w 1205367"/>
                <a:gd name="connsiteY5" fmla="*/ 1186097 h 1435213"/>
                <a:gd name="connsiteX6" fmla="*/ 28884 w 1205367"/>
                <a:gd name="connsiteY6" fmla="*/ 1061314 h 1435213"/>
                <a:gd name="connsiteX7" fmla="*/ 769183 w 1205367"/>
                <a:gd name="connsiteY7" fmla="*/ 0 h 143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367" h="1435213">
                  <a:moveTo>
                    <a:pt x="769183" y="0"/>
                  </a:moveTo>
                  <a:lnTo>
                    <a:pt x="1160824" y="417482"/>
                  </a:lnTo>
                  <a:cubicBezTo>
                    <a:pt x="1215931" y="483247"/>
                    <a:pt x="1223424" y="511228"/>
                    <a:pt x="1163391" y="576125"/>
                  </a:cubicBezTo>
                  <a:lnTo>
                    <a:pt x="429024" y="1369518"/>
                  </a:lnTo>
                  <a:cubicBezTo>
                    <a:pt x="368540" y="1430796"/>
                    <a:pt x="328402" y="1457517"/>
                    <a:pt x="284108" y="1413241"/>
                  </a:cubicBezTo>
                  <a:lnTo>
                    <a:pt x="44047" y="1186097"/>
                  </a:lnTo>
                  <a:cubicBezTo>
                    <a:pt x="3691" y="1151645"/>
                    <a:pt x="-23414" y="1119384"/>
                    <a:pt x="28884" y="1061314"/>
                  </a:cubicBezTo>
                  <a:lnTo>
                    <a:pt x="76918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8"/>
            <p:cNvSpPr/>
            <p:nvPr/>
          </p:nvSpPr>
          <p:spPr>
            <a:xfrm>
              <a:off x="4236087" y="2845222"/>
              <a:ext cx="1905848" cy="3233527"/>
            </a:xfrm>
            <a:custGeom>
              <a:avLst/>
              <a:gdLst>
                <a:gd name="connsiteX0" fmla="*/ 0 w 1310640"/>
                <a:gd name="connsiteY0" fmla="*/ 0 h 1341120"/>
                <a:gd name="connsiteX1" fmla="*/ 1310640 w 1310640"/>
                <a:gd name="connsiteY1" fmla="*/ 0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570865 w 1310640"/>
                <a:gd name="connsiteY2" fmla="*/ 366395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094740 w 1310640"/>
                <a:gd name="connsiteY3" fmla="*/ 807720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250315 w 1310640"/>
                <a:gd name="connsiteY4" fmla="*/ 966470 h 1341120"/>
                <a:gd name="connsiteX5" fmla="*/ 1310640 w 1310640"/>
                <a:gd name="connsiteY5" fmla="*/ 1341120 h 1341120"/>
                <a:gd name="connsiteX6" fmla="*/ 0 w 1310640"/>
                <a:gd name="connsiteY6" fmla="*/ 1341120 h 1341120"/>
                <a:gd name="connsiteX7" fmla="*/ 0 w 131064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045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42390 w 1367790"/>
                <a:gd name="connsiteY5" fmla="*/ 925195 h 1341120"/>
                <a:gd name="connsiteX6" fmla="*/ 1310640 w 1367790"/>
                <a:gd name="connsiteY6" fmla="*/ 1341120 h 1341120"/>
                <a:gd name="connsiteX7" fmla="*/ 0 w 1367790"/>
                <a:gd name="connsiteY7" fmla="*/ 1341120 h 1341120"/>
                <a:gd name="connsiteX8" fmla="*/ 0 w 1367790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9395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6220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493520"/>
                <a:gd name="connsiteX1" fmla="*/ 335915 w 1885315"/>
                <a:gd name="connsiteY1" fmla="*/ 44450 h 1493520"/>
                <a:gd name="connsiteX2" fmla="*/ 894715 w 1885315"/>
                <a:gd name="connsiteY2" fmla="*/ 299720 h 1493520"/>
                <a:gd name="connsiteX3" fmla="*/ 1202690 w 1885315"/>
                <a:gd name="connsiteY3" fmla="*/ 626745 h 1493520"/>
                <a:gd name="connsiteX4" fmla="*/ 1367790 w 1885315"/>
                <a:gd name="connsiteY4" fmla="*/ 617220 h 1493520"/>
                <a:gd name="connsiteX5" fmla="*/ 1885315 w 1885315"/>
                <a:gd name="connsiteY5" fmla="*/ 236220 h 1493520"/>
                <a:gd name="connsiteX6" fmla="*/ 1310640 w 1885315"/>
                <a:gd name="connsiteY6" fmla="*/ 1341120 h 1493520"/>
                <a:gd name="connsiteX7" fmla="*/ 866775 w 1885315"/>
                <a:gd name="connsiteY7" fmla="*/ 1493520 h 1493520"/>
                <a:gd name="connsiteX8" fmla="*/ 0 w 1885315"/>
                <a:gd name="connsiteY8" fmla="*/ 0 h 1493520"/>
                <a:gd name="connsiteX0" fmla="*/ 0 w 1894840"/>
                <a:gd name="connsiteY0" fmla="*/ 0 h 1493520"/>
                <a:gd name="connsiteX1" fmla="*/ 345440 w 1894840"/>
                <a:gd name="connsiteY1" fmla="*/ 44450 h 1493520"/>
                <a:gd name="connsiteX2" fmla="*/ 904240 w 1894840"/>
                <a:gd name="connsiteY2" fmla="*/ 299720 h 1493520"/>
                <a:gd name="connsiteX3" fmla="*/ 1212215 w 1894840"/>
                <a:gd name="connsiteY3" fmla="*/ 626745 h 1493520"/>
                <a:gd name="connsiteX4" fmla="*/ 1377315 w 1894840"/>
                <a:gd name="connsiteY4" fmla="*/ 617220 h 1493520"/>
                <a:gd name="connsiteX5" fmla="*/ 1894840 w 1894840"/>
                <a:gd name="connsiteY5" fmla="*/ 236220 h 1493520"/>
                <a:gd name="connsiteX6" fmla="*/ 1320165 w 1894840"/>
                <a:gd name="connsiteY6" fmla="*/ 1341120 h 1493520"/>
                <a:gd name="connsiteX7" fmla="*/ 876300 w 1894840"/>
                <a:gd name="connsiteY7" fmla="*/ 1493520 h 1493520"/>
                <a:gd name="connsiteX8" fmla="*/ 0 w 1894840"/>
                <a:gd name="connsiteY8" fmla="*/ 0 h 1493520"/>
                <a:gd name="connsiteX0" fmla="*/ 0 w 1894840"/>
                <a:gd name="connsiteY0" fmla="*/ 968 h 1494488"/>
                <a:gd name="connsiteX1" fmla="*/ 345440 w 1894840"/>
                <a:gd name="connsiteY1" fmla="*/ 45418 h 1494488"/>
                <a:gd name="connsiteX2" fmla="*/ 904240 w 1894840"/>
                <a:gd name="connsiteY2" fmla="*/ 300688 h 1494488"/>
                <a:gd name="connsiteX3" fmla="*/ 1212215 w 1894840"/>
                <a:gd name="connsiteY3" fmla="*/ 627713 h 1494488"/>
                <a:gd name="connsiteX4" fmla="*/ 1377315 w 1894840"/>
                <a:gd name="connsiteY4" fmla="*/ 618188 h 1494488"/>
                <a:gd name="connsiteX5" fmla="*/ 1894840 w 1894840"/>
                <a:gd name="connsiteY5" fmla="*/ 237188 h 1494488"/>
                <a:gd name="connsiteX6" fmla="*/ 1320165 w 1894840"/>
                <a:gd name="connsiteY6" fmla="*/ 1342088 h 1494488"/>
                <a:gd name="connsiteX7" fmla="*/ 876300 w 1894840"/>
                <a:gd name="connsiteY7" fmla="*/ 1494488 h 1494488"/>
                <a:gd name="connsiteX8" fmla="*/ 0 w 1894840"/>
                <a:gd name="connsiteY8" fmla="*/ 968 h 1494488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977265 w 1894840"/>
                <a:gd name="connsiteY7" fmla="*/ 1460079 h 1495004"/>
                <a:gd name="connsiteX8" fmla="*/ 876300 w 1894840"/>
                <a:gd name="connsiteY8" fmla="*/ 1495004 h 1495004"/>
                <a:gd name="connsiteX9" fmla="*/ 0 w 1894840"/>
                <a:gd name="connsiteY9" fmla="*/ 1484 h 1495004"/>
                <a:gd name="connsiteX0" fmla="*/ 0 w 1894840"/>
                <a:gd name="connsiteY0" fmla="*/ 1484 h 1590254"/>
                <a:gd name="connsiteX1" fmla="*/ 345440 w 1894840"/>
                <a:gd name="connsiteY1" fmla="*/ 45934 h 1590254"/>
                <a:gd name="connsiteX2" fmla="*/ 904240 w 1894840"/>
                <a:gd name="connsiteY2" fmla="*/ 301204 h 1590254"/>
                <a:gd name="connsiteX3" fmla="*/ 1212215 w 1894840"/>
                <a:gd name="connsiteY3" fmla="*/ 628229 h 1590254"/>
                <a:gd name="connsiteX4" fmla="*/ 1377315 w 1894840"/>
                <a:gd name="connsiteY4" fmla="*/ 618704 h 1590254"/>
                <a:gd name="connsiteX5" fmla="*/ 1894840 w 1894840"/>
                <a:gd name="connsiteY5" fmla="*/ 237704 h 1590254"/>
                <a:gd name="connsiteX6" fmla="*/ 1320165 w 1894840"/>
                <a:gd name="connsiteY6" fmla="*/ 1342604 h 1590254"/>
                <a:gd name="connsiteX7" fmla="*/ 694690 w 1894840"/>
                <a:gd name="connsiteY7" fmla="*/ 1590254 h 1590254"/>
                <a:gd name="connsiteX8" fmla="*/ 977265 w 1894840"/>
                <a:gd name="connsiteY8" fmla="*/ 1460079 h 1590254"/>
                <a:gd name="connsiteX9" fmla="*/ 876300 w 1894840"/>
                <a:gd name="connsiteY9" fmla="*/ 1495004 h 1590254"/>
                <a:gd name="connsiteX10" fmla="*/ 0 w 1894840"/>
                <a:gd name="connsiteY10" fmla="*/ 1484 h 1590254"/>
                <a:gd name="connsiteX0" fmla="*/ 0 w 1894840"/>
                <a:gd name="connsiteY0" fmla="*/ 1484 h 1583904"/>
                <a:gd name="connsiteX1" fmla="*/ 345440 w 1894840"/>
                <a:gd name="connsiteY1" fmla="*/ 45934 h 1583904"/>
                <a:gd name="connsiteX2" fmla="*/ 904240 w 1894840"/>
                <a:gd name="connsiteY2" fmla="*/ 301204 h 1583904"/>
                <a:gd name="connsiteX3" fmla="*/ 1212215 w 1894840"/>
                <a:gd name="connsiteY3" fmla="*/ 628229 h 1583904"/>
                <a:gd name="connsiteX4" fmla="*/ 1377315 w 1894840"/>
                <a:gd name="connsiteY4" fmla="*/ 618704 h 1583904"/>
                <a:gd name="connsiteX5" fmla="*/ 1894840 w 1894840"/>
                <a:gd name="connsiteY5" fmla="*/ 237704 h 1583904"/>
                <a:gd name="connsiteX6" fmla="*/ 1320165 w 1894840"/>
                <a:gd name="connsiteY6" fmla="*/ 1342604 h 1583904"/>
                <a:gd name="connsiteX7" fmla="*/ 697865 w 1894840"/>
                <a:gd name="connsiteY7" fmla="*/ 1583904 h 1583904"/>
                <a:gd name="connsiteX8" fmla="*/ 977265 w 1894840"/>
                <a:gd name="connsiteY8" fmla="*/ 1460079 h 1583904"/>
                <a:gd name="connsiteX9" fmla="*/ 876300 w 1894840"/>
                <a:gd name="connsiteY9" fmla="*/ 1495004 h 1583904"/>
                <a:gd name="connsiteX10" fmla="*/ 0 w 1894840"/>
                <a:gd name="connsiteY10" fmla="*/ 1484 h 158390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48665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64540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664990"/>
                <a:gd name="connsiteX1" fmla="*/ 345440 w 1894840"/>
                <a:gd name="connsiteY1" fmla="*/ 45934 h 1664990"/>
                <a:gd name="connsiteX2" fmla="*/ 904240 w 1894840"/>
                <a:gd name="connsiteY2" fmla="*/ 301204 h 1664990"/>
                <a:gd name="connsiteX3" fmla="*/ 1212215 w 1894840"/>
                <a:gd name="connsiteY3" fmla="*/ 628229 h 1664990"/>
                <a:gd name="connsiteX4" fmla="*/ 1377315 w 1894840"/>
                <a:gd name="connsiteY4" fmla="*/ 618704 h 1664990"/>
                <a:gd name="connsiteX5" fmla="*/ 1894840 w 1894840"/>
                <a:gd name="connsiteY5" fmla="*/ 237704 h 1664990"/>
                <a:gd name="connsiteX6" fmla="*/ 1320165 w 1894840"/>
                <a:gd name="connsiteY6" fmla="*/ 1342604 h 1664990"/>
                <a:gd name="connsiteX7" fmla="*/ 764540 w 1894840"/>
                <a:gd name="connsiteY7" fmla="*/ 1564854 h 1664990"/>
                <a:gd name="connsiteX8" fmla="*/ 977265 w 1894840"/>
                <a:gd name="connsiteY8" fmla="*/ 1460079 h 1664990"/>
                <a:gd name="connsiteX9" fmla="*/ 876300 w 1894840"/>
                <a:gd name="connsiteY9" fmla="*/ 1495004 h 1664990"/>
                <a:gd name="connsiteX10" fmla="*/ 0 w 1894840"/>
                <a:gd name="connsiteY10" fmla="*/ 1484 h 1664990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977265 w 1894840"/>
                <a:gd name="connsiteY8" fmla="*/ 1460079 h 1816061"/>
                <a:gd name="connsiteX9" fmla="*/ 876300 w 1894840"/>
                <a:gd name="connsiteY9" fmla="*/ 1495004 h 1816061"/>
                <a:gd name="connsiteX10" fmla="*/ 0 w 1894840"/>
                <a:gd name="connsiteY10" fmla="*/ 1484 h 1816061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876300 w 1894840"/>
                <a:gd name="connsiteY8" fmla="*/ 1495004 h 1816061"/>
                <a:gd name="connsiteX9" fmla="*/ 0 w 1894840"/>
                <a:gd name="connsiteY9" fmla="*/ 1484 h 181606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37704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28179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8015"/>
                <a:gd name="connsiteY0" fmla="*/ 1484 h 1813591"/>
                <a:gd name="connsiteX1" fmla="*/ 345440 w 1898015"/>
                <a:gd name="connsiteY1" fmla="*/ 45934 h 1813591"/>
                <a:gd name="connsiteX2" fmla="*/ 904240 w 1898015"/>
                <a:gd name="connsiteY2" fmla="*/ 301204 h 1813591"/>
                <a:gd name="connsiteX3" fmla="*/ 1212215 w 1898015"/>
                <a:gd name="connsiteY3" fmla="*/ 628229 h 1813591"/>
                <a:gd name="connsiteX4" fmla="*/ 1377315 w 1898015"/>
                <a:gd name="connsiteY4" fmla="*/ 618704 h 1813591"/>
                <a:gd name="connsiteX5" fmla="*/ 1898015 w 1898015"/>
                <a:gd name="connsiteY5" fmla="*/ 221829 h 1813591"/>
                <a:gd name="connsiteX6" fmla="*/ 1336040 w 1898015"/>
                <a:gd name="connsiteY6" fmla="*/ 1790279 h 1813591"/>
                <a:gd name="connsiteX7" fmla="*/ 764540 w 1898015"/>
                <a:gd name="connsiteY7" fmla="*/ 1555329 h 1813591"/>
                <a:gd name="connsiteX8" fmla="*/ 876300 w 1898015"/>
                <a:gd name="connsiteY8" fmla="*/ 1495004 h 1813591"/>
                <a:gd name="connsiteX9" fmla="*/ 0 w 1898015"/>
                <a:gd name="connsiteY9" fmla="*/ 1484 h 1813591"/>
                <a:gd name="connsiteX0" fmla="*/ 0 w 1901292"/>
                <a:gd name="connsiteY0" fmla="*/ 1484 h 1813591"/>
                <a:gd name="connsiteX1" fmla="*/ 345440 w 1901292"/>
                <a:gd name="connsiteY1" fmla="*/ 45934 h 1813591"/>
                <a:gd name="connsiteX2" fmla="*/ 904240 w 1901292"/>
                <a:gd name="connsiteY2" fmla="*/ 301204 h 1813591"/>
                <a:gd name="connsiteX3" fmla="*/ 1212215 w 1901292"/>
                <a:gd name="connsiteY3" fmla="*/ 628229 h 1813591"/>
                <a:gd name="connsiteX4" fmla="*/ 1377315 w 1901292"/>
                <a:gd name="connsiteY4" fmla="*/ 618704 h 1813591"/>
                <a:gd name="connsiteX5" fmla="*/ 1898015 w 1901292"/>
                <a:gd name="connsiteY5" fmla="*/ 221829 h 1813591"/>
                <a:gd name="connsiteX6" fmla="*/ 1336040 w 1901292"/>
                <a:gd name="connsiteY6" fmla="*/ 1790279 h 1813591"/>
                <a:gd name="connsiteX7" fmla="*/ 764540 w 1901292"/>
                <a:gd name="connsiteY7" fmla="*/ 1555329 h 1813591"/>
                <a:gd name="connsiteX8" fmla="*/ 876300 w 1901292"/>
                <a:gd name="connsiteY8" fmla="*/ 1495004 h 1813591"/>
                <a:gd name="connsiteX9" fmla="*/ 0 w 1901292"/>
                <a:gd name="connsiteY9" fmla="*/ 1484 h 1813591"/>
                <a:gd name="connsiteX0" fmla="*/ 0 w 1902353"/>
                <a:gd name="connsiteY0" fmla="*/ 1484 h 1813591"/>
                <a:gd name="connsiteX1" fmla="*/ 345440 w 1902353"/>
                <a:gd name="connsiteY1" fmla="*/ 45934 h 1813591"/>
                <a:gd name="connsiteX2" fmla="*/ 904240 w 1902353"/>
                <a:gd name="connsiteY2" fmla="*/ 301204 h 1813591"/>
                <a:gd name="connsiteX3" fmla="*/ 1212215 w 1902353"/>
                <a:gd name="connsiteY3" fmla="*/ 628229 h 1813591"/>
                <a:gd name="connsiteX4" fmla="*/ 1377315 w 1902353"/>
                <a:gd name="connsiteY4" fmla="*/ 618704 h 1813591"/>
                <a:gd name="connsiteX5" fmla="*/ 1898015 w 1902353"/>
                <a:gd name="connsiteY5" fmla="*/ 221829 h 1813591"/>
                <a:gd name="connsiteX6" fmla="*/ 1336040 w 1902353"/>
                <a:gd name="connsiteY6" fmla="*/ 1790279 h 1813591"/>
                <a:gd name="connsiteX7" fmla="*/ 764540 w 1902353"/>
                <a:gd name="connsiteY7" fmla="*/ 1555329 h 1813591"/>
                <a:gd name="connsiteX8" fmla="*/ 876300 w 1902353"/>
                <a:gd name="connsiteY8" fmla="*/ 1495004 h 1813591"/>
                <a:gd name="connsiteX9" fmla="*/ 0 w 1902353"/>
                <a:gd name="connsiteY9" fmla="*/ 1484 h 1813591"/>
                <a:gd name="connsiteX0" fmla="*/ 0 w 1901612"/>
                <a:gd name="connsiteY0" fmla="*/ 1484 h 1813591"/>
                <a:gd name="connsiteX1" fmla="*/ 345440 w 1901612"/>
                <a:gd name="connsiteY1" fmla="*/ 45934 h 1813591"/>
                <a:gd name="connsiteX2" fmla="*/ 904240 w 1901612"/>
                <a:gd name="connsiteY2" fmla="*/ 301204 h 1813591"/>
                <a:gd name="connsiteX3" fmla="*/ 1212215 w 1901612"/>
                <a:gd name="connsiteY3" fmla="*/ 628229 h 1813591"/>
                <a:gd name="connsiteX4" fmla="*/ 1377315 w 1901612"/>
                <a:gd name="connsiteY4" fmla="*/ 618704 h 1813591"/>
                <a:gd name="connsiteX5" fmla="*/ 1898015 w 1901612"/>
                <a:gd name="connsiteY5" fmla="*/ 221829 h 1813591"/>
                <a:gd name="connsiteX6" fmla="*/ 1336040 w 1901612"/>
                <a:gd name="connsiteY6" fmla="*/ 1790279 h 1813591"/>
                <a:gd name="connsiteX7" fmla="*/ 764540 w 1901612"/>
                <a:gd name="connsiteY7" fmla="*/ 1555329 h 1813591"/>
                <a:gd name="connsiteX8" fmla="*/ 876300 w 1901612"/>
                <a:gd name="connsiteY8" fmla="*/ 1495004 h 1813591"/>
                <a:gd name="connsiteX9" fmla="*/ 0 w 1901612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6730"/>
                <a:gd name="connsiteY0" fmla="*/ 1484 h 1813591"/>
                <a:gd name="connsiteX1" fmla="*/ 345440 w 1906730"/>
                <a:gd name="connsiteY1" fmla="*/ 45934 h 1813591"/>
                <a:gd name="connsiteX2" fmla="*/ 904240 w 1906730"/>
                <a:gd name="connsiteY2" fmla="*/ 301204 h 1813591"/>
                <a:gd name="connsiteX3" fmla="*/ 1212215 w 1906730"/>
                <a:gd name="connsiteY3" fmla="*/ 628229 h 1813591"/>
                <a:gd name="connsiteX4" fmla="*/ 1377315 w 1906730"/>
                <a:gd name="connsiteY4" fmla="*/ 618704 h 1813591"/>
                <a:gd name="connsiteX5" fmla="*/ 1898015 w 1906730"/>
                <a:gd name="connsiteY5" fmla="*/ 221829 h 1813591"/>
                <a:gd name="connsiteX6" fmla="*/ 1336040 w 1906730"/>
                <a:gd name="connsiteY6" fmla="*/ 1790279 h 1813591"/>
                <a:gd name="connsiteX7" fmla="*/ 764540 w 1906730"/>
                <a:gd name="connsiteY7" fmla="*/ 1555329 h 1813591"/>
                <a:gd name="connsiteX8" fmla="*/ 876300 w 1906730"/>
                <a:gd name="connsiteY8" fmla="*/ 1495004 h 1813591"/>
                <a:gd name="connsiteX9" fmla="*/ 0 w 1906730"/>
                <a:gd name="connsiteY9" fmla="*/ 1484 h 1813591"/>
                <a:gd name="connsiteX0" fmla="*/ 0 w 1904264"/>
                <a:gd name="connsiteY0" fmla="*/ 1484 h 1813591"/>
                <a:gd name="connsiteX1" fmla="*/ 345440 w 1904264"/>
                <a:gd name="connsiteY1" fmla="*/ 45934 h 1813591"/>
                <a:gd name="connsiteX2" fmla="*/ 904240 w 1904264"/>
                <a:gd name="connsiteY2" fmla="*/ 301204 h 1813591"/>
                <a:gd name="connsiteX3" fmla="*/ 1212215 w 1904264"/>
                <a:gd name="connsiteY3" fmla="*/ 628229 h 1813591"/>
                <a:gd name="connsiteX4" fmla="*/ 1377315 w 1904264"/>
                <a:gd name="connsiteY4" fmla="*/ 618704 h 1813591"/>
                <a:gd name="connsiteX5" fmla="*/ 1898015 w 1904264"/>
                <a:gd name="connsiteY5" fmla="*/ 221829 h 1813591"/>
                <a:gd name="connsiteX6" fmla="*/ 1336040 w 1904264"/>
                <a:gd name="connsiteY6" fmla="*/ 1790279 h 1813591"/>
                <a:gd name="connsiteX7" fmla="*/ 764540 w 1904264"/>
                <a:gd name="connsiteY7" fmla="*/ 1555329 h 1813591"/>
                <a:gd name="connsiteX8" fmla="*/ 876300 w 1904264"/>
                <a:gd name="connsiteY8" fmla="*/ 1495004 h 1813591"/>
                <a:gd name="connsiteX9" fmla="*/ 0 w 1904264"/>
                <a:gd name="connsiteY9" fmla="*/ 1484 h 1813591"/>
                <a:gd name="connsiteX0" fmla="*/ 0 w 1910526"/>
                <a:gd name="connsiteY0" fmla="*/ 1484 h 1813591"/>
                <a:gd name="connsiteX1" fmla="*/ 345440 w 1910526"/>
                <a:gd name="connsiteY1" fmla="*/ 45934 h 1813591"/>
                <a:gd name="connsiteX2" fmla="*/ 904240 w 1910526"/>
                <a:gd name="connsiteY2" fmla="*/ 301204 h 1813591"/>
                <a:gd name="connsiteX3" fmla="*/ 1212215 w 1910526"/>
                <a:gd name="connsiteY3" fmla="*/ 628229 h 1813591"/>
                <a:gd name="connsiteX4" fmla="*/ 1377315 w 1910526"/>
                <a:gd name="connsiteY4" fmla="*/ 618704 h 1813591"/>
                <a:gd name="connsiteX5" fmla="*/ 1904365 w 1910526"/>
                <a:gd name="connsiteY5" fmla="*/ 212304 h 1813591"/>
                <a:gd name="connsiteX6" fmla="*/ 1336040 w 1910526"/>
                <a:gd name="connsiteY6" fmla="*/ 1790279 h 1813591"/>
                <a:gd name="connsiteX7" fmla="*/ 764540 w 1910526"/>
                <a:gd name="connsiteY7" fmla="*/ 1555329 h 1813591"/>
                <a:gd name="connsiteX8" fmla="*/ 876300 w 1910526"/>
                <a:gd name="connsiteY8" fmla="*/ 1495004 h 1813591"/>
                <a:gd name="connsiteX9" fmla="*/ 0 w 1910526"/>
                <a:gd name="connsiteY9" fmla="*/ 1484 h 1813591"/>
                <a:gd name="connsiteX0" fmla="*/ 0 w 1907934"/>
                <a:gd name="connsiteY0" fmla="*/ 1484 h 1813591"/>
                <a:gd name="connsiteX1" fmla="*/ 345440 w 1907934"/>
                <a:gd name="connsiteY1" fmla="*/ 45934 h 1813591"/>
                <a:gd name="connsiteX2" fmla="*/ 904240 w 1907934"/>
                <a:gd name="connsiteY2" fmla="*/ 301204 h 1813591"/>
                <a:gd name="connsiteX3" fmla="*/ 1212215 w 1907934"/>
                <a:gd name="connsiteY3" fmla="*/ 628229 h 1813591"/>
                <a:gd name="connsiteX4" fmla="*/ 1377315 w 1907934"/>
                <a:gd name="connsiteY4" fmla="*/ 618704 h 1813591"/>
                <a:gd name="connsiteX5" fmla="*/ 1904365 w 1907934"/>
                <a:gd name="connsiteY5" fmla="*/ 212304 h 1813591"/>
                <a:gd name="connsiteX6" fmla="*/ 1336040 w 1907934"/>
                <a:gd name="connsiteY6" fmla="*/ 1790279 h 1813591"/>
                <a:gd name="connsiteX7" fmla="*/ 764540 w 1907934"/>
                <a:gd name="connsiteY7" fmla="*/ 1555329 h 1813591"/>
                <a:gd name="connsiteX8" fmla="*/ 876300 w 1907934"/>
                <a:gd name="connsiteY8" fmla="*/ 1495004 h 1813591"/>
                <a:gd name="connsiteX9" fmla="*/ 0 w 1907934"/>
                <a:gd name="connsiteY9" fmla="*/ 1484 h 1813591"/>
                <a:gd name="connsiteX0" fmla="*/ 0 w 1907706"/>
                <a:gd name="connsiteY0" fmla="*/ 1484 h 1823362"/>
                <a:gd name="connsiteX1" fmla="*/ 345440 w 1907706"/>
                <a:gd name="connsiteY1" fmla="*/ 45934 h 1823362"/>
                <a:gd name="connsiteX2" fmla="*/ 904240 w 1907706"/>
                <a:gd name="connsiteY2" fmla="*/ 301204 h 1823362"/>
                <a:gd name="connsiteX3" fmla="*/ 1212215 w 1907706"/>
                <a:gd name="connsiteY3" fmla="*/ 628229 h 1823362"/>
                <a:gd name="connsiteX4" fmla="*/ 1377315 w 1907706"/>
                <a:gd name="connsiteY4" fmla="*/ 618704 h 1823362"/>
                <a:gd name="connsiteX5" fmla="*/ 1904365 w 1907706"/>
                <a:gd name="connsiteY5" fmla="*/ 212304 h 1823362"/>
                <a:gd name="connsiteX6" fmla="*/ 1307465 w 1907706"/>
                <a:gd name="connsiteY6" fmla="*/ 1802979 h 1823362"/>
                <a:gd name="connsiteX7" fmla="*/ 764540 w 1907706"/>
                <a:gd name="connsiteY7" fmla="*/ 1555329 h 1823362"/>
                <a:gd name="connsiteX8" fmla="*/ 876300 w 1907706"/>
                <a:gd name="connsiteY8" fmla="*/ 1495004 h 1823362"/>
                <a:gd name="connsiteX9" fmla="*/ 0 w 1907706"/>
                <a:gd name="connsiteY9" fmla="*/ 1484 h 1823362"/>
                <a:gd name="connsiteX0" fmla="*/ 0 w 1907930"/>
                <a:gd name="connsiteY0" fmla="*/ 1484 h 1823362"/>
                <a:gd name="connsiteX1" fmla="*/ 345440 w 1907930"/>
                <a:gd name="connsiteY1" fmla="*/ 45934 h 1823362"/>
                <a:gd name="connsiteX2" fmla="*/ 904240 w 1907930"/>
                <a:gd name="connsiteY2" fmla="*/ 301204 h 1823362"/>
                <a:gd name="connsiteX3" fmla="*/ 1212215 w 1907930"/>
                <a:gd name="connsiteY3" fmla="*/ 628229 h 1823362"/>
                <a:gd name="connsiteX4" fmla="*/ 1377315 w 1907930"/>
                <a:gd name="connsiteY4" fmla="*/ 618704 h 1823362"/>
                <a:gd name="connsiteX5" fmla="*/ 1904365 w 1907930"/>
                <a:gd name="connsiteY5" fmla="*/ 212304 h 1823362"/>
                <a:gd name="connsiteX6" fmla="*/ 1307465 w 1907930"/>
                <a:gd name="connsiteY6" fmla="*/ 1802979 h 1823362"/>
                <a:gd name="connsiteX7" fmla="*/ 764540 w 1907930"/>
                <a:gd name="connsiteY7" fmla="*/ 1555329 h 1823362"/>
                <a:gd name="connsiteX8" fmla="*/ 876300 w 1907930"/>
                <a:gd name="connsiteY8" fmla="*/ 1495004 h 1823362"/>
                <a:gd name="connsiteX9" fmla="*/ 0 w 1907930"/>
                <a:gd name="connsiteY9" fmla="*/ 1484 h 1823362"/>
                <a:gd name="connsiteX0" fmla="*/ 0 w 1908214"/>
                <a:gd name="connsiteY0" fmla="*/ 1484 h 1823362"/>
                <a:gd name="connsiteX1" fmla="*/ 345440 w 1908214"/>
                <a:gd name="connsiteY1" fmla="*/ 45934 h 1823362"/>
                <a:gd name="connsiteX2" fmla="*/ 904240 w 1908214"/>
                <a:gd name="connsiteY2" fmla="*/ 301204 h 1823362"/>
                <a:gd name="connsiteX3" fmla="*/ 1212215 w 1908214"/>
                <a:gd name="connsiteY3" fmla="*/ 628229 h 1823362"/>
                <a:gd name="connsiteX4" fmla="*/ 1377315 w 1908214"/>
                <a:gd name="connsiteY4" fmla="*/ 618704 h 1823362"/>
                <a:gd name="connsiteX5" fmla="*/ 1904365 w 1908214"/>
                <a:gd name="connsiteY5" fmla="*/ 212304 h 1823362"/>
                <a:gd name="connsiteX6" fmla="*/ 1307465 w 1908214"/>
                <a:gd name="connsiteY6" fmla="*/ 1802979 h 1823362"/>
                <a:gd name="connsiteX7" fmla="*/ 764540 w 1908214"/>
                <a:gd name="connsiteY7" fmla="*/ 1555329 h 1823362"/>
                <a:gd name="connsiteX8" fmla="*/ 876300 w 1908214"/>
                <a:gd name="connsiteY8" fmla="*/ 1495004 h 1823362"/>
                <a:gd name="connsiteX9" fmla="*/ 0 w 1908214"/>
                <a:gd name="connsiteY9" fmla="*/ 1484 h 1823362"/>
                <a:gd name="connsiteX0" fmla="*/ 0 w 1905744"/>
                <a:gd name="connsiteY0" fmla="*/ 1484 h 1823362"/>
                <a:gd name="connsiteX1" fmla="*/ 345440 w 1905744"/>
                <a:gd name="connsiteY1" fmla="*/ 45934 h 1823362"/>
                <a:gd name="connsiteX2" fmla="*/ 904240 w 1905744"/>
                <a:gd name="connsiteY2" fmla="*/ 301204 h 1823362"/>
                <a:gd name="connsiteX3" fmla="*/ 1212215 w 1905744"/>
                <a:gd name="connsiteY3" fmla="*/ 628229 h 1823362"/>
                <a:gd name="connsiteX4" fmla="*/ 1377315 w 1905744"/>
                <a:gd name="connsiteY4" fmla="*/ 618704 h 1823362"/>
                <a:gd name="connsiteX5" fmla="*/ 1904365 w 1905744"/>
                <a:gd name="connsiteY5" fmla="*/ 212304 h 1823362"/>
                <a:gd name="connsiteX6" fmla="*/ 1307465 w 1905744"/>
                <a:gd name="connsiteY6" fmla="*/ 1802979 h 1823362"/>
                <a:gd name="connsiteX7" fmla="*/ 764540 w 1905744"/>
                <a:gd name="connsiteY7" fmla="*/ 1555329 h 1823362"/>
                <a:gd name="connsiteX8" fmla="*/ 876300 w 1905744"/>
                <a:gd name="connsiteY8" fmla="*/ 1495004 h 1823362"/>
                <a:gd name="connsiteX9" fmla="*/ 0 w 1905744"/>
                <a:gd name="connsiteY9" fmla="*/ 1484 h 1823362"/>
                <a:gd name="connsiteX0" fmla="*/ 0 w 1905744"/>
                <a:gd name="connsiteY0" fmla="*/ 1484 h 1813591"/>
                <a:gd name="connsiteX1" fmla="*/ 345440 w 1905744"/>
                <a:gd name="connsiteY1" fmla="*/ 45934 h 1813591"/>
                <a:gd name="connsiteX2" fmla="*/ 904240 w 1905744"/>
                <a:gd name="connsiteY2" fmla="*/ 301204 h 1813591"/>
                <a:gd name="connsiteX3" fmla="*/ 1212215 w 1905744"/>
                <a:gd name="connsiteY3" fmla="*/ 628229 h 1813591"/>
                <a:gd name="connsiteX4" fmla="*/ 1377315 w 1905744"/>
                <a:gd name="connsiteY4" fmla="*/ 618704 h 1813591"/>
                <a:gd name="connsiteX5" fmla="*/ 1904365 w 1905744"/>
                <a:gd name="connsiteY5" fmla="*/ 212304 h 1813591"/>
                <a:gd name="connsiteX6" fmla="*/ 1307465 w 1905744"/>
                <a:gd name="connsiteY6" fmla="*/ 1790279 h 1813591"/>
                <a:gd name="connsiteX7" fmla="*/ 764540 w 1905744"/>
                <a:gd name="connsiteY7" fmla="*/ 1555329 h 1813591"/>
                <a:gd name="connsiteX8" fmla="*/ 876300 w 1905744"/>
                <a:gd name="connsiteY8" fmla="*/ 1495004 h 1813591"/>
                <a:gd name="connsiteX9" fmla="*/ 0 w 1905744"/>
                <a:gd name="connsiteY9" fmla="*/ 1484 h 1813591"/>
                <a:gd name="connsiteX0" fmla="*/ 0 w 1905848"/>
                <a:gd name="connsiteY0" fmla="*/ 1484 h 1813591"/>
                <a:gd name="connsiteX1" fmla="*/ 345440 w 1905848"/>
                <a:gd name="connsiteY1" fmla="*/ 45934 h 1813591"/>
                <a:gd name="connsiteX2" fmla="*/ 904240 w 1905848"/>
                <a:gd name="connsiteY2" fmla="*/ 301204 h 1813591"/>
                <a:gd name="connsiteX3" fmla="*/ 1212215 w 1905848"/>
                <a:gd name="connsiteY3" fmla="*/ 628229 h 1813591"/>
                <a:gd name="connsiteX4" fmla="*/ 1377315 w 1905848"/>
                <a:gd name="connsiteY4" fmla="*/ 618704 h 1813591"/>
                <a:gd name="connsiteX5" fmla="*/ 1904365 w 1905848"/>
                <a:gd name="connsiteY5" fmla="*/ 212304 h 1813591"/>
                <a:gd name="connsiteX6" fmla="*/ 1307465 w 1905848"/>
                <a:gd name="connsiteY6" fmla="*/ 1790279 h 1813591"/>
                <a:gd name="connsiteX7" fmla="*/ 764540 w 1905848"/>
                <a:gd name="connsiteY7" fmla="*/ 1555329 h 1813591"/>
                <a:gd name="connsiteX8" fmla="*/ 876300 w 1905848"/>
                <a:gd name="connsiteY8" fmla="*/ 1495004 h 1813591"/>
                <a:gd name="connsiteX9" fmla="*/ 0 w 1905848"/>
                <a:gd name="connsiteY9" fmla="*/ 1484 h 1813591"/>
                <a:gd name="connsiteX0" fmla="*/ 0 w 1905848"/>
                <a:gd name="connsiteY0" fmla="*/ 1484 h 1895316"/>
                <a:gd name="connsiteX1" fmla="*/ 345440 w 1905848"/>
                <a:gd name="connsiteY1" fmla="*/ 45934 h 1895316"/>
                <a:gd name="connsiteX2" fmla="*/ 904240 w 1905848"/>
                <a:gd name="connsiteY2" fmla="*/ 301204 h 1895316"/>
                <a:gd name="connsiteX3" fmla="*/ 1212215 w 1905848"/>
                <a:gd name="connsiteY3" fmla="*/ 628229 h 1895316"/>
                <a:gd name="connsiteX4" fmla="*/ 1377315 w 1905848"/>
                <a:gd name="connsiteY4" fmla="*/ 618704 h 1895316"/>
                <a:gd name="connsiteX5" fmla="*/ 1904365 w 1905848"/>
                <a:gd name="connsiteY5" fmla="*/ 212304 h 1895316"/>
                <a:gd name="connsiteX6" fmla="*/ 1307465 w 1905848"/>
                <a:gd name="connsiteY6" fmla="*/ 1790279 h 1895316"/>
                <a:gd name="connsiteX7" fmla="*/ 916938 w 1905848"/>
                <a:gd name="connsiteY7" fmla="*/ 1726779 h 1895316"/>
                <a:gd name="connsiteX8" fmla="*/ 764540 w 1905848"/>
                <a:gd name="connsiteY8" fmla="*/ 1555329 h 1895316"/>
                <a:gd name="connsiteX9" fmla="*/ 876300 w 1905848"/>
                <a:gd name="connsiteY9" fmla="*/ 1495004 h 1895316"/>
                <a:gd name="connsiteX10" fmla="*/ 0 w 1905848"/>
                <a:gd name="connsiteY10" fmla="*/ 1484 h 1895316"/>
                <a:gd name="connsiteX0" fmla="*/ 0 w 1905848"/>
                <a:gd name="connsiteY0" fmla="*/ 1484 h 1885586"/>
                <a:gd name="connsiteX1" fmla="*/ 345440 w 1905848"/>
                <a:gd name="connsiteY1" fmla="*/ 45934 h 1885586"/>
                <a:gd name="connsiteX2" fmla="*/ 904240 w 1905848"/>
                <a:gd name="connsiteY2" fmla="*/ 301204 h 1885586"/>
                <a:gd name="connsiteX3" fmla="*/ 1212215 w 1905848"/>
                <a:gd name="connsiteY3" fmla="*/ 628229 h 1885586"/>
                <a:gd name="connsiteX4" fmla="*/ 1377315 w 1905848"/>
                <a:gd name="connsiteY4" fmla="*/ 618704 h 1885586"/>
                <a:gd name="connsiteX5" fmla="*/ 1904365 w 1905848"/>
                <a:gd name="connsiteY5" fmla="*/ 212304 h 1885586"/>
                <a:gd name="connsiteX6" fmla="*/ 1307465 w 1905848"/>
                <a:gd name="connsiteY6" fmla="*/ 1790279 h 1885586"/>
                <a:gd name="connsiteX7" fmla="*/ 720088 w 1905848"/>
                <a:gd name="connsiteY7" fmla="*/ 1679154 h 1885586"/>
                <a:gd name="connsiteX8" fmla="*/ 764540 w 1905848"/>
                <a:gd name="connsiteY8" fmla="*/ 1555329 h 1885586"/>
                <a:gd name="connsiteX9" fmla="*/ 876300 w 1905848"/>
                <a:gd name="connsiteY9" fmla="*/ 1495004 h 1885586"/>
                <a:gd name="connsiteX10" fmla="*/ 0 w 1905848"/>
                <a:gd name="connsiteY10" fmla="*/ 1484 h 1885586"/>
                <a:gd name="connsiteX0" fmla="*/ 0 w 1905848"/>
                <a:gd name="connsiteY0" fmla="*/ 1484 h 1883847"/>
                <a:gd name="connsiteX1" fmla="*/ 345440 w 1905848"/>
                <a:gd name="connsiteY1" fmla="*/ 45934 h 1883847"/>
                <a:gd name="connsiteX2" fmla="*/ 904240 w 1905848"/>
                <a:gd name="connsiteY2" fmla="*/ 301204 h 1883847"/>
                <a:gd name="connsiteX3" fmla="*/ 1212215 w 1905848"/>
                <a:gd name="connsiteY3" fmla="*/ 628229 h 1883847"/>
                <a:gd name="connsiteX4" fmla="*/ 1377315 w 1905848"/>
                <a:gd name="connsiteY4" fmla="*/ 618704 h 1883847"/>
                <a:gd name="connsiteX5" fmla="*/ 1904365 w 1905848"/>
                <a:gd name="connsiteY5" fmla="*/ 212304 h 1883847"/>
                <a:gd name="connsiteX6" fmla="*/ 1307465 w 1905848"/>
                <a:gd name="connsiteY6" fmla="*/ 1790279 h 1883847"/>
                <a:gd name="connsiteX7" fmla="*/ 710563 w 1905848"/>
                <a:gd name="connsiteY7" fmla="*/ 1669629 h 1883847"/>
                <a:gd name="connsiteX8" fmla="*/ 764540 w 1905848"/>
                <a:gd name="connsiteY8" fmla="*/ 1555329 h 1883847"/>
                <a:gd name="connsiteX9" fmla="*/ 876300 w 1905848"/>
                <a:gd name="connsiteY9" fmla="*/ 1495004 h 1883847"/>
                <a:gd name="connsiteX10" fmla="*/ 0 w 1905848"/>
                <a:gd name="connsiteY10" fmla="*/ 1484 h 1883847"/>
                <a:gd name="connsiteX0" fmla="*/ 0 w 1905848"/>
                <a:gd name="connsiteY0" fmla="*/ 1484 h 1917485"/>
                <a:gd name="connsiteX1" fmla="*/ 345440 w 1905848"/>
                <a:gd name="connsiteY1" fmla="*/ 45934 h 1917485"/>
                <a:gd name="connsiteX2" fmla="*/ 904240 w 1905848"/>
                <a:gd name="connsiteY2" fmla="*/ 301204 h 1917485"/>
                <a:gd name="connsiteX3" fmla="*/ 1212215 w 1905848"/>
                <a:gd name="connsiteY3" fmla="*/ 628229 h 1917485"/>
                <a:gd name="connsiteX4" fmla="*/ 1377315 w 1905848"/>
                <a:gd name="connsiteY4" fmla="*/ 618704 h 1917485"/>
                <a:gd name="connsiteX5" fmla="*/ 1904365 w 1905848"/>
                <a:gd name="connsiteY5" fmla="*/ 212304 h 1917485"/>
                <a:gd name="connsiteX6" fmla="*/ 1307465 w 1905848"/>
                <a:gd name="connsiteY6" fmla="*/ 1790279 h 1917485"/>
                <a:gd name="connsiteX7" fmla="*/ 920113 w 1905848"/>
                <a:gd name="connsiteY7" fmla="*/ 1806154 h 1917485"/>
                <a:gd name="connsiteX8" fmla="*/ 710563 w 1905848"/>
                <a:gd name="connsiteY8" fmla="*/ 1669629 h 1917485"/>
                <a:gd name="connsiteX9" fmla="*/ 764540 w 1905848"/>
                <a:gd name="connsiteY9" fmla="*/ 1555329 h 1917485"/>
                <a:gd name="connsiteX10" fmla="*/ 876300 w 1905848"/>
                <a:gd name="connsiteY10" fmla="*/ 1495004 h 1917485"/>
                <a:gd name="connsiteX11" fmla="*/ 0 w 1905848"/>
                <a:gd name="connsiteY11" fmla="*/ 1484 h 1917485"/>
                <a:gd name="connsiteX0" fmla="*/ 0 w 1905848"/>
                <a:gd name="connsiteY0" fmla="*/ 1484 h 3130402"/>
                <a:gd name="connsiteX1" fmla="*/ 345440 w 1905848"/>
                <a:gd name="connsiteY1" fmla="*/ 45934 h 3130402"/>
                <a:gd name="connsiteX2" fmla="*/ 904240 w 1905848"/>
                <a:gd name="connsiteY2" fmla="*/ 301204 h 3130402"/>
                <a:gd name="connsiteX3" fmla="*/ 1212215 w 1905848"/>
                <a:gd name="connsiteY3" fmla="*/ 628229 h 3130402"/>
                <a:gd name="connsiteX4" fmla="*/ 1377315 w 1905848"/>
                <a:gd name="connsiteY4" fmla="*/ 618704 h 3130402"/>
                <a:gd name="connsiteX5" fmla="*/ 1904365 w 1905848"/>
                <a:gd name="connsiteY5" fmla="*/ 212304 h 3130402"/>
                <a:gd name="connsiteX6" fmla="*/ 1307465 w 1905848"/>
                <a:gd name="connsiteY6" fmla="*/ 1790279 h 3130402"/>
                <a:gd name="connsiteX7" fmla="*/ 583563 w 1905848"/>
                <a:gd name="connsiteY7" fmla="*/ 3130129 h 3130402"/>
                <a:gd name="connsiteX8" fmla="*/ 710563 w 1905848"/>
                <a:gd name="connsiteY8" fmla="*/ 1669629 h 3130402"/>
                <a:gd name="connsiteX9" fmla="*/ 764540 w 1905848"/>
                <a:gd name="connsiteY9" fmla="*/ 1555329 h 3130402"/>
                <a:gd name="connsiteX10" fmla="*/ 876300 w 1905848"/>
                <a:gd name="connsiteY10" fmla="*/ 1495004 h 3130402"/>
                <a:gd name="connsiteX11" fmla="*/ 0 w 1905848"/>
                <a:gd name="connsiteY11" fmla="*/ 1484 h 3130402"/>
                <a:gd name="connsiteX0" fmla="*/ 0 w 1905848"/>
                <a:gd name="connsiteY0" fmla="*/ 1484 h 3158465"/>
                <a:gd name="connsiteX1" fmla="*/ 345440 w 1905848"/>
                <a:gd name="connsiteY1" fmla="*/ 45934 h 3158465"/>
                <a:gd name="connsiteX2" fmla="*/ 904240 w 1905848"/>
                <a:gd name="connsiteY2" fmla="*/ 301204 h 3158465"/>
                <a:gd name="connsiteX3" fmla="*/ 1212215 w 1905848"/>
                <a:gd name="connsiteY3" fmla="*/ 628229 h 3158465"/>
                <a:gd name="connsiteX4" fmla="*/ 1377315 w 1905848"/>
                <a:gd name="connsiteY4" fmla="*/ 618704 h 3158465"/>
                <a:gd name="connsiteX5" fmla="*/ 1904365 w 1905848"/>
                <a:gd name="connsiteY5" fmla="*/ 212304 h 3158465"/>
                <a:gd name="connsiteX6" fmla="*/ 1307465 w 1905848"/>
                <a:gd name="connsiteY6" fmla="*/ 1790279 h 3158465"/>
                <a:gd name="connsiteX7" fmla="*/ 916938 w 1905848"/>
                <a:gd name="connsiteY7" fmla="*/ 2571328 h 3158465"/>
                <a:gd name="connsiteX8" fmla="*/ 583563 w 1905848"/>
                <a:gd name="connsiteY8" fmla="*/ 3130129 h 3158465"/>
                <a:gd name="connsiteX9" fmla="*/ 710563 w 1905848"/>
                <a:gd name="connsiteY9" fmla="*/ 1669629 h 3158465"/>
                <a:gd name="connsiteX10" fmla="*/ 764540 w 1905848"/>
                <a:gd name="connsiteY10" fmla="*/ 1555329 h 3158465"/>
                <a:gd name="connsiteX11" fmla="*/ 876300 w 1905848"/>
                <a:gd name="connsiteY11" fmla="*/ 1495004 h 3158465"/>
                <a:gd name="connsiteX12" fmla="*/ 0 w 1905848"/>
                <a:gd name="connsiteY12" fmla="*/ 1484 h 3158465"/>
                <a:gd name="connsiteX0" fmla="*/ 0 w 1905848"/>
                <a:gd name="connsiteY0" fmla="*/ 1484 h 3257648"/>
                <a:gd name="connsiteX1" fmla="*/ 345440 w 1905848"/>
                <a:gd name="connsiteY1" fmla="*/ 45934 h 3257648"/>
                <a:gd name="connsiteX2" fmla="*/ 904240 w 1905848"/>
                <a:gd name="connsiteY2" fmla="*/ 301204 h 3257648"/>
                <a:gd name="connsiteX3" fmla="*/ 1212215 w 1905848"/>
                <a:gd name="connsiteY3" fmla="*/ 628229 h 3257648"/>
                <a:gd name="connsiteX4" fmla="*/ 1377315 w 1905848"/>
                <a:gd name="connsiteY4" fmla="*/ 618704 h 3257648"/>
                <a:gd name="connsiteX5" fmla="*/ 1904365 w 1905848"/>
                <a:gd name="connsiteY5" fmla="*/ 212304 h 3257648"/>
                <a:gd name="connsiteX6" fmla="*/ 1307465 w 1905848"/>
                <a:gd name="connsiteY6" fmla="*/ 1790279 h 3257648"/>
                <a:gd name="connsiteX7" fmla="*/ 1297938 w 1905848"/>
                <a:gd name="connsiteY7" fmla="*/ 3104728 h 3257648"/>
                <a:gd name="connsiteX8" fmla="*/ 583563 w 1905848"/>
                <a:gd name="connsiteY8" fmla="*/ 3130129 h 3257648"/>
                <a:gd name="connsiteX9" fmla="*/ 710563 w 1905848"/>
                <a:gd name="connsiteY9" fmla="*/ 1669629 h 3257648"/>
                <a:gd name="connsiteX10" fmla="*/ 764540 w 1905848"/>
                <a:gd name="connsiteY10" fmla="*/ 1555329 h 3257648"/>
                <a:gd name="connsiteX11" fmla="*/ 876300 w 1905848"/>
                <a:gd name="connsiteY11" fmla="*/ 1495004 h 3257648"/>
                <a:gd name="connsiteX12" fmla="*/ 0 w 1905848"/>
                <a:gd name="connsiteY12" fmla="*/ 1484 h 3257648"/>
                <a:gd name="connsiteX0" fmla="*/ 0 w 1905848"/>
                <a:gd name="connsiteY0" fmla="*/ 1484 h 3254372"/>
                <a:gd name="connsiteX1" fmla="*/ 345440 w 1905848"/>
                <a:gd name="connsiteY1" fmla="*/ 45934 h 3254372"/>
                <a:gd name="connsiteX2" fmla="*/ 904240 w 1905848"/>
                <a:gd name="connsiteY2" fmla="*/ 301204 h 3254372"/>
                <a:gd name="connsiteX3" fmla="*/ 1212215 w 1905848"/>
                <a:gd name="connsiteY3" fmla="*/ 628229 h 3254372"/>
                <a:gd name="connsiteX4" fmla="*/ 1377315 w 1905848"/>
                <a:gd name="connsiteY4" fmla="*/ 618704 h 3254372"/>
                <a:gd name="connsiteX5" fmla="*/ 1904365 w 1905848"/>
                <a:gd name="connsiteY5" fmla="*/ 212304 h 3254372"/>
                <a:gd name="connsiteX6" fmla="*/ 1307465 w 1905848"/>
                <a:gd name="connsiteY6" fmla="*/ 1790279 h 3254372"/>
                <a:gd name="connsiteX7" fmla="*/ 1313813 w 1905848"/>
                <a:gd name="connsiteY7" fmla="*/ 3098378 h 3254372"/>
                <a:gd name="connsiteX8" fmla="*/ 583563 w 1905848"/>
                <a:gd name="connsiteY8" fmla="*/ 3130129 h 3254372"/>
                <a:gd name="connsiteX9" fmla="*/ 710563 w 1905848"/>
                <a:gd name="connsiteY9" fmla="*/ 1669629 h 3254372"/>
                <a:gd name="connsiteX10" fmla="*/ 764540 w 1905848"/>
                <a:gd name="connsiteY10" fmla="*/ 1555329 h 3254372"/>
                <a:gd name="connsiteX11" fmla="*/ 876300 w 1905848"/>
                <a:gd name="connsiteY11" fmla="*/ 1495004 h 3254372"/>
                <a:gd name="connsiteX12" fmla="*/ 0 w 1905848"/>
                <a:gd name="connsiteY12" fmla="*/ 1484 h 3254372"/>
                <a:gd name="connsiteX0" fmla="*/ 0 w 1905848"/>
                <a:gd name="connsiteY0" fmla="*/ 1484 h 3275236"/>
                <a:gd name="connsiteX1" fmla="*/ 345440 w 1905848"/>
                <a:gd name="connsiteY1" fmla="*/ 45934 h 3275236"/>
                <a:gd name="connsiteX2" fmla="*/ 904240 w 1905848"/>
                <a:gd name="connsiteY2" fmla="*/ 301204 h 3275236"/>
                <a:gd name="connsiteX3" fmla="*/ 1212215 w 1905848"/>
                <a:gd name="connsiteY3" fmla="*/ 628229 h 3275236"/>
                <a:gd name="connsiteX4" fmla="*/ 1377315 w 1905848"/>
                <a:gd name="connsiteY4" fmla="*/ 618704 h 3275236"/>
                <a:gd name="connsiteX5" fmla="*/ 1904365 w 1905848"/>
                <a:gd name="connsiteY5" fmla="*/ 212304 h 3275236"/>
                <a:gd name="connsiteX6" fmla="*/ 1307465 w 1905848"/>
                <a:gd name="connsiteY6" fmla="*/ 1790279 h 3275236"/>
                <a:gd name="connsiteX7" fmla="*/ 1313813 w 1905848"/>
                <a:gd name="connsiteY7" fmla="*/ 3098378 h 3275236"/>
                <a:gd name="connsiteX8" fmla="*/ 685163 w 1905848"/>
                <a:gd name="connsiteY8" fmla="*/ 3219027 h 3275236"/>
                <a:gd name="connsiteX9" fmla="*/ 583563 w 1905848"/>
                <a:gd name="connsiteY9" fmla="*/ 3130129 h 3275236"/>
                <a:gd name="connsiteX10" fmla="*/ 710563 w 1905848"/>
                <a:gd name="connsiteY10" fmla="*/ 1669629 h 3275236"/>
                <a:gd name="connsiteX11" fmla="*/ 764540 w 1905848"/>
                <a:gd name="connsiteY11" fmla="*/ 1555329 h 3275236"/>
                <a:gd name="connsiteX12" fmla="*/ 876300 w 1905848"/>
                <a:gd name="connsiteY12" fmla="*/ 1495004 h 3275236"/>
                <a:gd name="connsiteX13" fmla="*/ 0 w 1905848"/>
                <a:gd name="connsiteY13" fmla="*/ 1484 h 3275236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93163 w 1905848"/>
                <a:gd name="connsiteY8" fmla="*/ 321902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9414"/>
                <a:gd name="connsiteX1" fmla="*/ 345440 w 1905848"/>
                <a:gd name="connsiteY1" fmla="*/ 45934 h 3279414"/>
                <a:gd name="connsiteX2" fmla="*/ 904240 w 1905848"/>
                <a:gd name="connsiteY2" fmla="*/ 301204 h 3279414"/>
                <a:gd name="connsiteX3" fmla="*/ 1212215 w 1905848"/>
                <a:gd name="connsiteY3" fmla="*/ 628229 h 3279414"/>
                <a:gd name="connsiteX4" fmla="*/ 1377315 w 1905848"/>
                <a:gd name="connsiteY4" fmla="*/ 618704 h 3279414"/>
                <a:gd name="connsiteX5" fmla="*/ 1904365 w 1905848"/>
                <a:gd name="connsiteY5" fmla="*/ 212304 h 3279414"/>
                <a:gd name="connsiteX6" fmla="*/ 1307465 w 1905848"/>
                <a:gd name="connsiteY6" fmla="*/ 1790279 h 3279414"/>
                <a:gd name="connsiteX7" fmla="*/ 1313813 w 1905848"/>
                <a:gd name="connsiteY7" fmla="*/ 3098378 h 3279414"/>
                <a:gd name="connsiteX8" fmla="*/ 1183638 w 1905848"/>
                <a:gd name="connsiteY8" fmla="*/ 3230140 h 3279414"/>
                <a:gd name="connsiteX9" fmla="*/ 716913 w 1905848"/>
                <a:gd name="connsiteY9" fmla="*/ 3231727 h 3279414"/>
                <a:gd name="connsiteX10" fmla="*/ 577213 w 1905848"/>
                <a:gd name="connsiteY10" fmla="*/ 3130129 h 3279414"/>
                <a:gd name="connsiteX11" fmla="*/ 704213 w 1905848"/>
                <a:gd name="connsiteY11" fmla="*/ 1672804 h 3279414"/>
                <a:gd name="connsiteX12" fmla="*/ 767715 w 1905848"/>
                <a:gd name="connsiteY12" fmla="*/ 1548979 h 3279414"/>
                <a:gd name="connsiteX13" fmla="*/ 876300 w 1905848"/>
                <a:gd name="connsiteY13" fmla="*/ 1495004 h 3279414"/>
                <a:gd name="connsiteX14" fmla="*/ 0 w 1905848"/>
                <a:gd name="connsiteY14" fmla="*/ 1484 h 3279414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52"/>
                <a:gd name="connsiteX1" fmla="*/ 345440 w 1905848"/>
                <a:gd name="connsiteY1" fmla="*/ 45934 h 3233552"/>
                <a:gd name="connsiteX2" fmla="*/ 904240 w 1905848"/>
                <a:gd name="connsiteY2" fmla="*/ 301204 h 3233552"/>
                <a:gd name="connsiteX3" fmla="*/ 1212215 w 1905848"/>
                <a:gd name="connsiteY3" fmla="*/ 628229 h 3233552"/>
                <a:gd name="connsiteX4" fmla="*/ 1377315 w 1905848"/>
                <a:gd name="connsiteY4" fmla="*/ 618704 h 3233552"/>
                <a:gd name="connsiteX5" fmla="*/ 1904365 w 1905848"/>
                <a:gd name="connsiteY5" fmla="*/ 212304 h 3233552"/>
                <a:gd name="connsiteX6" fmla="*/ 1307465 w 1905848"/>
                <a:gd name="connsiteY6" fmla="*/ 1790279 h 3233552"/>
                <a:gd name="connsiteX7" fmla="*/ 1313813 w 1905848"/>
                <a:gd name="connsiteY7" fmla="*/ 3098378 h 3233552"/>
                <a:gd name="connsiteX8" fmla="*/ 1183638 w 1905848"/>
                <a:gd name="connsiteY8" fmla="*/ 3230140 h 3233552"/>
                <a:gd name="connsiteX9" fmla="*/ 716913 w 1905848"/>
                <a:gd name="connsiteY9" fmla="*/ 3231727 h 3233552"/>
                <a:gd name="connsiteX10" fmla="*/ 577213 w 1905848"/>
                <a:gd name="connsiteY10" fmla="*/ 3130129 h 3233552"/>
                <a:gd name="connsiteX11" fmla="*/ 704213 w 1905848"/>
                <a:gd name="connsiteY11" fmla="*/ 1672804 h 3233552"/>
                <a:gd name="connsiteX12" fmla="*/ 767715 w 1905848"/>
                <a:gd name="connsiteY12" fmla="*/ 1548979 h 3233552"/>
                <a:gd name="connsiteX13" fmla="*/ 876300 w 1905848"/>
                <a:gd name="connsiteY13" fmla="*/ 1495004 h 3233552"/>
                <a:gd name="connsiteX14" fmla="*/ 0 w 1905848"/>
                <a:gd name="connsiteY14" fmla="*/ 1484 h 3233552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848" h="3233527">
                  <a:moveTo>
                    <a:pt x="0" y="1484"/>
                  </a:moveTo>
                  <a:cubicBezTo>
                    <a:pt x="115147" y="-5924"/>
                    <a:pt x="233468" y="15242"/>
                    <a:pt x="345440" y="45934"/>
                  </a:cubicBezTo>
                  <a:lnTo>
                    <a:pt x="904240" y="301204"/>
                  </a:lnTo>
                  <a:lnTo>
                    <a:pt x="1212215" y="628229"/>
                  </a:lnTo>
                  <a:cubicBezTo>
                    <a:pt x="1283123" y="701254"/>
                    <a:pt x="1319107" y="659979"/>
                    <a:pt x="1377315" y="618704"/>
                  </a:cubicBezTo>
                  <a:lnTo>
                    <a:pt x="1904365" y="212304"/>
                  </a:lnTo>
                  <a:cubicBezTo>
                    <a:pt x="1929765" y="741471"/>
                    <a:pt x="1624965" y="1645287"/>
                    <a:pt x="1307465" y="1790279"/>
                  </a:cubicBezTo>
                  <a:cubicBezTo>
                    <a:pt x="1307198" y="2204881"/>
                    <a:pt x="1310638" y="2853639"/>
                    <a:pt x="1313813" y="3098378"/>
                  </a:cubicBezTo>
                  <a:cubicBezTo>
                    <a:pt x="1316194" y="3193627"/>
                    <a:pt x="1309844" y="3229082"/>
                    <a:pt x="1183638" y="3230140"/>
                  </a:cubicBezTo>
                  <a:cubicBezTo>
                    <a:pt x="1075688" y="3234373"/>
                    <a:pt x="843913" y="3227493"/>
                    <a:pt x="716913" y="3231727"/>
                  </a:cubicBezTo>
                  <a:cubicBezTo>
                    <a:pt x="641507" y="3233580"/>
                    <a:pt x="565837" y="3250249"/>
                    <a:pt x="577213" y="3130129"/>
                  </a:cubicBezTo>
                  <a:cubicBezTo>
                    <a:pt x="600496" y="2871896"/>
                    <a:pt x="698392" y="1743183"/>
                    <a:pt x="704213" y="1672804"/>
                  </a:cubicBezTo>
                  <a:cubicBezTo>
                    <a:pt x="703684" y="1618300"/>
                    <a:pt x="704638" y="1517758"/>
                    <a:pt x="767715" y="1548979"/>
                  </a:cubicBezTo>
                  <a:cubicBezTo>
                    <a:pt x="849418" y="1579671"/>
                    <a:pt x="934297" y="1591312"/>
                    <a:pt x="876300" y="1495004"/>
                  </a:cubicBezTo>
                  <a:lnTo>
                    <a:pt x="0" y="14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24297" y="766274"/>
            <a:ext cx="820990" cy="877474"/>
            <a:chOff x="2590800" y="854664"/>
            <a:chExt cx="4191000" cy="4479336"/>
          </a:xfrm>
          <a:solidFill>
            <a:srgbClr val="FF0000"/>
          </a:solidFill>
        </p:grpSpPr>
        <p:sp>
          <p:nvSpPr>
            <p:cNvPr id="177" name="Freeform 176"/>
            <p:cNvSpPr/>
            <p:nvPr/>
          </p:nvSpPr>
          <p:spPr>
            <a:xfrm rot="19846119">
              <a:off x="3222478" y="854664"/>
              <a:ext cx="2911884" cy="2923466"/>
            </a:xfrm>
            <a:custGeom>
              <a:avLst/>
              <a:gdLst>
                <a:gd name="connsiteX0" fmla="*/ 1860789 w 2911884"/>
                <a:gd name="connsiteY0" fmla="*/ 737706 h 2923466"/>
                <a:gd name="connsiteX1" fmla="*/ 752877 w 2911884"/>
                <a:gd name="connsiteY1" fmla="*/ 1050559 h 2923466"/>
                <a:gd name="connsiteX2" fmla="*/ 1065730 w 2911884"/>
                <a:gd name="connsiteY2" fmla="*/ 2158471 h 2923466"/>
                <a:gd name="connsiteX3" fmla="*/ 2173642 w 2911884"/>
                <a:gd name="connsiteY3" fmla="*/ 1845618 h 2923466"/>
                <a:gd name="connsiteX4" fmla="*/ 1860789 w 2911884"/>
                <a:gd name="connsiteY4" fmla="*/ 737706 h 2923466"/>
                <a:gd name="connsiteX5" fmla="*/ 2053268 w 2911884"/>
                <a:gd name="connsiteY5" fmla="*/ 113004 h 2923466"/>
                <a:gd name="connsiteX6" fmla="*/ 2377437 w 2911884"/>
                <a:gd name="connsiteY6" fmla="*/ 294409 h 2923466"/>
                <a:gd name="connsiteX7" fmla="*/ 2268545 w 2911884"/>
                <a:gd name="connsiteY7" fmla="*/ 553284 h 2923466"/>
                <a:gd name="connsiteX8" fmla="*/ 2337584 w 2911884"/>
                <a:gd name="connsiteY8" fmla="*/ 619147 h 2923466"/>
                <a:gd name="connsiteX9" fmla="*/ 2400951 w 2911884"/>
                <a:gd name="connsiteY9" fmla="*/ 697638 h 2923466"/>
                <a:gd name="connsiteX10" fmla="*/ 2639160 w 2911884"/>
                <a:gd name="connsiteY10" fmla="*/ 592796 h 2923466"/>
                <a:gd name="connsiteX11" fmla="*/ 2825872 w 2911884"/>
                <a:gd name="connsiteY11" fmla="*/ 913938 h 2923466"/>
                <a:gd name="connsiteX12" fmla="*/ 2606839 w 2911884"/>
                <a:gd name="connsiteY12" fmla="*/ 1076556 h 2923466"/>
                <a:gd name="connsiteX13" fmla="*/ 2618418 w 2911884"/>
                <a:gd name="connsiteY13" fmla="*/ 1106880 h 2923466"/>
                <a:gd name="connsiteX14" fmla="*/ 2646170 w 2911884"/>
                <a:gd name="connsiteY14" fmla="*/ 1220932 h 2923466"/>
                <a:gd name="connsiteX15" fmla="*/ 2653881 w 2911884"/>
                <a:gd name="connsiteY15" fmla="*/ 1275012 h 2923466"/>
                <a:gd name="connsiteX16" fmla="*/ 2910075 w 2911884"/>
                <a:gd name="connsiteY16" fmla="*/ 1302568 h 2923466"/>
                <a:gd name="connsiteX17" fmla="*/ 2911884 w 2911884"/>
                <a:gd name="connsiteY17" fmla="*/ 1674038 h 2923466"/>
                <a:gd name="connsiteX18" fmla="*/ 2639473 w 2911884"/>
                <a:gd name="connsiteY18" fmla="*/ 1706024 h 2923466"/>
                <a:gd name="connsiteX19" fmla="*/ 2612691 w 2911884"/>
                <a:gd name="connsiteY19" fmla="*/ 1808928 h 2923466"/>
                <a:gd name="connsiteX20" fmla="*/ 2578125 w 2911884"/>
                <a:gd name="connsiteY20" fmla="*/ 1901777 h 2923466"/>
                <a:gd name="connsiteX21" fmla="*/ 2785933 w 2911884"/>
                <a:gd name="connsiteY21" fmla="*/ 2050823 h 2923466"/>
                <a:gd name="connsiteX22" fmla="*/ 2604527 w 2911884"/>
                <a:gd name="connsiteY22" fmla="*/ 2374992 h 2923466"/>
                <a:gd name="connsiteX23" fmla="*/ 2345846 w 2911884"/>
                <a:gd name="connsiteY23" fmla="*/ 2266181 h 2923466"/>
                <a:gd name="connsiteX24" fmla="*/ 2292201 w 2911884"/>
                <a:gd name="connsiteY24" fmla="*/ 2322413 h 2923466"/>
                <a:gd name="connsiteX25" fmla="*/ 2194080 w 2911884"/>
                <a:gd name="connsiteY25" fmla="*/ 2401628 h 2923466"/>
                <a:gd name="connsiteX26" fmla="*/ 2301456 w 2911884"/>
                <a:gd name="connsiteY26" fmla="*/ 2639107 h 2923466"/>
                <a:gd name="connsiteX27" fmla="*/ 1982202 w 2911884"/>
                <a:gd name="connsiteY27" fmla="*/ 2829029 h 2923466"/>
                <a:gd name="connsiteX28" fmla="*/ 1809561 w 2911884"/>
                <a:gd name="connsiteY28" fmla="*/ 2601302 h 2923466"/>
                <a:gd name="connsiteX29" fmla="*/ 1804468 w 2911884"/>
                <a:gd name="connsiteY29" fmla="*/ 2603247 h 2923466"/>
                <a:gd name="connsiteX30" fmla="*/ 1690416 w 2911884"/>
                <a:gd name="connsiteY30" fmla="*/ 2630999 h 2923466"/>
                <a:gd name="connsiteX31" fmla="*/ 1621740 w 2911884"/>
                <a:gd name="connsiteY31" fmla="*/ 2640791 h 2923466"/>
                <a:gd name="connsiteX32" fmla="*/ 1609687 w 2911884"/>
                <a:gd name="connsiteY32" fmla="*/ 2899188 h 2923466"/>
                <a:gd name="connsiteX33" fmla="*/ 1239006 w 2911884"/>
                <a:gd name="connsiteY33" fmla="*/ 2923466 h 2923466"/>
                <a:gd name="connsiteX34" fmla="*/ 1184389 w 2911884"/>
                <a:gd name="connsiteY34" fmla="*/ 2618854 h 2923466"/>
                <a:gd name="connsiteX35" fmla="*/ 1102420 w 2911884"/>
                <a:gd name="connsiteY35" fmla="*/ 2597520 h 2923466"/>
                <a:gd name="connsiteX36" fmla="*/ 1009462 w 2911884"/>
                <a:gd name="connsiteY36" fmla="*/ 2562914 h 2923466"/>
                <a:gd name="connsiteX37" fmla="*/ 871174 w 2911884"/>
                <a:gd name="connsiteY37" fmla="*/ 2781088 h 2923466"/>
                <a:gd name="connsiteX38" fmla="*/ 537153 w 2911884"/>
                <a:gd name="connsiteY38" fmla="*/ 2618535 h 2923466"/>
                <a:gd name="connsiteX39" fmla="*/ 640763 w 2911884"/>
                <a:gd name="connsiteY39" fmla="*/ 2326474 h 2923466"/>
                <a:gd name="connsiteX40" fmla="*/ 588935 w 2911884"/>
                <a:gd name="connsiteY40" fmla="*/ 2277030 h 2923466"/>
                <a:gd name="connsiteX41" fmla="*/ 520157 w 2911884"/>
                <a:gd name="connsiteY41" fmla="*/ 2191836 h 2923466"/>
                <a:gd name="connsiteX42" fmla="*/ 283961 w 2911884"/>
                <a:gd name="connsiteY42" fmla="*/ 2307667 h 2923466"/>
                <a:gd name="connsiteX43" fmla="*/ 84141 w 2911884"/>
                <a:gd name="connsiteY43" fmla="*/ 1994513 h 2923466"/>
                <a:gd name="connsiteX44" fmla="*/ 315138 w 2911884"/>
                <a:gd name="connsiteY44" fmla="*/ 1807727 h 2923466"/>
                <a:gd name="connsiteX45" fmla="*/ 308101 w 2911884"/>
                <a:gd name="connsiteY45" fmla="*/ 1789297 h 2923466"/>
                <a:gd name="connsiteX46" fmla="*/ 280349 w 2911884"/>
                <a:gd name="connsiteY46" fmla="*/ 1675245 h 2923466"/>
                <a:gd name="connsiteX47" fmla="*/ 272992 w 2911884"/>
                <a:gd name="connsiteY47" fmla="*/ 1623646 h 2923466"/>
                <a:gd name="connsiteX48" fmla="*/ 10547 w 2911884"/>
                <a:gd name="connsiteY48" fmla="*/ 1601650 h 2923466"/>
                <a:gd name="connsiteX49" fmla="*/ 0 w 2911884"/>
                <a:gd name="connsiteY49" fmla="*/ 1230325 h 2923466"/>
                <a:gd name="connsiteX50" fmla="*/ 287154 w 2911884"/>
                <a:gd name="connsiteY50" fmla="*/ 1189739 h 2923466"/>
                <a:gd name="connsiteX51" fmla="*/ 313828 w 2911884"/>
                <a:gd name="connsiteY51" fmla="*/ 1087249 h 2923466"/>
                <a:gd name="connsiteX52" fmla="*/ 340159 w 2911884"/>
                <a:gd name="connsiteY52" fmla="*/ 1016522 h 2923466"/>
                <a:gd name="connsiteX53" fmla="*/ 123262 w 2911884"/>
                <a:gd name="connsiteY53" fmla="*/ 860956 h 2923466"/>
                <a:gd name="connsiteX54" fmla="*/ 304667 w 2911884"/>
                <a:gd name="connsiteY54" fmla="*/ 536786 h 2923466"/>
                <a:gd name="connsiteX55" fmla="*/ 564883 w 2911884"/>
                <a:gd name="connsiteY55" fmla="*/ 646243 h 2923466"/>
                <a:gd name="connsiteX56" fmla="*/ 571902 w 2911884"/>
                <a:gd name="connsiteY56" fmla="*/ 637570 h 2923466"/>
                <a:gd name="connsiteX57" fmla="*/ 642408 w 2911884"/>
                <a:gd name="connsiteY57" fmla="*/ 566160 h 2923466"/>
                <a:gd name="connsiteX58" fmla="*/ 714933 w 2911884"/>
                <a:gd name="connsiteY58" fmla="*/ 504053 h 2923466"/>
                <a:gd name="connsiteX59" fmla="*/ 604287 w 2911884"/>
                <a:gd name="connsiteY59" fmla="*/ 271347 h 2923466"/>
                <a:gd name="connsiteX60" fmla="*/ 919837 w 2911884"/>
                <a:gd name="connsiteY60" fmla="*/ 75333 h 2923466"/>
                <a:gd name="connsiteX61" fmla="*/ 1099136 w 2911884"/>
                <a:gd name="connsiteY61" fmla="*/ 302644 h 2923466"/>
                <a:gd name="connsiteX62" fmla="*/ 1248540 w 2911884"/>
                <a:gd name="connsiteY62" fmla="*/ 262851 h 2923466"/>
                <a:gd name="connsiteX63" fmla="*/ 1283904 w 2911884"/>
                <a:gd name="connsiteY63" fmla="*/ 258159 h 2923466"/>
                <a:gd name="connsiteX64" fmla="*/ 1312943 w 2911884"/>
                <a:gd name="connsiteY64" fmla="*/ 0 h 2923466"/>
                <a:gd name="connsiteX65" fmla="*/ 1684418 w 2911884"/>
                <a:gd name="connsiteY65" fmla="*/ 1 h 2923466"/>
                <a:gd name="connsiteX66" fmla="*/ 1714782 w 2911884"/>
                <a:gd name="connsiteY66" fmla="*/ 269939 h 2923466"/>
                <a:gd name="connsiteX67" fmla="*/ 1827675 w 2911884"/>
                <a:gd name="connsiteY67" fmla="*/ 299790 h 2923466"/>
                <a:gd name="connsiteX68" fmla="*/ 1899880 w 2911884"/>
                <a:gd name="connsiteY68" fmla="*/ 326864 h 2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911884" h="2923466">
                  <a:moveTo>
                    <a:pt x="1860789" y="737706"/>
                  </a:moveTo>
                  <a:cubicBezTo>
                    <a:pt x="1468456" y="518157"/>
                    <a:pt x="972427" y="658226"/>
                    <a:pt x="752877" y="1050559"/>
                  </a:cubicBezTo>
                  <a:cubicBezTo>
                    <a:pt x="533328" y="1442893"/>
                    <a:pt x="673397" y="1938921"/>
                    <a:pt x="1065730" y="2158471"/>
                  </a:cubicBezTo>
                  <a:cubicBezTo>
                    <a:pt x="1458064" y="2378021"/>
                    <a:pt x="1954092" y="2237952"/>
                    <a:pt x="2173642" y="1845618"/>
                  </a:cubicBezTo>
                  <a:cubicBezTo>
                    <a:pt x="2393191" y="1453285"/>
                    <a:pt x="2253123" y="957256"/>
                    <a:pt x="1860789" y="737706"/>
                  </a:cubicBezTo>
                  <a:close/>
                  <a:moveTo>
                    <a:pt x="2053268" y="113004"/>
                  </a:moveTo>
                  <a:lnTo>
                    <a:pt x="2377437" y="294409"/>
                  </a:lnTo>
                  <a:lnTo>
                    <a:pt x="2268545" y="553284"/>
                  </a:lnTo>
                  <a:lnTo>
                    <a:pt x="2337584" y="619147"/>
                  </a:lnTo>
                  <a:lnTo>
                    <a:pt x="2400951" y="697638"/>
                  </a:lnTo>
                  <a:lnTo>
                    <a:pt x="2639160" y="592796"/>
                  </a:lnTo>
                  <a:lnTo>
                    <a:pt x="2825872" y="913938"/>
                  </a:lnTo>
                  <a:lnTo>
                    <a:pt x="2606839" y="1076556"/>
                  </a:lnTo>
                  <a:lnTo>
                    <a:pt x="2618418" y="1106880"/>
                  </a:lnTo>
                  <a:cubicBezTo>
                    <a:pt x="2629501" y="1144413"/>
                    <a:pt x="2638765" y="1182478"/>
                    <a:pt x="2646170" y="1220932"/>
                  </a:cubicBezTo>
                  <a:lnTo>
                    <a:pt x="2653881" y="1275012"/>
                  </a:lnTo>
                  <a:lnTo>
                    <a:pt x="2910075" y="1302568"/>
                  </a:lnTo>
                  <a:lnTo>
                    <a:pt x="2911884" y="1674038"/>
                  </a:lnTo>
                  <a:lnTo>
                    <a:pt x="2639473" y="1706024"/>
                  </a:lnTo>
                  <a:lnTo>
                    <a:pt x="2612691" y="1808928"/>
                  </a:lnTo>
                  <a:lnTo>
                    <a:pt x="2578125" y="1901777"/>
                  </a:lnTo>
                  <a:lnTo>
                    <a:pt x="2785933" y="2050823"/>
                  </a:lnTo>
                  <a:lnTo>
                    <a:pt x="2604527" y="2374992"/>
                  </a:lnTo>
                  <a:lnTo>
                    <a:pt x="2345846" y="2266181"/>
                  </a:lnTo>
                  <a:lnTo>
                    <a:pt x="2292201" y="2322413"/>
                  </a:lnTo>
                  <a:lnTo>
                    <a:pt x="2194080" y="2401628"/>
                  </a:lnTo>
                  <a:lnTo>
                    <a:pt x="2301456" y="2639107"/>
                  </a:lnTo>
                  <a:lnTo>
                    <a:pt x="1982202" y="2829029"/>
                  </a:lnTo>
                  <a:lnTo>
                    <a:pt x="1809561" y="2601302"/>
                  </a:lnTo>
                  <a:lnTo>
                    <a:pt x="1804468" y="2603247"/>
                  </a:lnTo>
                  <a:cubicBezTo>
                    <a:pt x="1766936" y="2614330"/>
                    <a:pt x="1728870" y="2623595"/>
                    <a:pt x="1690416" y="2630999"/>
                  </a:cubicBezTo>
                  <a:lnTo>
                    <a:pt x="1621740" y="2640791"/>
                  </a:lnTo>
                  <a:lnTo>
                    <a:pt x="1609687" y="2899188"/>
                  </a:lnTo>
                  <a:lnTo>
                    <a:pt x="1239006" y="2923466"/>
                  </a:lnTo>
                  <a:lnTo>
                    <a:pt x="1184389" y="2618854"/>
                  </a:lnTo>
                  <a:lnTo>
                    <a:pt x="1102420" y="2597520"/>
                  </a:lnTo>
                  <a:lnTo>
                    <a:pt x="1009462" y="2562914"/>
                  </a:lnTo>
                  <a:lnTo>
                    <a:pt x="871174" y="2781088"/>
                  </a:lnTo>
                  <a:lnTo>
                    <a:pt x="537153" y="2618535"/>
                  </a:lnTo>
                  <a:lnTo>
                    <a:pt x="640763" y="2326474"/>
                  </a:lnTo>
                  <a:lnTo>
                    <a:pt x="588935" y="2277030"/>
                  </a:lnTo>
                  <a:lnTo>
                    <a:pt x="520157" y="2191836"/>
                  </a:lnTo>
                  <a:lnTo>
                    <a:pt x="283961" y="2307667"/>
                  </a:lnTo>
                  <a:lnTo>
                    <a:pt x="84141" y="1994513"/>
                  </a:lnTo>
                  <a:lnTo>
                    <a:pt x="315138" y="1807727"/>
                  </a:lnTo>
                  <a:lnTo>
                    <a:pt x="308101" y="1789297"/>
                  </a:lnTo>
                  <a:cubicBezTo>
                    <a:pt x="297018" y="1751765"/>
                    <a:pt x="287754" y="1713700"/>
                    <a:pt x="280349" y="1675245"/>
                  </a:cubicBezTo>
                  <a:lnTo>
                    <a:pt x="272992" y="1623646"/>
                  </a:lnTo>
                  <a:lnTo>
                    <a:pt x="10547" y="1601650"/>
                  </a:lnTo>
                  <a:lnTo>
                    <a:pt x="0" y="1230325"/>
                  </a:lnTo>
                  <a:lnTo>
                    <a:pt x="287154" y="1189739"/>
                  </a:lnTo>
                  <a:lnTo>
                    <a:pt x="313828" y="1087249"/>
                  </a:lnTo>
                  <a:lnTo>
                    <a:pt x="340159" y="1016522"/>
                  </a:lnTo>
                  <a:lnTo>
                    <a:pt x="123262" y="860956"/>
                  </a:lnTo>
                  <a:lnTo>
                    <a:pt x="304667" y="536786"/>
                  </a:lnTo>
                  <a:lnTo>
                    <a:pt x="564883" y="646243"/>
                  </a:lnTo>
                  <a:lnTo>
                    <a:pt x="571902" y="637570"/>
                  </a:lnTo>
                  <a:cubicBezTo>
                    <a:pt x="594514" y="612659"/>
                    <a:pt x="618044" y="588848"/>
                    <a:pt x="642408" y="566160"/>
                  </a:cubicBezTo>
                  <a:lnTo>
                    <a:pt x="714933" y="504053"/>
                  </a:lnTo>
                  <a:lnTo>
                    <a:pt x="604287" y="271347"/>
                  </a:lnTo>
                  <a:lnTo>
                    <a:pt x="919837" y="75333"/>
                  </a:lnTo>
                  <a:lnTo>
                    <a:pt x="1099136" y="302644"/>
                  </a:lnTo>
                  <a:lnTo>
                    <a:pt x="1248540" y="262851"/>
                  </a:lnTo>
                  <a:lnTo>
                    <a:pt x="1283904" y="258159"/>
                  </a:lnTo>
                  <a:lnTo>
                    <a:pt x="1312943" y="0"/>
                  </a:lnTo>
                  <a:lnTo>
                    <a:pt x="1684418" y="1"/>
                  </a:lnTo>
                  <a:lnTo>
                    <a:pt x="1714782" y="269939"/>
                  </a:lnTo>
                  <a:lnTo>
                    <a:pt x="1827675" y="299790"/>
                  </a:lnTo>
                  <a:lnTo>
                    <a:pt x="1899880" y="32686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2590800" y="3606800"/>
              <a:ext cx="2971800" cy="1727200"/>
            </a:xfrm>
            <a:custGeom>
              <a:avLst/>
              <a:gdLst>
                <a:gd name="connsiteX0" fmla="*/ 863600 w 2971800"/>
                <a:gd name="connsiteY0" fmla="*/ 0 h 1727200"/>
                <a:gd name="connsiteX1" fmla="*/ 1094456 w 2971800"/>
                <a:gd name="connsiteY1" fmla="*/ 0 h 1727200"/>
                <a:gd name="connsiteX2" fmla="*/ 1384572 w 2971800"/>
                <a:gd name="connsiteY2" fmla="*/ 166288 h 1727200"/>
                <a:gd name="connsiteX3" fmla="*/ 1613524 w 2971800"/>
                <a:gd name="connsiteY3" fmla="*/ 104171 h 1727200"/>
                <a:gd name="connsiteX4" fmla="*/ 1666876 w 2971800"/>
                <a:gd name="connsiteY4" fmla="*/ 11090 h 1727200"/>
                <a:gd name="connsiteX5" fmla="*/ 1666876 w 2971800"/>
                <a:gd name="connsiteY5" fmla="*/ 137054 h 1727200"/>
                <a:gd name="connsiteX6" fmla="*/ 1834622 w 2971800"/>
                <a:gd name="connsiteY6" fmla="*/ 304800 h 1727200"/>
                <a:gd name="connsiteX7" fmla="*/ 2223030 w 2971800"/>
                <a:gd name="connsiteY7" fmla="*/ 304800 h 1727200"/>
                <a:gd name="connsiteX8" fmla="*/ 2390776 w 2971800"/>
                <a:gd name="connsiteY8" fmla="*/ 137054 h 1727200"/>
                <a:gd name="connsiteX9" fmla="*/ 2390776 w 2971800"/>
                <a:gd name="connsiteY9" fmla="*/ 57624 h 1727200"/>
                <a:gd name="connsiteX10" fmla="*/ 2482204 w 2971800"/>
                <a:gd name="connsiteY10" fmla="*/ 188234 h 1727200"/>
                <a:gd name="connsiteX11" fmla="*/ 2654772 w 2971800"/>
                <a:gd name="connsiteY11" fmla="*/ 256105 h 1727200"/>
                <a:gd name="connsiteX12" fmla="*/ 2699193 w 2971800"/>
                <a:gd name="connsiteY12" fmla="*/ 236718 h 1727200"/>
                <a:gd name="connsiteX13" fmla="*/ 2718858 w 2971800"/>
                <a:gd name="connsiteY13" fmla="*/ 252943 h 1727200"/>
                <a:gd name="connsiteX14" fmla="*/ 2971800 w 2971800"/>
                <a:gd name="connsiteY14" fmla="*/ 863600 h 1727200"/>
                <a:gd name="connsiteX15" fmla="*/ 2961850 w 2971800"/>
                <a:gd name="connsiteY15" fmla="*/ 995118 h 1727200"/>
                <a:gd name="connsiteX16" fmla="*/ 2942403 w 2971800"/>
                <a:gd name="connsiteY16" fmla="*/ 1079500 h 1727200"/>
                <a:gd name="connsiteX17" fmla="*/ 2527915 w 2971800"/>
                <a:gd name="connsiteY17" fmla="*/ 1079500 h 1727200"/>
                <a:gd name="connsiteX18" fmla="*/ 2543475 w 2971800"/>
                <a:gd name="connsiteY18" fmla="*/ 1050833 h 1727200"/>
                <a:gd name="connsiteX19" fmla="*/ 2581275 w 2971800"/>
                <a:gd name="connsiteY19" fmla="*/ 863601 h 1727200"/>
                <a:gd name="connsiteX20" fmla="*/ 2581276 w 2971800"/>
                <a:gd name="connsiteY20" fmla="*/ 863601 h 1727200"/>
                <a:gd name="connsiteX21" fmla="*/ 2100263 w 2971800"/>
                <a:gd name="connsiteY21" fmla="*/ 382588 h 1727200"/>
                <a:gd name="connsiteX22" fmla="*/ 871538 w 2971800"/>
                <a:gd name="connsiteY22" fmla="*/ 382588 h 1727200"/>
                <a:gd name="connsiteX23" fmla="*/ 400298 w 2971800"/>
                <a:gd name="connsiteY23" fmla="*/ 766660 h 1727200"/>
                <a:gd name="connsiteX24" fmla="*/ 390525 w 2971800"/>
                <a:gd name="connsiteY24" fmla="*/ 863601 h 1727200"/>
                <a:gd name="connsiteX25" fmla="*/ 400298 w 2971800"/>
                <a:gd name="connsiteY25" fmla="*/ 960541 h 1727200"/>
                <a:gd name="connsiteX26" fmla="*/ 871538 w 2971800"/>
                <a:gd name="connsiteY26" fmla="*/ 1344613 h 1727200"/>
                <a:gd name="connsiteX27" fmla="*/ 1055670 w 2971800"/>
                <a:gd name="connsiteY27" fmla="*/ 1344613 h 1727200"/>
                <a:gd name="connsiteX28" fmla="*/ 1088064 w 2971800"/>
                <a:gd name="connsiteY28" fmla="*/ 1411825 h 1727200"/>
                <a:gd name="connsiteX29" fmla="*/ 1312930 w 2971800"/>
                <a:gd name="connsiteY29" fmla="*/ 1679429 h 1727200"/>
                <a:gd name="connsiteX30" fmla="*/ 1379840 w 2971800"/>
                <a:gd name="connsiteY30" fmla="*/ 1727200 h 1727200"/>
                <a:gd name="connsiteX31" fmla="*/ 863600 w 2971800"/>
                <a:gd name="connsiteY31" fmla="*/ 1727200 h 1727200"/>
                <a:gd name="connsiteX32" fmla="*/ 0 w 2971800"/>
                <a:gd name="connsiteY32" fmla="*/ 863600 h 1727200"/>
                <a:gd name="connsiteX33" fmla="*/ 863600 w 2971800"/>
                <a:gd name="connsiteY33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71800" h="1727200">
                  <a:moveTo>
                    <a:pt x="863600" y="0"/>
                  </a:moveTo>
                  <a:lnTo>
                    <a:pt x="1094456" y="0"/>
                  </a:lnTo>
                  <a:lnTo>
                    <a:pt x="1384572" y="166288"/>
                  </a:lnTo>
                  <a:cubicBezTo>
                    <a:pt x="1464949" y="212359"/>
                    <a:pt x="1567454" y="184548"/>
                    <a:pt x="1613524" y="104171"/>
                  </a:cubicBezTo>
                  <a:lnTo>
                    <a:pt x="1666876" y="11090"/>
                  </a:lnTo>
                  <a:lnTo>
                    <a:pt x="1666876" y="137054"/>
                  </a:lnTo>
                  <a:cubicBezTo>
                    <a:pt x="1666876" y="229698"/>
                    <a:pt x="1741978" y="304800"/>
                    <a:pt x="1834622" y="304800"/>
                  </a:cubicBezTo>
                  <a:lnTo>
                    <a:pt x="2223030" y="304800"/>
                  </a:lnTo>
                  <a:cubicBezTo>
                    <a:pt x="2315674" y="304800"/>
                    <a:pt x="2390776" y="229698"/>
                    <a:pt x="2390776" y="137054"/>
                  </a:cubicBezTo>
                  <a:lnTo>
                    <a:pt x="2390776" y="57624"/>
                  </a:lnTo>
                  <a:lnTo>
                    <a:pt x="2482204" y="188234"/>
                  </a:lnTo>
                  <a:cubicBezTo>
                    <a:pt x="2522050" y="245157"/>
                    <a:pt x="2590846" y="269769"/>
                    <a:pt x="2654772" y="256105"/>
                  </a:cubicBezTo>
                  <a:lnTo>
                    <a:pt x="2699193" y="236718"/>
                  </a:lnTo>
                  <a:lnTo>
                    <a:pt x="2718858" y="252943"/>
                  </a:lnTo>
                  <a:cubicBezTo>
                    <a:pt x="2875138" y="409224"/>
                    <a:pt x="2971800" y="625124"/>
                    <a:pt x="2971800" y="863600"/>
                  </a:cubicBezTo>
                  <a:cubicBezTo>
                    <a:pt x="2971800" y="908315"/>
                    <a:pt x="2968402" y="952235"/>
                    <a:pt x="2961850" y="995118"/>
                  </a:cubicBezTo>
                  <a:lnTo>
                    <a:pt x="2942403" y="1079500"/>
                  </a:lnTo>
                  <a:lnTo>
                    <a:pt x="2527915" y="1079500"/>
                  </a:lnTo>
                  <a:lnTo>
                    <a:pt x="2543475" y="1050833"/>
                  </a:lnTo>
                  <a:cubicBezTo>
                    <a:pt x="2567815" y="993286"/>
                    <a:pt x="2581275" y="930015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871538" y="382588"/>
                  </a:lnTo>
                  <a:cubicBezTo>
                    <a:pt x="639089" y="382588"/>
                    <a:pt x="445150" y="547471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1055670" y="1344613"/>
                  </a:lnTo>
                  <a:lnTo>
                    <a:pt x="1088064" y="1411825"/>
                  </a:lnTo>
                  <a:cubicBezTo>
                    <a:pt x="1148056" y="1513550"/>
                    <a:pt x="1224240" y="1604017"/>
                    <a:pt x="1312930" y="1679429"/>
                  </a:cubicBezTo>
                  <a:lnTo>
                    <a:pt x="1379840" y="1727200"/>
                  </a:ln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3810000" y="3606800"/>
              <a:ext cx="2971800" cy="1727200"/>
            </a:xfrm>
            <a:custGeom>
              <a:avLst/>
              <a:gdLst>
                <a:gd name="connsiteX0" fmla="*/ 1821217 w 2971800"/>
                <a:gd name="connsiteY0" fmla="*/ 0 h 1727200"/>
                <a:gd name="connsiteX1" fmla="*/ 2108200 w 2971800"/>
                <a:gd name="connsiteY1" fmla="*/ 0 h 1727200"/>
                <a:gd name="connsiteX2" fmla="*/ 2971800 w 2971800"/>
                <a:gd name="connsiteY2" fmla="*/ 863600 h 1727200"/>
                <a:gd name="connsiteX3" fmla="*/ 2108200 w 2971800"/>
                <a:gd name="connsiteY3" fmla="*/ 1727200 h 1727200"/>
                <a:gd name="connsiteX4" fmla="*/ 863600 w 2971800"/>
                <a:gd name="connsiteY4" fmla="*/ 1727200 h 1727200"/>
                <a:gd name="connsiteX5" fmla="*/ 0 w 2971800"/>
                <a:gd name="connsiteY5" fmla="*/ 863600 h 1727200"/>
                <a:gd name="connsiteX6" fmla="*/ 9951 w 2971800"/>
                <a:gd name="connsiteY6" fmla="*/ 732083 h 1727200"/>
                <a:gd name="connsiteX7" fmla="*/ 25008 w 2971800"/>
                <a:gd name="connsiteY7" fmla="*/ 666750 h 1727200"/>
                <a:gd name="connsiteX8" fmla="*/ 434058 w 2971800"/>
                <a:gd name="connsiteY8" fmla="*/ 666750 h 1727200"/>
                <a:gd name="connsiteX9" fmla="*/ 423890 w 2971800"/>
                <a:gd name="connsiteY9" fmla="*/ 687226 h 1727200"/>
                <a:gd name="connsiteX10" fmla="*/ 400298 w 2971800"/>
                <a:gd name="connsiteY10" fmla="*/ 766660 h 1727200"/>
                <a:gd name="connsiteX11" fmla="*/ 390525 w 2971800"/>
                <a:gd name="connsiteY11" fmla="*/ 863601 h 1727200"/>
                <a:gd name="connsiteX12" fmla="*/ 400298 w 2971800"/>
                <a:gd name="connsiteY12" fmla="*/ 960541 h 1727200"/>
                <a:gd name="connsiteX13" fmla="*/ 871538 w 2971800"/>
                <a:gd name="connsiteY13" fmla="*/ 1344613 h 1727200"/>
                <a:gd name="connsiteX14" fmla="*/ 2100262 w 2971800"/>
                <a:gd name="connsiteY14" fmla="*/ 1344614 h 1727200"/>
                <a:gd name="connsiteX15" fmla="*/ 2581275 w 2971800"/>
                <a:gd name="connsiteY15" fmla="*/ 863601 h 1727200"/>
                <a:gd name="connsiteX16" fmla="*/ 2581276 w 2971800"/>
                <a:gd name="connsiteY16" fmla="*/ 863601 h 1727200"/>
                <a:gd name="connsiteX17" fmla="*/ 2100263 w 2971800"/>
                <a:gd name="connsiteY17" fmla="*/ 382588 h 1727200"/>
                <a:gd name="connsiteX18" fmla="*/ 1916133 w 2971800"/>
                <a:gd name="connsiteY18" fmla="*/ 382588 h 1727200"/>
                <a:gd name="connsiteX19" fmla="*/ 1883739 w 2971800"/>
                <a:gd name="connsiteY19" fmla="*/ 315376 h 1727200"/>
                <a:gd name="connsiteX20" fmla="*/ 1782068 w 2971800"/>
                <a:gd name="connsiteY20" fmla="*/ 171707 h 1727200"/>
                <a:gd name="connsiteX21" fmla="*/ 1698797 w 2971800"/>
                <a:gd name="connsiteY21" fmla="*/ 87937 h 1727200"/>
                <a:gd name="connsiteX22" fmla="*/ 1814818 w 2971800"/>
                <a:gd name="connsiteY22" fmla="*/ 6721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1800" h="1727200">
                  <a:moveTo>
                    <a:pt x="1821217" y="0"/>
                  </a:moveTo>
                  <a:lnTo>
                    <a:pt x="2108200" y="0"/>
                  </a:lnTo>
                  <a:cubicBezTo>
                    <a:pt x="2585153" y="0"/>
                    <a:pt x="2971800" y="386647"/>
                    <a:pt x="2971800" y="863600"/>
                  </a:cubicBezTo>
                  <a:cubicBezTo>
                    <a:pt x="2971800" y="1340553"/>
                    <a:pt x="2585153" y="1727200"/>
                    <a:pt x="2108200" y="1727200"/>
                  </a:cubicBez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818886"/>
                    <a:pt x="3398" y="774965"/>
                    <a:pt x="9951" y="732083"/>
                  </a:cubicBezTo>
                  <a:lnTo>
                    <a:pt x="25008" y="666750"/>
                  </a:lnTo>
                  <a:lnTo>
                    <a:pt x="434058" y="666750"/>
                  </a:lnTo>
                  <a:lnTo>
                    <a:pt x="423890" y="687226"/>
                  </a:lnTo>
                  <a:cubicBezTo>
                    <a:pt x="413841" y="712712"/>
                    <a:pt x="405905" y="739262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2100262" y="1344614"/>
                  </a:lnTo>
                  <a:cubicBezTo>
                    <a:pt x="2365918" y="1344614"/>
                    <a:pt x="2581275" y="1129257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1916133" y="382588"/>
                  </a:lnTo>
                  <a:lnTo>
                    <a:pt x="1883739" y="315376"/>
                  </a:lnTo>
                  <a:cubicBezTo>
                    <a:pt x="1853743" y="264514"/>
                    <a:pt x="1819699" y="216466"/>
                    <a:pt x="1782068" y="171707"/>
                  </a:cubicBezTo>
                  <a:lnTo>
                    <a:pt x="1698797" y="87937"/>
                  </a:lnTo>
                  <a:lnTo>
                    <a:pt x="1814818" y="67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690583" y="4175294"/>
            <a:ext cx="1037252" cy="676644"/>
            <a:chOff x="2024067" y="1060449"/>
            <a:chExt cx="5134761" cy="3349626"/>
          </a:xfrm>
          <a:solidFill>
            <a:schemeClr val="bg1">
              <a:lumMod val="65000"/>
            </a:schemeClr>
          </a:solidFill>
        </p:grpSpPr>
        <p:sp>
          <p:nvSpPr>
            <p:cNvPr id="301" name="Freeform 300"/>
            <p:cNvSpPr/>
            <p:nvPr/>
          </p:nvSpPr>
          <p:spPr>
            <a:xfrm>
              <a:off x="3319462" y="1060449"/>
              <a:ext cx="2559050" cy="3349626"/>
            </a:xfrm>
            <a:custGeom>
              <a:avLst/>
              <a:gdLst>
                <a:gd name="connsiteX0" fmla="*/ 1279525 w 2559050"/>
                <a:gd name="connsiteY0" fmla="*/ 0 h 3349626"/>
                <a:gd name="connsiteX1" fmla="*/ 2079625 w 2559050"/>
                <a:gd name="connsiteY1" fmla="*/ 800100 h 3349626"/>
                <a:gd name="connsiteX2" fmla="*/ 1845281 w 2559050"/>
                <a:gd name="connsiteY2" fmla="*/ 1365856 h 3349626"/>
                <a:gd name="connsiteX3" fmla="*/ 1750773 w 2559050"/>
                <a:gd name="connsiteY3" fmla="*/ 1443833 h 3349626"/>
                <a:gd name="connsiteX4" fmla="*/ 1777574 w 2559050"/>
                <a:gd name="connsiteY4" fmla="*/ 1455760 h 3349626"/>
                <a:gd name="connsiteX5" fmla="*/ 2559050 w 2559050"/>
                <a:gd name="connsiteY5" fmla="*/ 2889251 h 3349626"/>
                <a:gd name="connsiteX6" fmla="*/ 2533055 w 2559050"/>
                <a:gd name="connsiteY6" fmla="*/ 3202789 h 3349626"/>
                <a:gd name="connsiteX7" fmla="*/ 2495567 w 2559050"/>
                <a:gd name="connsiteY7" fmla="*/ 3349626 h 3349626"/>
                <a:gd name="connsiteX8" fmla="*/ 63483 w 2559050"/>
                <a:gd name="connsiteY8" fmla="*/ 3349626 h 3349626"/>
                <a:gd name="connsiteX9" fmla="*/ 25996 w 2559050"/>
                <a:gd name="connsiteY9" fmla="*/ 3202789 h 3349626"/>
                <a:gd name="connsiteX10" fmla="*/ 0 w 2559050"/>
                <a:gd name="connsiteY10" fmla="*/ 2889251 h 3349626"/>
                <a:gd name="connsiteX11" fmla="*/ 781476 w 2559050"/>
                <a:gd name="connsiteY11" fmla="*/ 1455760 h 3349626"/>
                <a:gd name="connsiteX12" fmla="*/ 808277 w 2559050"/>
                <a:gd name="connsiteY12" fmla="*/ 1443833 h 3349626"/>
                <a:gd name="connsiteX13" fmla="*/ 713769 w 2559050"/>
                <a:gd name="connsiteY13" fmla="*/ 1365856 h 3349626"/>
                <a:gd name="connsiteX14" fmla="*/ 479425 w 2559050"/>
                <a:gd name="connsiteY14" fmla="*/ 800100 h 3349626"/>
                <a:gd name="connsiteX15" fmla="*/ 1279525 w 2559050"/>
                <a:gd name="connsiteY15" fmla="*/ 0 h 334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9050" h="3349626">
                  <a:moveTo>
                    <a:pt x="1279525" y="0"/>
                  </a:moveTo>
                  <a:cubicBezTo>
                    <a:pt x="1721408" y="0"/>
                    <a:pt x="2079625" y="358217"/>
                    <a:pt x="2079625" y="800100"/>
                  </a:cubicBezTo>
                  <a:cubicBezTo>
                    <a:pt x="2079625" y="1021041"/>
                    <a:pt x="1990071" y="1221066"/>
                    <a:pt x="1845281" y="1365856"/>
                  </a:cubicBezTo>
                  <a:lnTo>
                    <a:pt x="1750773" y="1443833"/>
                  </a:lnTo>
                  <a:lnTo>
                    <a:pt x="1777574" y="1455760"/>
                  </a:lnTo>
                  <a:cubicBezTo>
                    <a:pt x="2236815" y="1691935"/>
                    <a:pt x="2559050" y="2244838"/>
                    <a:pt x="2559050" y="2889251"/>
                  </a:cubicBezTo>
                  <a:cubicBezTo>
                    <a:pt x="2559050" y="2996653"/>
                    <a:pt x="2550099" y="3101513"/>
                    <a:pt x="2533055" y="3202789"/>
                  </a:cubicBezTo>
                  <a:lnTo>
                    <a:pt x="2495567" y="3349626"/>
                  </a:lnTo>
                  <a:lnTo>
                    <a:pt x="63483" y="3349626"/>
                  </a:lnTo>
                  <a:lnTo>
                    <a:pt x="25996" y="3202789"/>
                  </a:lnTo>
                  <a:cubicBezTo>
                    <a:pt x="8951" y="3101513"/>
                    <a:pt x="0" y="2996653"/>
                    <a:pt x="0" y="2889251"/>
                  </a:cubicBezTo>
                  <a:cubicBezTo>
                    <a:pt x="0" y="2244838"/>
                    <a:pt x="322236" y="1691935"/>
                    <a:pt x="781476" y="1455760"/>
                  </a:cubicBezTo>
                  <a:lnTo>
                    <a:pt x="808277" y="1443833"/>
                  </a:lnTo>
                  <a:lnTo>
                    <a:pt x="713769" y="1365856"/>
                  </a:lnTo>
                  <a:cubicBezTo>
                    <a:pt x="568979" y="1221066"/>
                    <a:pt x="479425" y="1021041"/>
                    <a:pt x="479425" y="800100"/>
                  </a:cubicBezTo>
                  <a:cubicBezTo>
                    <a:pt x="479425" y="358217"/>
                    <a:pt x="837642" y="0"/>
                    <a:pt x="12795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2024067" y="1597858"/>
              <a:ext cx="1589390" cy="2597112"/>
            </a:xfrm>
            <a:custGeom>
              <a:avLst/>
              <a:gdLst>
                <a:gd name="connsiteX0" fmla="*/ 977900 w 1589391"/>
                <a:gd name="connsiteY0" fmla="*/ 0 h 2597112"/>
                <a:gd name="connsiteX1" fmla="*/ 1589391 w 1589391"/>
                <a:gd name="connsiteY1" fmla="*/ 611491 h 2597112"/>
                <a:gd name="connsiteX2" fmla="*/ 1410289 w 1589391"/>
                <a:gd name="connsiteY2" fmla="*/ 1043881 h 2597112"/>
                <a:gd name="connsiteX3" fmla="*/ 1343553 w 1589391"/>
                <a:gd name="connsiteY3" fmla="*/ 1098943 h 2597112"/>
                <a:gd name="connsiteX4" fmla="*/ 1401860 w 1589391"/>
                <a:gd name="connsiteY4" fmla="*/ 1126876 h 2597112"/>
                <a:gd name="connsiteX5" fmla="*/ 1524653 w 1589391"/>
                <a:gd name="connsiteY5" fmla="*/ 1212691 h 2597112"/>
                <a:gd name="connsiteX6" fmla="*/ 1551698 w 1589391"/>
                <a:gd name="connsiteY6" fmla="*/ 1237281 h 2597112"/>
                <a:gd name="connsiteX7" fmla="*/ 1507194 w 1589391"/>
                <a:gd name="connsiteY7" fmla="*/ 1296820 h 2597112"/>
                <a:gd name="connsiteX8" fmla="*/ 1200149 w 1589391"/>
                <a:gd name="connsiteY8" fmla="*/ 2336761 h 2597112"/>
                <a:gd name="connsiteX9" fmla="*/ 1215642 w 1589391"/>
                <a:gd name="connsiteY9" fmla="*/ 2585739 h 2597112"/>
                <a:gd name="connsiteX10" fmla="*/ 1217798 w 1589391"/>
                <a:gd name="connsiteY10" fmla="*/ 2597112 h 2597112"/>
                <a:gd name="connsiteX11" fmla="*/ 60422 w 1589391"/>
                <a:gd name="connsiteY11" fmla="*/ 2597112 h 2597112"/>
                <a:gd name="connsiteX12" fmla="*/ 19868 w 1589391"/>
                <a:gd name="connsiteY12" fmla="*/ 2438264 h 2597112"/>
                <a:gd name="connsiteX13" fmla="*/ 0 w 1589391"/>
                <a:gd name="connsiteY13" fmla="*/ 2198637 h 2597112"/>
                <a:gd name="connsiteX14" fmla="*/ 597257 w 1589391"/>
                <a:gd name="connsiteY14" fmla="*/ 1103065 h 2597112"/>
                <a:gd name="connsiteX15" fmla="*/ 610970 w 1589391"/>
                <a:gd name="connsiteY15" fmla="*/ 1097890 h 2597112"/>
                <a:gd name="connsiteX16" fmla="*/ 545511 w 1589391"/>
                <a:gd name="connsiteY16" fmla="*/ 1043881 h 2597112"/>
                <a:gd name="connsiteX17" fmla="*/ 366409 w 1589391"/>
                <a:gd name="connsiteY17" fmla="*/ 611491 h 2597112"/>
                <a:gd name="connsiteX18" fmla="*/ 977900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977900" y="0"/>
                  </a:moveTo>
                  <a:cubicBezTo>
                    <a:pt x="1315617" y="0"/>
                    <a:pt x="1589391" y="273774"/>
                    <a:pt x="1589391" y="611491"/>
                  </a:cubicBezTo>
                  <a:cubicBezTo>
                    <a:pt x="1589391" y="780349"/>
                    <a:pt x="1520948" y="933222"/>
                    <a:pt x="1410289" y="1043881"/>
                  </a:cubicBezTo>
                  <a:lnTo>
                    <a:pt x="1343553" y="1098943"/>
                  </a:lnTo>
                  <a:lnTo>
                    <a:pt x="1401860" y="1126876"/>
                  </a:lnTo>
                  <a:cubicBezTo>
                    <a:pt x="1444611" y="1151923"/>
                    <a:pt x="1485635" y="1180640"/>
                    <a:pt x="1524653" y="1212691"/>
                  </a:cubicBezTo>
                  <a:lnTo>
                    <a:pt x="1551698" y="1237281"/>
                  </a:lnTo>
                  <a:lnTo>
                    <a:pt x="1507194" y="1296820"/>
                  </a:lnTo>
                  <a:cubicBezTo>
                    <a:pt x="1315377" y="1579425"/>
                    <a:pt x="1200149" y="1941732"/>
                    <a:pt x="1200149" y="2336761"/>
                  </a:cubicBezTo>
                  <a:cubicBezTo>
                    <a:pt x="1200149" y="2421410"/>
                    <a:pt x="1205440" y="2504557"/>
                    <a:pt x="1215642" y="2585739"/>
                  </a:cubicBezTo>
                  <a:lnTo>
                    <a:pt x="1217798" y="2597112"/>
                  </a:lnTo>
                  <a:lnTo>
                    <a:pt x="60422" y="2597112"/>
                  </a:lnTo>
                  <a:lnTo>
                    <a:pt x="19868" y="2438264"/>
                  </a:lnTo>
                  <a:cubicBezTo>
                    <a:pt x="6841" y="2360862"/>
                    <a:pt x="0" y="2280721"/>
                    <a:pt x="0" y="2198637"/>
                  </a:cubicBezTo>
                  <a:cubicBezTo>
                    <a:pt x="0" y="1706133"/>
                    <a:pt x="246274" y="1283567"/>
                    <a:pt x="597257" y="1103065"/>
                  </a:cubicBezTo>
                  <a:lnTo>
                    <a:pt x="610970" y="1097890"/>
                  </a:lnTo>
                  <a:lnTo>
                    <a:pt x="545511" y="1043881"/>
                  </a:lnTo>
                  <a:cubicBezTo>
                    <a:pt x="434853" y="933222"/>
                    <a:pt x="366409" y="780349"/>
                    <a:pt x="366409" y="611491"/>
                  </a:cubicBezTo>
                  <a:cubicBezTo>
                    <a:pt x="366409" y="273774"/>
                    <a:pt x="640183" y="0"/>
                    <a:pt x="9779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reeform 302"/>
            <p:cNvSpPr/>
            <p:nvPr/>
          </p:nvSpPr>
          <p:spPr>
            <a:xfrm>
              <a:off x="5569438" y="1612937"/>
              <a:ext cx="1589390" cy="2597112"/>
            </a:xfrm>
            <a:custGeom>
              <a:avLst/>
              <a:gdLst>
                <a:gd name="connsiteX0" fmla="*/ 611491 w 1589391"/>
                <a:gd name="connsiteY0" fmla="*/ 0 h 2597112"/>
                <a:gd name="connsiteX1" fmla="*/ 1222982 w 1589391"/>
                <a:gd name="connsiteY1" fmla="*/ 611491 h 2597112"/>
                <a:gd name="connsiteX2" fmla="*/ 1043881 w 1589391"/>
                <a:gd name="connsiteY2" fmla="*/ 1043881 h 2597112"/>
                <a:gd name="connsiteX3" fmla="*/ 978421 w 1589391"/>
                <a:gd name="connsiteY3" fmla="*/ 1097890 h 2597112"/>
                <a:gd name="connsiteX4" fmla="*/ 992134 w 1589391"/>
                <a:gd name="connsiteY4" fmla="*/ 1103065 h 2597112"/>
                <a:gd name="connsiteX5" fmla="*/ 1589391 w 1589391"/>
                <a:gd name="connsiteY5" fmla="*/ 2198637 h 2597112"/>
                <a:gd name="connsiteX6" fmla="*/ 1569524 w 1589391"/>
                <a:gd name="connsiteY6" fmla="*/ 2438264 h 2597112"/>
                <a:gd name="connsiteX7" fmla="*/ 1528969 w 1589391"/>
                <a:gd name="connsiteY7" fmla="*/ 2597112 h 2597112"/>
                <a:gd name="connsiteX8" fmla="*/ 371592 w 1589391"/>
                <a:gd name="connsiteY8" fmla="*/ 2597112 h 2597112"/>
                <a:gd name="connsiteX9" fmla="*/ 373748 w 1589391"/>
                <a:gd name="connsiteY9" fmla="*/ 2585739 h 2597112"/>
                <a:gd name="connsiteX10" fmla="*/ 389241 w 1589391"/>
                <a:gd name="connsiteY10" fmla="*/ 2336761 h 2597112"/>
                <a:gd name="connsiteX11" fmla="*/ 82197 w 1589391"/>
                <a:gd name="connsiteY11" fmla="*/ 1296820 h 2597112"/>
                <a:gd name="connsiteX12" fmla="*/ 37693 w 1589391"/>
                <a:gd name="connsiteY12" fmla="*/ 1237282 h 2597112"/>
                <a:gd name="connsiteX13" fmla="*/ 64738 w 1589391"/>
                <a:gd name="connsiteY13" fmla="*/ 1212691 h 2597112"/>
                <a:gd name="connsiteX14" fmla="*/ 187532 w 1589391"/>
                <a:gd name="connsiteY14" fmla="*/ 1126876 h 2597112"/>
                <a:gd name="connsiteX15" fmla="*/ 245839 w 1589391"/>
                <a:gd name="connsiteY15" fmla="*/ 1098943 h 2597112"/>
                <a:gd name="connsiteX16" fmla="*/ 179102 w 1589391"/>
                <a:gd name="connsiteY16" fmla="*/ 1043881 h 2597112"/>
                <a:gd name="connsiteX17" fmla="*/ 0 w 1589391"/>
                <a:gd name="connsiteY17" fmla="*/ 611491 h 2597112"/>
                <a:gd name="connsiteX18" fmla="*/ 611491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611491" y="0"/>
                  </a:moveTo>
                  <a:cubicBezTo>
                    <a:pt x="949208" y="0"/>
                    <a:pt x="1222982" y="273774"/>
                    <a:pt x="1222982" y="611491"/>
                  </a:cubicBezTo>
                  <a:cubicBezTo>
                    <a:pt x="1222982" y="780349"/>
                    <a:pt x="1154539" y="933222"/>
                    <a:pt x="1043881" y="1043881"/>
                  </a:cubicBezTo>
                  <a:lnTo>
                    <a:pt x="978421" y="1097890"/>
                  </a:lnTo>
                  <a:lnTo>
                    <a:pt x="992134" y="1103065"/>
                  </a:lnTo>
                  <a:cubicBezTo>
                    <a:pt x="1343117" y="1283567"/>
                    <a:pt x="1589391" y="1706133"/>
                    <a:pt x="1589391" y="2198637"/>
                  </a:cubicBezTo>
                  <a:cubicBezTo>
                    <a:pt x="1589391" y="2280721"/>
                    <a:pt x="1582550" y="2360862"/>
                    <a:pt x="1569524" y="2438264"/>
                  </a:cubicBezTo>
                  <a:lnTo>
                    <a:pt x="1528969" y="2597112"/>
                  </a:lnTo>
                  <a:lnTo>
                    <a:pt x="371592" y="2597112"/>
                  </a:lnTo>
                  <a:lnTo>
                    <a:pt x="373748" y="2585739"/>
                  </a:lnTo>
                  <a:cubicBezTo>
                    <a:pt x="383950" y="2504557"/>
                    <a:pt x="389241" y="2421410"/>
                    <a:pt x="389241" y="2336761"/>
                  </a:cubicBezTo>
                  <a:cubicBezTo>
                    <a:pt x="389241" y="1941732"/>
                    <a:pt x="274014" y="1579425"/>
                    <a:pt x="82197" y="1296820"/>
                  </a:cubicBezTo>
                  <a:lnTo>
                    <a:pt x="37693" y="1237282"/>
                  </a:lnTo>
                  <a:lnTo>
                    <a:pt x="64738" y="1212691"/>
                  </a:lnTo>
                  <a:cubicBezTo>
                    <a:pt x="103757" y="1180640"/>
                    <a:pt x="144780" y="1151923"/>
                    <a:pt x="187532" y="1126876"/>
                  </a:cubicBezTo>
                  <a:lnTo>
                    <a:pt x="245839" y="1098943"/>
                  </a:lnTo>
                  <a:lnTo>
                    <a:pt x="179102" y="1043881"/>
                  </a:lnTo>
                  <a:cubicBezTo>
                    <a:pt x="68444" y="933222"/>
                    <a:pt x="0" y="780349"/>
                    <a:pt x="0" y="611491"/>
                  </a:cubicBezTo>
                  <a:cubicBezTo>
                    <a:pt x="0" y="273774"/>
                    <a:pt x="273774" y="0"/>
                    <a:pt x="61149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833218" y="5662958"/>
            <a:ext cx="751982" cy="812620"/>
            <a:chOff x="1565344" y="158750"/>
            <a:chExt cx="6004241" cy="6488401"/>
          </a:xfrm>
          <a:solidFill>
            <a:schemeClr val="bg1">
              <a:lumMod val="65000"/>
            </a:schemeClr>
          </a:solidFill>
        </p:grpSpPr>
        <p:sp>
          <p:nvSpPr>
            <p:cNvPr id="253" name="Freeform 252"/>
            <p:cNvSpPr/>
            <p:nvPr/>
          </p:nvSpPr>
          <p:spPr>
            <a:xfrm>
              <a:off x="4292600" y="158750"/>
              <a:ext cx="3270249" cy="3390900"/>
            </a:xfrm>
            <a:custGeom>
              <a:avLst/>
              <a:gdLst>
                <a:gd name="connsiteX0" fmla="*/ 463561 w 3270249"/>
                <a:gd name="connsiteY0" fmla="*/ 266700 h 3390900"/>
                <a:gd name="connsiteX1" fmla="*/ 263524 w 3270249"/>
                <a:gd name="connsiteY1" fmla="*/ 466737 h 3390900"/>
                <a:gd name="connsiteX2" fmla="*/ 263524 w 3270249"/>
                <a:gd name="connsiteY2" fmla="*/ 2257413 h 3390900"/>
                <a:gd name="connsiteX3" fmla="*/ 463561 w 3270249"/>
                <a:gd name="connsiteY3" fmla="*/ 2457450 h 3390900"/>
                <a:gd name="connsiteX4" fmla="*/ 781049 w 3270249"/>
                <a:gd name="connsiteY4" fmla="*/ 2457450 h 3390900"/>
                <a:gd name="connsiteX5" fmla="*/ 870657 w 3270249"/>
                <a:gd name="connsiteY5" fmla="*/ 2457450 h 3390900"/>
                <a:gd name="connsiteX6" fmla="*/ 1501774 w 3270249"/>
                <a:gd name="connsiteY6" fmla="*/ 2882900 h 3390900"/>
                <a:gd name="connsiteX7" fmla="*/ 1501774 w 3270249"/>
                <a:gd name="connsiteY7" fmla="*/ 2457450 h 3390900"/>
                <a:gd name="connsiteX8" fmla="*/ 1771649 w 3270249"/>
                <a:gd name="connsiteY8" fmla="*/ 2457450 h 3390900"/>
                <a:gd name="connsiteX9" fmla="*/ 2806687 w 3270249"/>
                <a:gd name="connsiteY9" fmla="*/ 2457450 h 3390900"/>
                <a:gd name="connsiteX10" fmla="*/ 3006724 w 3270249"/>
                <a:gd name="connsiteY10" fmla="*/ 2257413 h 3390900"/>
                <a:gd name="connsiteX11" fmla="*/ 3006724 w 3270249"/>
                <a:gd name="connsiteY11" fmla="*/ 466737 h 3390900"/>
                <a:gd name="connsiteX12" fmla="*/ 2806687 w 3270249"/>
                <a:gd name="connsiteY12" fmla="*/ 266700 h 3390900"/>
                <a:gd name="connsiteX13" fmla="*/ 454034 w 3270249"/>
                <a:gd name="connsiteY13" fmla="*/ 0 h 3390900"/>
                <a:gd name="connsiteX14" fmla="*/ 2816215 w 3270249"/>
                <a:gd name="connsiteY14" fmla="*/ 0 h 3390900"/>
                <a:gd name="connsiteX15" fmla="*/ 3270249 w 3270249"/>
                <a:gd name="connsiteY15" fmla="*/ 454034 h 3390900"/>
                <a:gd name="connsiteX16" fmla="*/ 3270249 w 3270249"/>
                <a:gd name="connsiteY16" fmla="*/ 2270116 h 3390900"/>
                <a:gd name="connsiteX17" fmla="*/ 2816215 w 3270249"/>
                <a:gd name="connsiteY17" fmla="*/ 2724150 h 3390900"/>
                <a:gd name="connsiteX18" fmla="*/ 1771649 w 3270249"/>
                <a:gd name="connsiteY18" fmla="*/ 2724150 h 3390900"/>
                <a:gd name="connsiteX19" fmla="*/ 1771649 w 3270249"/>
                <a:gd name="connsiteY19" fmla="*/ 3390900 h 3390900"/>
                <a:gd name="connsiteX20" fmla="*/ 782584 w 3270249"/>
                <a:gd name="connsiteY20" fmla="*/ 2724150 h 3390900"/>
                <a:gd name="connsiteX21" fmla="*/ 454034 w 3270249"/>
                <a:gd name="connsiteY21" fmla="*/ 2724150 h 3390900"/>
                <a:gd name="connsiteX22" fmla="*/ 0 w 3270249"/>
                <a:gd name="connsiteY22" fmla="*/ 2270116 h 3390900"/>
                <a:gd name="connsiteX23" fmla="*/ 0 w 3270249"/>
                <a:gd name="connsiteY23" fmla="*/ 454034 h 3390900"/>
                <a:gd name="connsiteX24" fmla="*/ 454034 w 3270249"/>
                <a:gd name="connsiteY24" fmla="*/ 0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0249" h="3390900">
                  <a:moveTo>
                    <a:pt x="463561" y="266700"/>
                  </a:moveTo>
                  <a:cubicBezTo>
                    <a:pt x="353084" y="266700"/>
                    <a:pt x="263524" y="356260"/>
                    <a:pt x="263524" y="466737"/>
                  </a:cubicBezTo>
                  <a:lnTo>
                    <a:pt x="263524" y="2257413"/>
                  </a:lnTo>
                  <a:cubicBezTo>
                    <a:pt x="263524" y="2367890"/>
                    <a:pt x="353084" y="2457450"/>
                    <a:pt x="463561" y="2457450"/>
                  </a:cubicBezTo>
                  <a:lnTo>
                    <a:pt x="781049" y="2457450"/>
                  </a:lnTo>
                  <a:lnTo>
                    <a:pt x="870657" y="2457450"/>
                  </a:lnTo>
                  <a:lnTo>
                    <a:pt x="1501774" y="2882900"/>
                  </a:lnTo>
                  <a:lnTo>
                    <a:pt x="1501774" y="2457450"/>
                  </a:lnTo>
                  <a:lnTo>
                    <a:pt x="1771649" y="2457450"/>
                  </a:lnTo>
                  <a:lnTo>
                    <a:pt x="2806687" y="2457450"/>
                  </a:lnTo>
                  <a:cubicBezTo>
                    <a:pt x="2917164" y="2457450"/>
                    <a:pt x="3006724" y="2367890"/>
                    <a:pt x="3006724" y="2257413"/>
                  </a:cubicBezTo>
                  <a:lnTo>
                    <a:pt x="3006724" y="466737"/>
                  </a:lnTo>
                  <a:cubicBezTo>
                    <a:pt x="3006724" y="356260"/>
                    <a:pt x="2917164" y="266700"/>
                    <a:pt x="2806687" y="266700"/>
                  </a:cubicBezTo>
                  <a:close/>
                  <a:moveTo>
                    <a:pt x="454034" y="0"/>
                  </a:moveTo>
                  <a:lnTo>
                    <a:pt x="2816215" y="0"/>
                  </a:lnTo>
                  <a:cubicBezTo>
                    <a:pt x="3066971" y="0"/>
                    <a:pt x="3270249" y="203278"/>
                    <a:pt x="3270249" y="454034"/>
                  </a:cubicBezTo>
                  <a:lnTo>
                    <a:pt x="3270249" y="2270116"/>
                  </a:lnTo>
                  <a:cubicBezTo>
                    <a:pt x="3270249" y="2520872"/>
                    <a:pt x="3066971" y="2724150"/>
                    <a:pt x="2816215" y="2724150"/>
                  </a:cubicBezTo>
                  <a:lnTo>
                    <a:pt x="1771649" y="2724150"/>
                  </a:lnTo>
                  <a:lnTo>
                    <a:pt x="1771649" y="3390900"/>
                  </a:lnTo>
                  <a:lnTo>
                    <a:pt x="782584" y="2724150"/>
                  </a:lnTo>
                  <a:lnTo>
                    <a:pt x="454034" y="2724150"/>
                  </a:lnTo>
                  <a:cubicBezTo>
                    <a:pt x="203278" y="2724150"/>
                    <a:pt x="0" y="2520872"/>
                    <a:pt x="0" y="2270116"/>
                  </a:cubicBezTo>
                  <a:lnTo>
                    <a:pt x="0" y="454034"/>
                  </a:lnTo>
                  <a:cubicBezTo>
                    <a:pt x="0" y="203278"/>
                    <a:pt x="203278" y="0"/>
                    <a:pt x="4540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 flipH="1">
              <a:off x="2118358" y="434340"/>
              <a:ext cx="2901177" cy="3550920"/>
            </a:xfrm>
            <a:custGeom>
              <a:avLst/>
              <a:gdLst>
                <a:gd name="connsiteX0" fmla="*/ 781005 w 3009898"/>
                <a:gd name="connsiteY0" fmla="*/ 0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8761 h 3550920"/>
                <a:gd name="connsiteX11" fmla="*/ 2592011 w 3009898"/>
                <a:gd name="connsiteY11" fmla="*/ 0 h 3550920"/>
                <a:gd name="connsiteX12" fmla="*/ 1086744 w 3009898"/>
                <a:gd name="connsiteY12" fmla="*/ 0 h 3550920"/>
                <a:gd name="connsiteX13" fmla="*/ 1086744 w 3009898"/>
                <a:gd name="connsiteY13" fmla="*/ 279286 h 3550920"/>
                <a:gd name="connsiteX14" fmla="*/ 2583241 w 3009898"/>
                <a:gd name="connsiteY14" fmla="*/ 279286 h 3550920"/>
                <a:gd name="connsiteX15" fmla="*/ 2767353 w 3009898"/>
                <a:gd name="connsiteY15" fmla="*/ 488763 h 3550920"/>
                <a:gd name="connsiteX16" fmla="*/ 2767353 w 3009898"/>
                <a:gd name="connsiteY16" fmla="*/ 2363943 h 3550920"/>
                <a:gd name="connsiteX17" fmla="*/ 2583241 w 3009898"/>
                <a:gd name="connsiteY17" fmla="*/ 2573420 h 3550920"/>
                <a:gd name="connsiteX18" fmla="*/ 1630605 w 3009898"/>
                <a:gd name="connsiteY18" fmla="*/ 2573420 h 3550920"/>
                <a:gd name="connsiteX19" fmla="*/ 1382215 w 3009898"/>
                <a:gd name="connsiteY19" fmla="*/ 2573420 h 3550920"/>
                <a:gd name="connsiteX20" fmla="*/ 1382215 w 3009898"/>
                <a:gd name="connsiteY20" fmla="*/ 3018947 h 3550920"/>
                <a:gd name="connsiteX21" fmla="*/ 808378 w 3009898"/>
                <a:gd name="connsiteY21" fmla="*/ 2578816 h 3550920"/>
                <a:gd name="connsiteX22" fmla="*/ 766858 w 3009898"/>
                <a:gd name="connsiteY22" fmla="*/ 2601615 h 3550920"/>
                <a:gd name="connsiteX23" fmla="*/ 562989 w 3009898"/>
                <a:gd name="connsiteY23" fmla="*/ 2643255 h 3550920"/>
                <a:gd name="connsiteX24" fmla="*/ 183988 w 3009898"/>
                <a:gd name="connsiteY24" fmla="*/ 2643255 h 3550920"/>
                <a:gd name="connsiteX25" fmla="*/ 108721 w 3009898"/>
                <a:gd name="connsiteY25" fmla="*/ 2694588 h 3550920"/>
                <a:gd name="connsiteX26" fmla="*/ 122397 w 3009898"/>
                <a:gd name="connsiteY26" fmla="*/ 2713446 h 3550920"/>
                <a:gd name="connsiteX27" fmla="*/ 417888 w 3009898"/>
                <a:gd name="connsiteY27" fmla="*/ 2852706 h 3550920"/>
                <a:gd name="connsiteX28" fmla="*/ 720281 w 3009898"/>
                <a:gd name="connsiteY28" fmla="*/ 2852706 h 3550920"/>
                <a:gd name="connsiteX29" fmla="*/ 1630605 w 3009898"/>
                <a:gd name="connsiteY29" fmla="*/ 3550920 h 3550920"/>
                <a:gd name="connsiteX30" fmla="*/ 1630605 w 3009898"/>
                <a:gd name="connsiteY30" fmla="*/ 2852706 h 3550920"/>
                <a:gd name="connsiteX31" fmla="*/ 2592011 w 3009898"/>
                <a:gd name="connsiteY31" fmla="*/ 2852706 h 3550920"/>
                <a:gd name="connsiteX32" fmla="*/ 3009898 w 3009898"/>
                <a:gd name="connsiteY32" fmla="*/ 2377245 h 3550920"/>
                <a:gd name="connsiteX33" fmla="*/ 3009898 w 3009898"/>
                <a:gd name="connsiteY33" fmla="*/ 475460 h 3550920"/>
                <a:gd name="connsiteX34" fmla="*/ 2592011 w 3009898"/>
                <a:gd name="connsiteY34" fmla="*/ 0 h 3550920"/>
                <a:gd name="connsiteX0" fmla="*/ 426656 w 3009898"/>
                <a:gd name="connsiteY0" fmla="*/ 279286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2592011 w 3009898"/>
                <a:gd name="connsiteY10" fmla="*/ 0 h 3550920"/>
                <a:gd name="connsiteX11" fmla="*/ 1086744 w 3009898"/>
                <a:gd name="connsiteY11" fmla="*/ 0 h 3550920"/>
                <a:gd name="connsiteX12" fmla="*/ 1086744 w 3009898"/>
                <a:gd name="connsiteY12" fmla="*/ 279286 h 3550920"/>
                <a:gd name="connsiteX13" fmla="*/ 2583241 w 3009898"/>
                <a:gd name="connsiteY13" fmla="*/ 279286 h 3550920"/>
                <a:gd name="connsiteX14" fmla="*/ 2767353 w 3009898"/>
                <a:gd name="connsiteY14" fmla="*/ 488763 h 3550920"/>
                <a:gd name="connsiteX15" fmla="*/ 2767353 w 3009898"/>
                <a:gd name="connsiteY15" fmla="*/ 2363943 h 3550920"/>
                <a:gd name="connsiteX16" fmla="*/ 2583241 w 3009898"/>
                <a:gd name="connsiteY16" fmla="*/ 2573420 h 3550920"/>
                <a:gd name="connsiteX17" fmla="*/ 1630605 w 3009898"/>
                <a:gd name="connsiteY17" fmla="*/ 2573420 h 3550920"/>
                <a:gd name="connsiteX18" fmla="*/ 1382215 w 3009898"/>
                <a:gd name="connsiteY18" fmla="*/ 2573420 h 3550920"/>
                <a:gd name="connsiteX19" fmla="*/ 1382215 w 3009898"/>
                <a:gd name="connsiteY19" fmla="*/ 3018947 h 3550920"/>
                <a:gd name="connsiteX20" fmla="*/ 808378 w 3009898"/>
                <a:gd name="connsiteY20" fmla="*/ 2578816 h 3550920"/>
                <a:gd name="connsiteX21" fmla="*/ 766858 w 3009898"/>
                <a:gd name="connsiteY21" fmla="*/ 2601615 h 3550920"/>
                <a:gd name="connsiteX22" fmla="*/ 562989 w 3009898"/>
                <a:gd name="connsiteY22" fmla="*/ 2643255 h 3550920"/>
                <a:gd name="connsiteX23" fmla="*/ 183988 w 3009898"/>
                <a:gd name="connsiteY23" fmla="*/ 2643255 h 3550920"/>
                <a:gd name="connsiteX24" fmla="*/ 108721 w 3009898"/>
                <a:gd name="connsiteY24" fmla="*/ 2694588 h 3550920"/>
                <a:gd name="connsiteX25" fmla="*/ 122397 w 3009898"/>
                <a:gd name="connsiteY25" fmla="*/ 2713446 h 3550920"/>
                <a:gd name="connsiteX26" fmla="*/ 417888 w 3009898"/>
                <a:gd name="connsiteY26" fmla="*/ 2852706 h 3550920"/>
                <a:gd name="connsiteX27" fmla="*/ 720281 w 3009898"/>
                <a:gd name="connsiteY27" fmla="*/ 2852706 h 3550920"/>
                <a:gd name="connsiteX28" fmla="*/ 1630605 w 3009898"/>
                <a:gd name="connsiteY28" fmla="*/ 3550920 h 3550920"/>
                <a:gd name="connsiteX29" fmla="*/ 1630605 w 3009898"/>
                <a:gd name="connsiteY29" fmla="*/ 2852706 h 3550920"/>
                <a:gd name="connsiteX30" fmla="*/ 2592011 w 3009898"/>
                <a:gd name="connsiteY30" fmla="*/ 2852706 h 3550920"/>
                <a:gd name="connsiteX31" fmla="*/ 3009898 w 3009898"/>
                <a:gd name="connsiteY31" fmla="*/ 2377245 h 3550920"/>
                <a:gd name="connsiteX32" fmla="*/ 3009898 w 3009898"/>
                <a:gd name="connsiteY32" fmla="*/ 475460 h 3550920"/>
                <a:gd name="connsiteX33" fmla="*/ 2592011 w 3009898"/>
                <a:gd name="connsiteY33" fmla="*/ 0 h 3550920"/>
                <a:gd name="connsiteX0" fmla="*/ 242545 w 3009898"/>
                <a:gd name="connsiteY0" fmla="*/ 488763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2592011 w 3009898"/>
                <a:gd name="connsiteY9" fmla="*/ 0 h 3550920"/>
                <a:gd name="connsiteX10" fmla="*/ 1086744 w 3009898"/>
                <a:gd name="connsiteY10" fmla="*/ 0 h 3550920"/>
                <a:gd name="connsiteX11" fmla="*/ 1086744 w 3009898"/>
                <a:gd name="connsiteY11" fmla="*/ 279286 h 3550920"/>
                <a:gd name="connsiteX12" fmla="*/ 2583241 w 3009898"/>
                <a:gd name="connsiteY12" fmla="*/ 279286 h 3550920"/>
                <a:gd name="connsiteX13" fmla="*/ 2767353 w 3009898"/>
                <a:gd name="connsiteY13" fmla="*/ 488763 h 3550920"/>
                <a:gd name="connsiteX14" fmla="*/ 2767353 w 3009898"/>
                <a:gd name="connsiteY14" fmla="*/ 2363943 h 3550920"/>
                <a:gd name="connsiteX15" fmla="*/ 2583241 w 3009898"/>
                <a:gd name="connsiteY15" fmla="*/ 2573420 h 3550920"/>
                <a:gd name="connsiteX16" fmla="*/ 1630605 w 3009898"/>
                <a:gd name="connsiteY16" fmla="*/ 2573420 h 3550920"/>
                <a:gd name="connsiteX17" fmla="*/ 1382215 w 3009898"/>
                <a:gd name="connsiteY17" fmla="*/ 2573420 h 3550920"/>
                <a:gd name="connsiteX18" fmla="*/ 1382215 w 3009898"/>
                <a:gd name="connsiteY18" fmla="*/ 3018947 h 3550920"/>
                <a:gd name="connsiteX19" fmla="*/ 808378 w 3009898"/>
                <a:gd name="connsiteY19" fmla="*/ 2578816 h 3550920"/>
                <a:gd name="connsiteX20" fmla="*/ 766858 w 3009898"/>
                <a:gd name="connsiteY20" fmla="*/ 2601615 h 3550920"/>
                <a:gd name="connsiteX21" fmla="*/ 562989 w 3009898"/>
                <a:gd name="connsiteY21" fmla="*/ 2643255 h 3550920"/>
                <a:gd name="connsiteX22" fmla="*/ 183988 w 3009898"/>
                <a:gd name="connsiteY22" fmla="*/ 2643255 h 3550920"/>
                <a:gd name="connsiteX23" fmla="*/ 108721 w 3009898"/>
                <a:gd name="connsiteY23" fmla="*/ 2694588 h 3550920"/>
                <a:gd name="connsiteX24" fmla="*/ 122397 w 3009898"/>
                <a:gd name="connsiteY24" fmla="*/ 2713446 h 3550920"/>
                <a:gd name="connsiteX25" fmla="*/ 417888 w 3009898"/>
                <a:gd name="connsiteY25" fmla="*/ 2852706 h 3550920"/>
                <a:gd name="connsiteX26" fmla="*/ 720281 w 3009898"/>
                <a:gd name="connsiteY26" fmla="*/ 2852706 h 3550920"/>
                <a:gd name="connsiteX27" fmla="*/ 1630605 w 3009898"/>
                <a:gd name="connsiteY27" fmla="*/ 3550920 h 3550920"/>
                <a:gd name="connsiteX28" fmla="*/ 1630605 w 3009898"/>
                <a:gd name="connsiteY28" fmla="*/ 2852706 h 3550920"/>
                <a:gd name="connsiteX29" fmla="*/ 2592011 w 3009898"/>
                <a:gd name="connsiteY29" fmla="*/ 2852706 h 3550920"/>
                <a:gd name="connsiteX30" fmla="*/ 3009898 w 3009898"/>
                <a:gd name="connsiteY30" fmla="*/ 2377245 h 3550920"/>
                <a:gd name="connsiteX31" fmla="*/ 3009898 w 3009898"/>
                <a:gd name="connsiteY31" fmla="*/ 475460 h 3550920"/>
                <a:gd name="connsiteX32" fmla="*/ 2592011 w 3009898"/>
                <a:gd name="connsiteY32" fmla="*/ 0 h 3550920"/>
                <a:gd name="connsiteX0" fmla="*/ 242545 w 3009898"/>
                <a:gd name="connsiteY0" fmla="*/ 488763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42545 w 3009898"/>
                <a:gd name="connsiteY7" fmla="*/ 488763 h 3550920"/>
                <a:gd name="connsiteX8" fmla="*/ 2592011 w 3009898"/>
                <a:gd name="connsiteY8" fmla="*/ 0 h 3550920"/>
                <a:gd name="connsiteX9" fmla="*/ 1086744 w 3009898"/>
                <a:gd name="connsiteY9" fmla="*/ 0 h 3550920"/>
                <a:gd name="connsiteX10" fmla="*/ 1086744 w 3009898"/>
                <a:gd name="connsiteY10" fmla="*/ 279286 h 3550920"/>
                <a:gd name="connsiteX11" fmla="*/ 2583241 w 3009898"/>
                <a:gd name="connsiteY11" fmla="*/ 279286 h 3550920"/>
                <a:gd name="connsiteX12" fmla="*/ 2767353 w 3009898"/>
                <a:gd name="connsiteY12" fmla="*/ 488763 h 3550920"/>
                <a:gd name="connsiteX13" fmla="*/ 2767353 w 3009898"/>
                <a:gd name="connsiteY13" fmla="*/ 2363943 h 3550920"/>
                <a:gd name="connsiteX14" fmla="*/ 2583241 w 3009898"/>
                <a:gd name="connsiteY14" fmla="*/ 2573420 h 3550920"/>
                <a:gd name="connsiteX15" fmla="*/ 1630605 w 3009898"/>
                <a:gd name="connsiteY15" fmla="*/ 2573420 h 3550920"/>
                <a:gd name="connsiteX16" fmla="*/ 1382215 w 3009898"/>
                <a:gd name="connsiteY16" fmla="*/ 2573420 h 3550920"/>
                <a:gd name="connsiteX17" fmla="*/ 1382215 w 3009898"/>
                <a:gd name="connsiteY17" fmla="*/ 3018947 h 3550920"/>
                <a:gd name="connsiteX18" fmla="*/ 808378 w 3009898"/>
                <a:gd name="connsiteY18" fmla="*/ 2578816 h 3550920"/>
                <a:gd name="connsiteX19" fmla="*/ 766858 w 3009898"/>
                <a:gd name="connsiteY19" fmla="*/ 2601615 h 3550920"/>
                <a:gd name="connsiteX20" fmla="*/ 562989 w 3009898"/>
                <a:gd name="connsiteY20" fmla="*/ 2643255 h 3550920"/>
                <a:gd name="connsiteX21" fmla="*/ 183988 w 3009898"/>
                <a:gd name="connsiteY21" fmla="*/ 2643255 h 3550920"/>
                <a:gd name="connsiteX22" fmla="*/ 108721 w 3009898"/>
                <a:gd name="connsiteY22" fmla="*/ 2694588 h 3550920"/>
                <a:gd name="connsiteX23" fmla="*/ 122397 w 3009898"/>
                <a:gd name="connsiteY23" fmla="*/ 2713446 h 3550920"/>
                <a:gd name="connsiteX24" fmla="*/ 417888 w 3009898"/>
                <a:gd name="connsiteY24" fmla="*/ 2852706 h 3550920"/>
                <a:gd name="connsiteX25" fmla="*/ 720281 w 3009898"/>
                <a:gd name="connsiteY25" fmla="*/ 2852706 h 3550920"/>
                <a:gd name="connsiteX26" fmla="*/ 1630605 w 3009898"/>
                <a:gd name="connsiteY26" fmla="*/ 3550920 h 3550920"/>
                <a:gd name="connsiteX27" fmla="*/ 1630605 w 3009898"/>
                <a:gd name="connsiteY27" fmla="*/ 2852706 h 3550920"/>
                <a:gd name="connsiteX28" fmla="*/ 2592011 w 3009898"/>
                <a:gd name="connsiteY28" fmla="*/ 2852706 h 3550920"/>
                <a:gd name="connsiteX29" fmla="*/ 3009898 w 3009898"/>
                <a:gd name="connsiteY29" fmla="*/ 2377245 h 3550920"/>
                <a:gd name="connsiteX30" fmla="*/ 3009898 w 3009898"/>
                <a:gd name="connsiteY30" fmla="*/ 475460 h 3550920"/>
                <a:gd name="connsiteX31" fmla="*/ 2592011 w 3009898"/>
                <a:gd name="connsiteY31" fmla="*/ 0 h 3550920"/>
                <a:gd name="connsiteX0" fmla="*/ 242545 w 3009898"/>
                <a:gd name="connsiteY0" fmla="*/ 2332006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592011 w 3009898"/>
                <a:gd name="connsiteY7" fmla="*/ 0 h 3550920"/>
                <a:gd name="connsiteX8" fmla="*/ 1086744 w 3009898"/>
                <a:gd name="connsiteY8" fmla="*/ 0 h 3550920"/>
                <a:gd name="connsiteX9" fmla="*/ 1086744 w 3009898"/>
                <a:gd name="connsiteY9" fmla="*/ 279286 h 3550920"/>
                <a:gd name="connsiteX10" fmla="*/ 2583241 w 3009898"/>
                <a:gd name="connsiteY10" fmla="*/ 279286 h 3550920"/>
                <a:gd name="connsiteX11" fmla="*/ 2767353 w 3009898"/>
                <a:gd name="connsiteY11" fmla="*/ 488763 h 3550920"/>
                <a:gd name="connsiteX12" fmla="*/ 2767353 w 3009898"/>
                <a:gd name="connsiteY12" fmla="*/ 2363943 h 3550920"/>
                <a:gd name="connsiteX13" fmla="*/ 2583241 w 3009898"/>
                <a:gd name="connsiteY13" fmla="*/ 2573420 h 3550920"/>
                <a:gd name="connsiteX14" fmla="*/ 1630605 w 3009898"/>
                <a:gd name="connsiteY14" fmla="*/ 2573420 h 3550920"/>
                <a:gd name="connsiteX15" fmla="*/ 1382215 w 3009898"/>
                <a:gd name="connsiteY15" fmla="*/ 2573420 h 3550920"/>
                <a:gd name="connsiteX16" fmla="*/ 1382215 w 3009898"/>
                <a:gd name="connsiteY16" fmla="*/ 3018947 h 3550920"/>
                <a:gd name="connsiteX17" fmla="*/ 808378 w 3009898"/>
                <a:gd name="connsiteY17" fmla="*/ 2578816 h 3550920"/>
                <a:gd name="connsiteX18" fmla="*/ 766858 w 3009898"/>
                <a:gd name="connsiteY18" fmla="*/ 2601615 h 3550920"/>
                <a:gd name="connsiteX19" fmla="*/ 562989 w 3009898"/>
                <a:gd name="connsiteY19" fmla="*/ 2643255 h 3550920"/>
                <a:gd name="connsiteX20" fmla="*/ 183988 w 3009898"/>
                <a:gd name="connsiteY20" fmla="*/ 2643255 h 3550920"/>
                <a:gd name="connsiteX21" fmla="*/ 108721 w 3009898"/>
                <a:gd name="connsiteY21" fmla="*/ 2694588 h 3550920"/>
                <a:gd name="connsiteX22" fmla="*/ 122397 w 3009898"/>
                <a:gd name="connsiteY22" fmla="*/ 2713446 h 3550920"/>
                <a:gd name="connsiteX23" fmla="*/ 417888 w 3009898"/>
                <a:gd name="connsiteY23" fmla="*/ 2852706 h 3550920"/>
                <a:gd name="connsiteX24" fmla="*/ 720281 w 3009898"/>
                <a:gd name="connsiteY24" fmla="*/ 2852706 h 3550920"/>
                <a:gd name="connsiteX25" fmla="*/ 1630605 w 3009898"/>
                <a:gd name="connsiteY25" fmla="*/ 3550920 h 3550920"/>
                <a:gd name="connsiteX26" fmla="*/ 1630605 w 3009898"/>
                <a:gd name="connsiteY26" fmla="*/ 2852706 h 3550920"/>
                <a:gd name="connsiteX27" fmla="*/ 2592011 w 3009898"/>
                <a:gd name="connsiteY27" fmla="*/ 2852706 h 3550920"/>
                <a:gd name="connsiteX28" fmla="*/ 3009898 w 3009898"/>
                <a:gd name="connsiteY28" fmla="*/ 2377245 h 3550920"/>
                <a:gd name="connsiteX29" fmla="*/ 3009898 w 3009898"/>
                <a:gd name="connsiteY29" fmla="*/ 475460 h 3550920"/>
                <a:gd name="connsiteX30" fmla="*/ 2592011 w 3009898"/>
                <a:gd name="connsiteY30" fmla="*/ 0 h 3550920"/>
                <a:gd name="connsiteX0" fmla="*/ 242545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42545 w 3009898"/>
                <a:gd name="connsiteY5" fmla="*/ 2332006 h 3550920"/>
                <a:gd name="connsiteX6" fmla="*/ 2592011 w 3009898"/>
                <a:gd name="connsiteY6" fmla="*/ 0 h 3550920"/>
                <a:gd name="connsiteX7" fmla="*/ 1086744 w 3009898"/>
                <a:gd name="connsiteY7" fmla="*/ 0 h 3550920"/>
                <a:gd name="connsiteX8" fmla="*/ 1086744 w 3009898"/>
                <a:gd name="connsiteY8" fmla="*/ 279286 h 3550920"/>
                <a:gd name="connsiteX9" fmla="*/ 2583241 w 3009898"/>
                <a:gd name="connsiteY9" fmla="*/ 279286 h 3550920"/>
                <a:gd name="connsiteX10" fmla="*/ 2767353 w 3009898"/>
                <a:gd name="connsiteY10" fmla="*/ 488763 h 3550920"/>
                <a:gd name="connsiteX11" fmla="*/ 2767353 w 3009898"/>
                <a:gd name="connsiteY11" fmla="*/ 2363943 h 3550920"/>
                <a:gd name="connsiteX12" fmla="*/ 2583241 w 3009898"/>
                <a:gd name="connsiteY12" fmla="*/ 2573420 h 3550920"/>
                <a:gd name="connsiteX13" fmla="*/ 1630605 w 3009898"/>
                <a:gd name="connsiteY13" fmla="*/ 2573420 h 3550920"/>
                <a:gd name="connsiteX14" fmla="*/ 1382215 w 3009898"/>
                <a:gd name="connsiteY14" fmla="*/ 2573420 h 3550920"/>
                <a:gd name="connsiteX15" fmla="*/ 1382215 w 3009898"/>
                <a:gd name="connsiteY15" fmla="*/ 3018947 h 3550920"/>
                <a:gd name="connsiteX16" fmla="*/ 808378 w 3009898"/>
                <a:gd name="connsiteY16" fmla="*/ 2578816 h 3550920"/>
                <a:gd name="connsiteX17" fmla="*/ 766858 w 3009898"/>
                <a:gd name="connsiteY17" fmla="*/ 2601615 h 3550920"/>
                <a:gd name="connsiteX18" fmla="*/ 562989 w 3009898"/>
                <a:gd name="connsiteY18" fmla="*/ 2643255 h 3550920"/>
                <a:gd name="connsiteX19" fmla="*/ 183988 w 3009898"/>
                <a:gd name="connsiteY19" fmla="*/ 2643255 h 3550920"/>
                <a:gd name="connsiteX20" fmla="*/ 108721 w 3009898"/>
                <a:gd name="connsiteY20" fmla="*/ 2694588 h 3550920"/>
                <a:gd name="connsiteX21" fmla="*/ 122397 w 3009898"/>
                <a:gd name="connsiteY21" fmla="*/ 2713446 h 3550920"/>
                <a:gd name="connsiteX22" fmla="*/ 417888 w 3009898"/>
                <a:gd name="connsiteY22" fmla="*/ 2852706 h 3550920"/>
                <a:gd name="connsiteX23" fmla="*/ 720281 w 3009898"/>
                <a:gd name="connsiteY23" fmla="*/ 2852706 h 3550920"/>
                <a:gd name="connsiteX24" fmla="*/ 1630605 w 3009898"/>
                <a:gd name="connsiteY24" fmla="*/ 3550920 h 3550920"/>
                <a:gd name="connsiteX25" fmla="*/ 1630605 w 3009898"/>
                <a:gd name="connsiteY25" fmla="*/ 2852706 h 3550920"/>
                <a:gd name="connsiteX26" fmla="*/ 2592011 w 3009898"/>
                <a:gd name="connsiteY26" fmla="*/ 2852706 h 3550920"/>
                <a:gd name="connsiteX27" fmla="*/ 3009898 w 3009898"/>
                <a:gd name="connsiteY27" fmla="*/ 2377245 h 3550920"/>
                <a:gd name="connsiteX28" fmla="*/ 3009898 w 3009898"/>
                <a:gd name="connsiteY28" fmla="*/ 475460 h 3550920"/>
                <a:gd name="connsiteX29" fmla="*/ 2592011 w 3009898"/>
                <a:gd name="connsiteY29" fmla="*/ 0 h 3550920"/>
                <a:gd name="connsiteX0" fmla="*/ 185758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592011 w 3009898"/>
                <a:gd name="connsiteY5" fmla="*/ 0 h 3550920"/>
                <a:gd name="connsiteX6" fmla="*/ 1086744 w 3009898"/>
                <a:gd name="connsiteY6" fmla="*/ 0 h 3550920"/>
                <a:gd name="connsiteX7" fmla="*/ 1086744 w 3009898"/>
                <a:gd name="connsiteY7" fmla="*/ 279286 h 3550920"/>
                <a:gd name="connsiteX8" fmla="*/ 2583241 w 3009898"/>
                <a:gd name="connsiteY8" fmla="*/ 279286 h 3550920"/>
                <a:gd name="connsiteX9" fmla="*/ 2767353 w 3009898"/>
                <a:gd name="connsiteY9" fmla="*/ 488763 h 3550920"/>
                <a:gd name="connsiteX10" fmla="*/ 2767353 w 3009898"/>
                <a:gd name="connsiteY10" fmla="*/ 2363943 h 3550920"/>
                <a:gd name="connsiteX11" fmla="*/ 2583241 w 3009898"/>
                <a:gd name="connsiteY11" fmla="*/ 2573420 h 3550920"/>
                <a:gd name="connsiteX12" fmla="*/ 1630605 w 3009898"/>
                <a:gd name="connsiteY12" fmla="*/ 2573420 h 3550920"/>
                <a:gd name="connsiteX13" fmla="*/ 1382215 w 3009898"/>
                <a:gd name="connsiteY13" fmla="*/ 2573420 h 3550920"/>
                <a:gd name="connsiteX14" fmla="*/ 1382215 w 3009898"/>
                <a:gd name="connsiteY14" fmla="*/ 3018947 h 3550920"/>
                <a:gd name="connsiteX15" fmla="*/ 808378 w 3009898"/>
                <a:gd name="connsiteY15" fmla="*/ 2578816 h 3550920"/>
                <a:gd name="connsiteX16" fmla="*/ 766858 w 3009898"/>
                <a:gd name="connsiteY16" fmla="*/ 2601615 h 3550920"/>
                <a:gd name="connsiteX17" fmla="*/ 562989 w 3009898"/>
                <a:gd name="connsiteY17" fmla="*/ 2643255 h 3550920"/>
                <a:gd name="connsiteX18" fmla="*/ 183988 w 3009898"/>
                <a:gd name="connsiteY18" fmla="*/ 2643255 h 3550920"/>
                <a:gd name="connsiteX19" fmla="*/ 108721 w 3009898"/>
                <a:gd name="connsiteY19" fmla="*/ 2694588 h 3550920"/>
                <a:gd name="connsiteX20" fmla="*/ 122397 w 3009898"/>
                <a:gd name="connsiteY20" fmla="*/ 2713446 h 3550920"/>
                <a:gd name="connsiteX21" fmla="*/ 417888 w 3009898"/>
                <a:gd name="connsiteY21" fmla="*/ 2852706 h 3550920"/>
                <a:gd name="connsiteX22" fmla="*/ 720281 w 3009898"/>
                <a:gd name="connsiteY22" fmla="*/ 2852706 h 3550920"/>
                <a:gd name="connsiteX23" fmla="*/ 1630605 w 3009898"/>
                <a:gd name="connsiteY23" fmla="*/ 3550920 h 3550920"/>
                <a:gd name="connsiteX24" fmla="*/ 1630605 w 3009898"/>
                <a:gd name="connsiteY24" fmla="*/ 2852706 h 3550920"/>
                <a:gd name="connsiteX25" fmla="*/ 2592011 w 3009898"/>
                <a:gd name="connsiteY25" fmla="*/ 2852706 h 3550920"/>
                <a:gd name="connsiteX26" fmla="*/ 3009898 w 3009898"/>
                <a:gd name="connsiteY26" fmla="*/ 2377245 h 3550920"/>
                <a:gd name="connsiteX27" fmla="*/ 3009898 w 3009898"/>
                <a:gd name="connsiteY27" fmla="*/ 475460 h 3550920"/>
                <a:gd name="connsiteX28" fmla="*/ 2592011 w 3009898"/>
                <a:gd name="connsiteY28" fmla="*/ 0 h 3550920"/>
                <a:gd name="connsiteX0" fmla="*/ 82390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2592011 w 3009898"/>
                <a:gd name="connsiteY4" fmla="*/ 0 h 3550920"/>
                <a:gd name="connsiteX5" fmla="*/ 1086744 w 3009898"/>
                <a:gd name="connsiteY5" fmla="*/ 0 h 3550920"/>
                <a:gd name="connsiteX6" fmla="*/ 1086744 w 3009898"/>
                <a:gd name="connsiteY6" fmla="*/ 279286 h 3550920"/>
                <a:gd name="connsiteX7" fmla="*/ 2583241 w 3009898"/>
                <a:gd name="connsiteY7" fmla="*/ 279286 h 3550920"/>
                <a:gd name="connsiteX8" fmla="*/ 2767353 w 3009898"/>
                <a:gd name="connsiteY8" fmla="*/ 488763 h 3550920"/>
                <a:gd name="connsiteX9" fmla="*/ 2767353 w 3009898"/>
                <a:gd name="connsiteY9" fmla="*/ 2363943 h 3550920"/>
                <a:gd name="connsiteX10" fmla="*/ 2583241 w 3009898"/>
                <a:gd name="connsiteY10" fmla="*/ 2573420 h 3550920"/>
                <a:gd name="connsiteX11" fmla="*/ 1630605 w 3009898"/>
                <a:gd name="connsiteY11" fmla="*/ 2573420 h 3550920"/>
                <a:gd name="connsiteX12" fmla="*/ 1382215 w 3009898"/>
                <a:gd name="connsiteY12" fmla="*/ 2573420 h 3550920"/>
                <a:gd name="connsiteX13" fmla="*/ 1382215 w 3009898"/>
                <a:gd name="connsiteY13" fmla="*/ 3018947 h 3550920"/>
                <a:gd name="connsiteX14" fmla="*/ 808378 w 3009898"/>
                <a:gd name="connsiteY14" fmla="*/ 2578816 h 3550920"/>
                <a:gd name="connsiteX15" fmla="*/ 766858 w 3009898"/>
                <a:gd name="connsiteY15" fmla="*/ 2601615 h 3550920"/>
                <a:gd name="connsiteX16" fmla="*/ 562989 w 3009898"/>
                <a:gd name="connsiteY16" fmla="*/ 2643255 h 3550920"/>
                <a:gd name="connsiteX17" fmla="*/ 183988 w 3009898"/>
                <a:gd name="connsiteY17" fmla="*/ 2643255 h 3550920"/>
                <a:gd name="connsiteX18" fmla="*/ 108721 w 3009898"/>
                <a:gd name="connsiteY18" fmla="*/ 2694588 h 3550920"/>
                <a:gd name="connsiteX19" fmla="*/ 122397 w 3009898"/>
                <a:gd name="connsiteY19" fmla="*/ 2713446 h 3550920"/>
                <a:gd name="connsiteX20" fmla="*/ 417888 w 3009898"/>
                <a:gd name="connsiteY20" fmla="*/ 2852706 h 3550920"/>
                <a:gd name="connsiteX21" fmla="*/ 720281 w 3009898"/>
                <a:gd name="connsiteY21" fmla="*/ 2852706 h 3550920"/>
                <a:gd name="connsiteX22" fmla="*/ 1630605 w 3009898"/>
                <a:gd name="connsiteY22" fmla="*/ 3550920 h 3550920"/>
                <a:gd name="connsiteX23" fmla="*/ 1630605 w 3009898"/>
                <a:gd name="connsiteY23" fmla="*/ 2852706 h 3550920"/>
                <a:gd name="connsiteX24" fmla="*/ 2592011 w 3009898"/>
                <a:gd name="connsiteY24" fmla="*/ 2852706 h 3550920"/>
                <a:gd name="connsiteX25" fmla="*/ 3009898 w 3009898"/>
                <a:gd name="connsiteY25" fmla="*/ 2377245 h 3550920"/>
                <a:gd name="connsiteX26" fmla="*/ 3009898 w 3009898"/>
                <a:gd name="connsiteY26" fmla="*/ 475460 h 3550920"/>
                <a:gd name="connsiteX27" fmla="*/ 2592011 w 3009898"/>
                <a:gd name="connsiteY27" fmla="*/ 0 h 3550920"/>
                <a:gd name="connsiteX0" fmla="*/ 915 w 3009898"/>
                <a:gd name="connsiteY0" fmla="*/ 2387572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2592011 w 3009898"/>
                <a:gd name="connsiteY3" fmla="*/ 0 h 3550920"/>
                <a:gd name="connsiteX4" fmla="*/ 1086744 w 3009898"/>
                <a:gd name="connsiteY4" fmla="*/ 0 h 3550920"/>
                <a:gd name="connsiteX5" fmla="*/ 1086744 w 3009898"/>
                <a:gd name="connsiteY5" fmla="*/ 279286 h 3550920"/>
                <a:gd name="connsiteX6" fmla="*/ 2583241 w 3009898"/>
                <a:gd name="connsiteY6" fmla="*/ 279286 h 3550920"/>
                <a:gd name="connsiteX7" fmla="*/ 2767353 w 3009898"/>
                <a:gd name="connsiteY7" fmla="*/ 488763 h 3550920"/>
                <a:gd name="connsiteX8" fmla="*/ 2767353 w 3009898"/>
                <a:gd name="connsiteY8" fmla="*/ 2363943 h 3550920"/>
                <a:gd name="connsiteX9" fmla="*/ 2583241 w 3009898"/>
                <a:gd name="connsiteY9" fmla="*/ 2573420 h 3550920"/>
                <a:gd name="connsiteX10" fmla="*/ 1630605 w 3009898"/>
                <a:gd name="connsiteY10" fmla="*/ 2573420 h 3550920"/>
                <a:gd name="connsiteX11" fmla="*/ 1382215 w 3009898"/>
                <a:gd name="connsiteY11" fmla="*/ 2573420 h 3550920"/>
                <a:gd name="connsiteX12" fmla="*/ 1382215 w 3009898"/>
                <a:gd name="connsiteY12" fmla="*/ 3018947 h 3550920"/>
                <a:gd name="connsiteX13" fmla="*/ 808378 w 3009898"/>
                <a:gd name="connsiteY13" fmla="*/ 2578816 h 3550920"/>
                <a:gd name="connsiteX14" fmla="*/ 766858 w 3009898"/>
                <a:gd name="connsiteY14" fmla="*/ 2601615 h 3550920"/>
                <a:gd name="connsiteX15" fmla="*/ 562989 w 3009898"/>
                <a:gd name="connsiteY15" fmla="*/ 2643255 h 3550920"/>
                <a:gd name="connsiteX16" fmla="*/ 183988 w 3009898"/>
                <a:gd name="connsiteY16" fmla="*/ 2643255 h 3550920"/>
                <a:gd name="connsiteX17" fmla="*/ 108721 w 3009898"/>
                <a:gd name="connsiteY17" fmla="*/ 2694588 h 3550920"/>
                <a:gd name="connsiteX18" fmla="*/ 122397 w 3009898"/>
                <a:gd name="connsiteY18" fmla="*/ 2713446 h 3550920"/>
                <a:gd name="connsiteX19" fmla="*/ 417888 w 3009898"/>
                <a:gd name="connsiteY19" fmla="*/ 2852706 h 3550920"/>
                <a:gd name="connsiteX20" fmla="*/ 720281 w 3009898"/>
                <a:gd name="connsiteY20" fmla="*/ 2852706 h 3550920"/>
                <a:gd name="connsiteX21" fmla="*/ 1630605 w 3009898"/>
                <a:gd name="connsiteY21" fmla="*/ 3550920 h 3550920"/>
                <a:gd name="connsiteX22" fmla="*/ 1630605 w 3009898"/>
                <a:gd name="connsiteY22" fmla="*/ 2852706 h 3550920"/>
                <a:gd name="connsiteX23" fmla="*/ 2592011 w 3009898"/>
                <a:gd name="connsiteY23" fmla="*/ 2852706 h 3550920"/>
                <a:gd name="connsiteX24" fmla="*/ 3009898 w 3009898"/>
                <a:gd name="connsiteY24" fmla="*/ 2377245 h 3550920"/>
                <a:gd name="connsiteX25" fmla="*/ 3009898 w 3009898"/>
                <a:gd name="connsiteY25" fmla="*/ 475460 h 3550920"/>
                <a:gd name="connsiteX26" fmla="*/ 2592011 w 3009898"/>
                <a:gd name="connsiteY26" fmla="*/ 0 h 3550920"/>
                <a:gd name="connsiteX0" fmla="*/ 2483290 w 2901177"/>
                <a:gd name="connsiteY0" fmla="*/ 0 h 3550920"/>
                <a:gd name="connsiteX1" fmla="*/ 978023 w 2901177"/>
                <a:gd name="connsiteY1" fmla="*/ 0 h 3550920"/>
                <a:gd name="connsiteX2" fmla="*/ 978023 w 2901177"/>
                <a:gd name="connsiteY2" fmla="*/ 279286 h 3550920"/>
                <a:gd name="connsiteX3" fmla="*/ 2474520 w 2901177"/>
                <a:gd name="connsiteY3" fmla="*/ 279286 h 3550920"/>
                <a:gd name="connsiteX4" fmla="*/ 2658632 w 2901177"/>
                <a:gd name="connsiteY4" fmla="*/ 488763 h 3550920"/>
                <a:gd name="connsiteX5" fmla="*/ 2658632 w 2901177"/>
                <a:gd name="connsiteY5" fmla="*/ 2363943 h 3550920"/>
                <a:gd name="connsiteX6" fmla="*/ 2474520 w 2901177"/>
                <a:gd name="connsiteY6" fmla="*/ 2573420 h 3550920"/>
                <a:gd name="connsiteX7" fmla="*/ 1521884 w 2901177"/>
                <a:gd name="connsiteY7" fmla="*/ 2573420 h 3550920"/>
                <a:gd name="connsiteX8" fmla="*/ 1273494 w 2901177"/>
                <a:gd name="connsiteY8" fmla="*/ 2573420 h 3550920"/>
                <a:gd name="connsiteX9" fmla="*/ 1273494 w 2901177"/>
                <a:gd name="connsiteY9" fmla="*/ 3018947 h 3550920"/>
                <a:gd name="connsiteX10" fmla="*/ 699657 w 2901177"/>
                <a:gd name="connsiteY10" fmla="*/ 2578816 h 3550920"/>
                <a:gd name="connsiteX11" fmla="*/ 658137 w 2901177"/>
                <a:gd name="connsiteY11" fmla="*/ 2601615 h 3550920"/>
                <a:gd name="connsiteX12" fmla="*/ 454268 w 2901177"/>
                <a:gd name="connsiteY12" fmla="*/ 2643255 h 3550920"/>
                <a:gd name="connsiteX13" fmla="*/ 75267 w 2901177"/>
                <a:gd name="connsiteY13" fmla="*/ 2643255 h 3550920"/>
                <a:gd name="connsiteX14" fmla="*/ 0 w 2901177"/>
                <a:gd name="connsiteY14" fmla="*/ 2694588 h 3550920"/>
                <a:gd name="connsiteX15" fmla="*/ 13676 w 2901177"/>
                <a:gd name="connsiteY15" fmla="*/ 2713446 h 3550920"/>
                <a:gd name="connsiteX16" fmla="*/ 309167 w 2901177"/>
                <a:gd name="connsiteY16" fmla="*/ 2852706 h 3550920"/>
                <a:gd name="connsiteX17" fmla="*/ 611560 w 2901177"/>
                <a:gd name="connsiteY17" fmla="*/ 2852706 h 3550920"/>
                <a:gd name="connsiteX18" fmla="*/ 1521884 w 2901177"/>
                <a:gd name="connsiteY18" fmla="*/ 3550920 h 3550920"/>
                <a:gd name="connsiteX19" fmla="*/ 1521884 w 2901177"/>
                <a:gd name="connsiteY19" fmla="*/ 2852706 h 3550920"/>
                <a:gd name="connsiteX20" fmla="*/ 2483290 w 2901177"/>
                <a:gd name="connsiteY20" fmla="*/ 2852706 h 3550920"/>
                <a:gd name="connsiteX21" fmla="*/ 2901177 w 2901177"/>
                <a:gd name="connsiteY21" fmla="*/ 2377245 h 3550920"/>
                <a:gd name="connsiteX22" fmla="*/ 2901177 w 2901177"/>
                <a:gd name="connsiteY22" fmla="*/ 475460 h 3550920"/>
                <a:gd name="connsiteX23" fmla="*/ 2483290 w 2901177"/>
                <a:gd name="connsiteY23" fmla="*/ 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01177" h="3550920">
                  <a:moveTo>
                    <a:pt x="2483290" y="0"/>
                  </a:moveTo>
                  <a:lnTo>
                    <a:pt x="978023" y="0"/>
                  </a:lnTo>
                  <a:lnTo>
                    <a:pt x="978023" y="279286"/>
                  </a:lnTo>
                  <a:lnTo>
                    <a:pt x="2474520" y="279286"/>
                  </a:lnTo>
                  <a:cubicBezTo>
                    <a:pt x="2576202" y="279286"/>
                    <a:pt x="2658632" y="373072"/>
                    <a:pt x="2658632" y="488763"/>
                  </a:cubicBezTo>
                  <a:lnTo>
                    <a:pt x="2658632" y="2363943"/>
                  </a:lnTo>
                  <a:cubicBezTo>
                    <a:pt x="2658632" y="2479633"/>
                    <a:pt x="2576202" y="2573420"/>
                    <a:pt x="2474520" y="2573420"/>
                  </a:cubicBezTo>
                  <a:lnTo>
                    <a:pt x="1521884" y="2573420"/>
                  </a:lnTo>
                  <a:lnTo>
                    <a:pt x="1273494" y="2573420"/>
                  </a:lnTo>
                  <a:lnTo>
                    <a:pt x="1273494" y="3018947"/>
                  </a:lnTo>
                  <a:lnTo>
                    <a:pt x="699657" y="2578816"/>
                  </a:lnTo>
                  <a:lnTo>
                    <a:pt x="658137" y="2601615"/>
                  </a:lnTo>
                  <a:cubicBezTo>
                    <a:pt x="595476" y="2628428"/>
                    <a:pt x="526584" y="2643255"/>
                    <a:pt x="454268" y="2643255"/>
                  </a:cubicBezTo>
                  <a:lnTo>
                    <a:pt x="75267" y="2643255"/>
                  </a:lnTo>
                  <a:lnTo>
                    <a:pt x="0" y="2694588"/>
                  </a:lnTo>
                  <a:lnTo>
                    <a:pt x="13676" y="2713446"/>
                  </a:lnTo>
                  <a:cubicBezTo>
                    <a:pt x="89298" y="2799488"/>
                    <a:pt x="193770" y="2852706"/>
                    <a:pt x="309167" y="2852706"/>
                  </a:cubicBezTo>
                  <a:lnTo>
                    <a:pt x="611560" y="2852706"/>
                  </a:lnTo>
                  <a:lnTo>
                    <a:pt x="1521884" y="3550920"/>
                  </a:lnTo>
                  <a:lnTo>
                    <a:pt x="1521884" y="2852706"/>
                  </a:lnTo>
                  <a:lnTo>
                    <a:pt x="2483290" y="2852706"/>
                  </a:lnTo>
                  <a:cubicBezTo>
                    <a:pt x="2714082" y="2852706"/>
                    <a:pt x="2901177" y="2639835"/>
                    <a:pt x="2901177" y="2377245"/>
                  </a:cubicBezTo>
                  <a:lnTo>
                    <a:pt x="2901177" y="475460"/>
                  </a:lnTo>
                  <a:cubicBezTo>
                    <a:pt x="2901177" y="212871"/>
                    <a:pt x="2714082" y="0"/>
                    <a:pt x="24832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294"/>
            <p:cNvSpPr/>
            <p:nvPr/>
          </p:nvSpPr>
          <p:spPr>
            <a:xfrm>
              <a:off x="4975859" y="695325"/>
              <a:ext cx="1905000" cy="1644015"/>
            </a:xfrm>
            <a:custGeom>
              <a:avLst/>
              <a:gdLst>
                <a:gd name="connsiteX0" fmla="*/ 812007 w 1905000"/>
                <a:gd name="connsiteY0" fmla="*/ 276225 h 1644015"/>
                <a:gd name="connsiteX1" fmla="*/ 812007 w 1905000"/>
                <a:gd name="connsiteY1" fmla="*/ 409575 h 1644015"/>
                <a:gd name="connsiteX2" fmla="*/ 1092994 w 1905000"/>
                <a:gd name="connsiteY2" fmla="*/ 409575 h 1644015"/>
                <a:gd name="connsiteX3" fmla="*/ 1092994 w 1905000"/>
                <a:gd name="connsiteY3" fmla="*/ 276225 h 1644015"/>
                <a:gd name="connsiteX4" fmla="*/ 760415 w 1905000"/>
                <a:gd name="connsiteY4" fmla="*/ 0 h 1644015"/>
                <a:gd name="connsiteX5" fmla="*/ 1144586 w 1905000"/>
                <a:gd name="connsiteY5" fmla="*/ 0 h 1644015"/>
                <a:gd name="connsiteX6" fmla="*/ 1359694 w 1905000"/>
                <a:gd name="connsiteY6" fmla="*/ 215108 h 1644015"/>
                <a:gd name="connsiteX7" fmla="*/ 1359694 w 1905000"/>
                <a:gd name="connsiteY7" fmla="*/ 409575 h 1644015"/>
                <a:gd name="connsiteX8" fmla="*/ 1794505 w 1905000"/>
                <a:gd name="connsiteY8" fmla="*/ 409575 h 1644015"/>
                <a:gd name="connsiteX9" fmla="*/ 1905000 w 1905000"/>
                <a:gd name="connsiteY9" fmla="*/ 520070 h 1644015"/>
                <a:gd name="connsiteX10" fmla="*/ 1905000 w 1905000"/>
                <a:gd name="connsiteY10" fmla="*/ 1533520 h 1644015"/>
                <a:gd name="connsiteX11" fmla="*/ 1794505 w 1905000"/>
                <a:gd name="connsiteY11" fmla="*/ 1644015 h 1644015"/>
                <a:gd name="connsiteX12" fmla="*/ 110495 w 1905000"/>
                <a:gd name="connsiteY12" fmla="*/ 1644015 h 1644015"/>
                <a:gd name="connsiteX13" fmla="*/ 0 w 1905000"/>
                <a:gd name="connsiteY13" fmla="*/ 1533520 h 1644015"/>
                <a:gd name="connsiteX14" fmla="*/ 0 w 1905000"/>
                <a:gd name="connsiteY14" fmla="*/ 520070 h 1644015"/>
                <a:gd name="connsiteX15" fmla="*/ 110495 w 1905000"/>
                <a:gd name="connsiteY15" fmla="*/ 409575 h 1644015"/>
                <a:gd name="connsiteX16" fmla="*/ 545307 w 1905000"/>
                <a:gd name="connsiteY16" fmla="*/ 409575 h 1644015"/>
                <a:gd name="connsiteX17" fmla="*/ 545307 w 1905000"/>
                <a:gd name="connsiteY17" fmla="*/ 215108 h 1644015"/>
                <a:gd name="connsiteX18" fmla="*/ 760415 w 1905000"/>
                <a:gd name="connsiteY18" fmla="*/ 0 h 164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0" h="1644015">
                  <a:moveTo>
                    <a:pt x="812007" y="276225"/>
                  </a:moveTo>
                  <a:lnTo>
                    <a:pt x="812007" y="409575"/>
                  </a:lnTo>
                  <a:lnTo>
                    <a:pt x="1092994" y="409575"/>
                  </a:lnTo>
                  <a:lnTo>
                    <a:pt x="1092994" y="276225"/>
                  </a:lnTo>
                  <a:close/>
                  <a:moveTo>
                    <a:pt x="760415" y="0"/>
                  </a:moveTo>
                  <a:lnTo>
                    <a:pt x="1144586" y="0"/>
                  </a:lnTo>
                  <a:cubicBezTo>
                    <a:pt x="1263387" y="0"/>
                    <a:pt x="1359694" y="96307"/>
                    <a:pt x="1359694" y="215108"/>
                  </a:cubicBezTo>
                  <a:lnTo>
                    <a:pt x="1359694" y="409575"/>
                  </a:lnTo>
                  <a:lnTo>
                    <a:pt x="1794505" y="409575"/>
                  </a:lnTo>
                  <a:cubicBezTo>
                    <a:pt x="1855530" y="409575"/>
                    <a:pt x="1905000" y="459045"/>
                    <a:pt x="1905000" y="520070"/>
                  </a:cubicBezTo>
                  <a:lnTo>
                    <a:pt x="1905000" y="1533520"/>
                  </a:lnTo>
                  <a:cubicBezTo>
                    <a:pt x="1905000" y="1594545"/>
                    <a:pt x="1855530" y="1644015"/>
                    <a:pt x="1794505" y="1644015"/>
                  </a:cubicBezTo>
                  <a:lnTo>
                    <a:pt x="110495" y="1644015"/>
                  </a:lnTo>
                  <a:cubicBezTo>
                    <a:pt x="49470" y="1644015"/>
                    <a:pt x="0" y="1594545"/>
                    <a:pt x="0" y="1533520"/>
                  </a:cubicBezTo>
                  <a:lnTo>
                    <a:pt x="0" y="520070"/>
                  </a:lnTo>
                  <a:cubicBezTo>
                    <a:pt x="0" y="459045"/>
                    <a:pt x="49470" y="409575"/>
                    <a:pt x="110495" y="409575"/>
                  </a:cubicBezTo>
                  <a:lnTo>
                    <a:pt x="545307" y="409575"/>
                  </a:lnTo>
                  <a:lnTo>
                    <a:pt x="545307" y="215108"/>
                  </a:lnTo>
                  <a:cubicBezTo>
                    <a:pt x="545307" y="96307"/>
                    <a:pt x="641614" y="0"/>
                    <a:pt x="7604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17"/>
            <p:cNvSpPr/>
            <p:nvPr/>
          </p:nvSpPr>
          <p:spPr>
            <a:xfrm>
              <a:off x="2790622" y="974120"/>
              <a:ext cx="1086731" cy="1378161"/>
            </a:xfrm>
            <a:custGeom>
              <a:avLst/>
              <a:gdLst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0 w 800100"/>
                <a:gd name="connsiteY3" fmla="*/ 628650 h 628650"/>
                <a:gd name="connsiteX4" fmla="*/ 0 w 800100"/>
                <a:gd name="connsiteY4" fmla="*/ 0 h 628650"/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9525 w 800100"/>
                <a:gd name="connsiteY3" fmla="*/ 479425 h 628650"/>
                <a:gd name="connsiteX4" fmla="*/ 0 w 800100"/>
                <a:gd name="connsiteY4" fmla="*/ 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09550 w 1000125"/>
                <a:gd name="connsiteY3" fmla="*/ 479425 h 628650"/>
                <a:gd name="connsiteX4" fmla="*/ 0 w 1000125"/>
                <a:gd name="connsiteY4" fmla="*/ 41275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127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381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8600 w 1000125"/>
                <a:gd name="connsiteY3" fmla="*/ 450850 h 628650"/>
                <a:gd name="connsiteX4" fmla="*/ 0 w 1000125"/>
                <a:gd name="connsiteY4" fmla="*/ 438150 h 628650"/>
                <a:gd name="connsiteX0" fmla="*/ 0 w 990600"/>
                <a:gd name="connsiteY0" fmla="*/ 450850 h 628650"/>
                <a:gd name="connsiteX1" fmla="*/ 990600 w 990600"/>
                <a:gd name="connsiteY1" fmla="*/ 0 h 628650"/>
                <a:gd name="connsiteX2" fmla="*/ 990600 w 990600"/>
                <a:gd name="connsiteY2" fmla="*/ 628650 h 628650"/>
                <a:gd name="connsiteX3" fmla="*/ 219075 w 990600"/>
                <a:gd name="connsiteY3" fmla="*/ 450850 h 628650"/>
                <a:gd name="connsiteX4" fmla="*/ 0 w 990600"/>
                <a:gd name="connsiteY4" fmla="*/ 450850 h 628650"/>
                <a:gd name="connsiteX0" fmla="*/ 0 w 1019175"/>
                <a:gd name="connsiteY0" fmla="*/ 450850 h 647700"/>
                <a:gd name="connsiteX1" fmla="*/ 990600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450850 h 647700"/>
                <a:gd name="connsiteX1" fmla="*/ 923925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513801 h 710651"/>
                <a:gd name="connsiteX1" fmla="*/ 923925 w 1019175"/>
                <a:gd name="connsiteY1" fmla="*/ 62951 h 710651"/>
                <a:gd name="connsiteX2" fmla="*/ 1019175 w 1019175"/>
                <a:gd name="connsiteY2" fmla="*/ 710651 h 710651"/>
                <a:gd name="connsiteX3" fmla="*/ 219075 w 1019175"/>
                <a:gd name="connsiteY3" fmla="*/ 513801 h 710651"/>
                <a:gd name="connsiteX4" fmla="*/ 0 w 1019175"/>
                <a:gd name="connsiteY4" fmla="*/ 513801 h 710651"/>
                <a:gd name="connsiteX0" fmla="*/ 10401 w 1029576"/>
                <a:gd name="connsiteY0" fmla="*/ 546568 h 743418"/>
                <a:gd name="connsiteX1" fmla="*/ 934326 w 1029576"/>
                <a:gd name="connsiteY1" fmla="*/ 95718 h 743418"/>
                <a:gd name="connsiteX2" fmla="*/ 1029576 w 1029576"/>
                <a:gd name="connsiteY2" fmla="*/ 743418 h 743418"/>
                <a:gd name="connsiteX3" fmla="*/ 229476 w 1029576"/>
                <a:gd name="connsiteY3" fmla="*/ 546568 h 743418"/>
                <a:gd name="connsiteX4" fmla="*/ 10401 w 1029576"/>
                <a:gd name="connsiteY4" fmla="*/ 546568 h 743418"/>
                <a:gd name="connsiteX0" fmla="*/ 9463 w 1028638"/>
                <a:gd name="connsiteY0" fmla="*/ 589221 h 786071"/>
                <a:gd name="connsiteX1" fmla="*/ 933388 w 1028638"/>
                <a:gd name="connsiteY1" fmla="*/ 138371 h 786071"/>
                <a:gd name="connsiteX2" fmla="*/ 1028638 w 1028638"/>
                <a:gd name="connsiteY2" fmla="*/ 786071 h 786071"/>
                <a:gd name="connsiteX3" fmla="*/ 228538 w 1028638"/>
                <a:gd name="connsiteY3" fmla="*/ 589221 h 786071"/>
                <a:gd name="connsiteX4" fmla="*/ 9463 w 1028638"/>
                <a:gd name="connsiteY4" fmla="*/ 589221 h 786071"/>
                <a:gd name="connsiteX0" fmla="*/ 9592 w 1028767"/>
                <a:gd name="connsiteY0" fmla="*/ 618340 h 815190"/>
                <a:gd name="connsiteX1" fmla="*/ 933517 w 1028767"/>
                <a:gd name="connsiteY1" fmla="*/ 167490 h 815190"/>
                <a:gd name="connsiteX2" fmla="*/ 1028767 w 1028767"/>
                <a:gd name="connsiteY2" fmla="*/ 815190 h 815190"/>
                <a:gd name="connsiteX3" fmla="*/ 228667 w 1028767"/>
                <a:gd name="connsiteY3" fmla="*/ 618340 h 815190"/>
                <a:gd name="connsiteX4" fmla="*/ 9592 w 1028767"/>
                <a:gd name="connsiteY4" fmla="*/ 618340 h 815190"/>
                <a:gd name="connsiteX0" fmla="*/ 9910 w 1029085"/>
                <a:gd name="connsiteY0" fmla="*/ 621120 h 817970"/>
                <a:gd name="connsiteX1" fmla="*/ 933835 w 1029085"/>
                <a:gd name="connsiteY1" fmla="*/ 170270 h 817970"/>
                <a:gd name="connsiteX2" fmla="*/ 1029085 w 1029085"/>
                <a:gd name="connsiteY2" fmla="*/ 817970 h 817970"/>
                <a:gd name="connsiteX3" fmla="*/ 228985 w 1029085"/>
                <a:gd name="connsiteY3" fmla="*/ 621120 h 817970"/>
                <a:gd name="connsiteX4" fmla="*/ 9910 w 1029085"/>
                <a:gd name="connsiteY4" fmla="*/ 621120 h 817970"/>
                <a:gd name="connsiteX0" fmla="*/ 9910 w 1053307"/>
                <a:gd name="connsiteY0" fmla="*/ 621120 h 817970"/>
                <a:gd name="connsiteX1" fmla="*/ 933835 w 1053307"/>
                <a:gd name="connsiteY1" fmla="*/ 170270 h 817970"/>
                <a:gd name="connsiteX2" fmla="*/ 1029085 w 1053307"/>
                <a:gd name="connsiteY2" fmla="*/ 817970 h 817970"/>
                <a:gd name="connsiteX3" fmla="*/ 228985 w 1053307"/>
                <a:gd name="connsiteY3" fmla="*/ 621120 h 817970"/>
                <a:gd name="connsiteX4" fmla="*/ 9910 w 1053307"/>
                <a:gd name="connsiteY4" fmla="*/ 621120 h 817970"/>
                <a:gd name="connsiteX0" fmla="*/ 9910 w 1091645"/>
                <a:gd name="connsiteY0" fmla="*/ 621120 h 817970"/>
                <a:gd name="connsiteX1" fmla="*/ 933835 w 1091645"/>
                <a:gd name="connsiteY1" fmla="*/ 170270 h 817970"/>
                <a:gd name="connsiteX2" fmla="*/ 1029085 w 1091645"/>
                <a:gd name="connsiteY2" fmla="*/ 817970 h 817970"/>
                <a:gd name="connsiteX3" fmla="*/ 228985 w 1091645"/>
                <a:gd name="connsiteY3" fmla="*/ 621120 h 817970"/>
                <a:gd name="connsiteX4" fmla="*/ 9910 w 1091645"/>
                <a:gd name="connsiteY4" fmla="*/ 621120 h 817970"/>
                <a:gd name="connsiteX0" fmla="*/ 9910 w 1089102"/>
                <a:gd name="connsiteY0" fmla="*/ 621120 h 817970"/>
                <a:gd name="connsiteX1" fmla="*/ 933835 w 1089102"/>
                <a:gd name="connsiteY1" fmla="*/ 170270 h 817970"/>
                <a:gd name="connsiteX2" fmla="*/ 1029085 w 1089102"/>
                <a:gd name="connsiteY2" fmla="*/ 817970 h 817970"/>
                <a:gd name="connsiteX3" fmla="*/ 228985 w 1089102"/>
                <a:gd name="connsiteY3" fmla="*/ 621120 h 817970"/>
                <a:gd name="connsiteX4" fmla="*/ 9910 w 1089102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228985 w 1086914"/>
                <a:gd name="connsiteY3" fmla="*/ 621120 h 817970"/>
                <a:gd name="connsiteX4" fmla="*/ 9910 w 1086914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743153 w 1086731"/>
                <a:gd name="connsiteY3" fmla="*/ 740383 h 816581"/>
                <a:gd name="connsiteX4" fmla="*/ 251027 w 1086731"/>
                <a:gd name="connsiteY4" fmla="*/ 619731 h 816581"/>
                <a:gd name="connsiteX5" fmla="*/ 9727 w 1086731"/>
                <a:gd name="connsiteY5" fmla="*/ 619731 h 816581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841578 w 1086731"/>
                <a:gd name="connsiteY3" fmla="*/ 765783 h 816581"/>
                <a:gd name="connsiteX4" fmla="*/ 743153 w 1086731"/>
                <a:gd name="connsiteY4" fmla="*/ 740383 h 816581"/>
                <a:gd name="connsiteX5" fmla="*/ 251027 w 1086731"/>
                <a:gd name="connsiteY5" fmla="*/ 619731 h 816581"/>
                <a:gd name="connsiteX6" fmla="*/ 9727 w 1086731"/>
                <a:gd name="connsiteY6" fmla="*/ 619731 h 816581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485978 w 1086731"/>
                <a:gd name="connsiteY3" fmla="*/ 829283 h 829283"/>
                <a:gd name="connsiteX4" fmla="*/ 743153 w 1086731"/>
                <a:gd name="connsiteY4" fmla="*/ 740383 h 829283"/>
                <a:gd name="connsiteX5" fmla="*/ 251027 w 1086731"/>
                <a:gd name="connsiteY5" fmla="*/ 619731 h 829283"/>
                <a:gd name="connsiteX6" fmla="*/ 9727 w 1086731"/>
                <a:gd name="connsiteY6" fmla="*/ 619731 h 829283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790778 w 1086731"/>
                <a:gd name="connsiteY3" fmla="*/ 819758 h 829283"/>
                <a:gd name="connsiteX4" fmla="*/ 485978 w 1086731"/>
                <a:gd name="connsiteY4" fmla="*/ 829283 h 829283"/>
                <a:gd name="connsiteX5" fmla="*/ 743153 w 1086731"/>
                <a:gd name="connsiteY5" fmla="*/ 740383 h 829283"/>
                <a:gd name="connsiteX6" fmla="*/ 251027 w 1086731"/>
                <a:gd name="connsiteY6" fmla="*/ 619731 h 829283"/>
                <a:gd name="connsiteX7" fmla="*/ 9727 w 1086731"/>
                <a:gd name="connsiteY7" fmla="*/ 619731 h 82928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584403 w 1086731"/>
                <a:gd name="connsiteY4" fmla="*/ 946758 h 1076933"/>
                <a:gd name="connsiteX5" fmla="*/ 485978 w 1086731"/>
                <a:gd name="connsiteY5" fmla="*/ 829283 h 1076933"/>
                <a:gd name="connsiteX6" fmla="*/ 743153 w 1086731"/>
                <a:gd name="connsiteY6" fmla="*/ 740383 h 1076933"/>
                <a:gd name="connsiteX7" fmla="*/ 251027 w 1086731"/>
                <a:gd name="connsiteY7" fmla="*/ 619731 h 1076933"/>
                <a:gd name="connsiteX8" fmla="*/ 9727 w 1086731"/>
                <a:gd name="connsiteY8" fmla="*/ 619731 h 1076933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85978 w 1086731"/>
                <a:gd name="connsiteY5" fmla="*/ 829283 h 1283308"/>
                <a:gd name="connsiteX6" fmla="*/ 743153 w 1086731"/>
                <a:gd name="connsiteY6" fmla="*/ 740383 h 1283308"/>
                <a:gd name="connsiteX7" fmla="*/ 251027 w 1086731"/>
                <a:gd name="connsiteY7" fmla="*/ 619731 h 1283308"/>
                <a:gd name="connsiteX8" fmla="*/ 9727 w 1086731"/>
                <a:gd name="connsiteY8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60578 w 1086731"/>
                <a:gd name="connsiteY5" fmla="*/ 95945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0253 w 1086731"/>
                <a:gd name="connsiteY5" fmla="*/ 95310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9778 w 1086731"/>
                <a:gd name="connsiteY5" fmla="*/ 949932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571703 w 1086731"/>
                <a:gd name="connsiteY4" fmla="*/ 1153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6478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328823"/>
                <a:gd name="connsiteX1" fmla="*/ 933652 w 1086731"/>
                <a:gd name="connsiteY1" fmla="*/ 168881 h 1328823"/>
                <a:gd name="connsiteX2" fmla="*/ 1028902 w 1086731"/>
                <a:gd name="connsiteY2" fmla="*/ 816581 h 1328823"/>
                <a:gd name="connsiteX3" fmla="*/ 682828 w 1086731"/>
                <a:gd name="connsiteY3" fmla="*/ 1076933 h 1328823"/>
                <a:gd name="connsiteX4" fmla="*/ 679653 w 1086731"/>
                <a:gd name="connsiteY4" fmla="*/ 1280132 h 1328823"/>
                <a:gd name="connsiteX5" fmla="*/ 406603 w 1086731"/>
                <a:gd name="connsiteY5" fmla="*/ 1283308 h 1328823"/>
                <a:gd name="connsiteX6" fmla="*/ 409778 w 1086731"/>
                <a:gd name="connsiteY6" fmla="*/ 949932 h 1328823"/>
                <a:gd name="connsiteX7" fmla="*/ 527253 w 1086731"/>
                <a:gd name="connsiteY7" fmla="*/ 822933 h 1328823"/>
                <a:gd name="connsiteX8" fmla="*/ 743153 w 1086731"/>
                <a:gd name="connsiteY8" fmla="*/ 740383 h 1328823"/>
                <a:gd name="connsiteX9" fmla="*/ 251027 w 1086731"/>
                <a:gd name="connsiteY9" fmla="*/ 619731 h 1328823"/>
                <a:gd name="connsiteX10" fmla="*/ 9727 w 1086731"/>
                <a:gd name="connsiteY10" fmla="*/ 619731 h 1328823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3873"/>
                <a:gd name="connsiteX1" fmla="*/ 933652 w 1086731"/>
                <a:gd name="connsiteY1" fmla="*/ 168881 h 1363873"/>
                <a:gd name="connsiteX2" fmla="*/ 1028902 w 1086731"/>
                <a:gd name="connsiteY2" fmla="*/ 816581 h 1363873"/>
                <a:gd name="connsiteX3" fmla="*/ 682828 w 1086731"/>
                <a:gd name="connsiteY3" fmla="*/ 1076933 h 1363873"/>
                <a:gd name="connsiteX4" fmla="*/ 679653 w 1086731"/>
                <a:gd name="connsiteY4" fmla="*/ 1280132 h 1363873"/>
                <a:gd name="connsiteX5" fmla="*/ 406603 w 1086731"/>
                <a:gd name="connsiteY5" fmla="*/ 1283308 h 1363873"/>
                <a:gd name="connsiteX6" fmla="*/ 409778 w 1086731"/>
                <a:gd name="connsiteY6" fmla="*/ 949932 h 1363873"/>
                <a:gd name="connsiteX7" fmla="*/ 527253 w 1086731"/>
                <a:gd name="connsiteY7" fmla="*/ 822933 h 1363873"/>
                <a:gd name="connsiteX8" fmla="*/ 743153 w 1086731"/>
                <a:gd name="connsiteY8" fmla="*/ 740383 h 1363873"/>
                <a:gd name="connsiteX9" fmla="*/ 251027 w 1086731"/>
                <a:gd name="connsiteY9" fmla="*/ 619731 h 1363873"/>
                <a:gd name="connsiteX10" fmla="*/ 9727 w 1086731"/>
                <a:gd name="connsiteY10" fmla="*/ 619731 h 1363873"/>
                <a:gd name="connsiteX0" fmla="*/ 9727 w 1086731"/>
                <a:gd name="connsiteY0" fmla="*/ 619731 h 1367474"/>
                <a:gd name="connsiteX1" fmla="*/ 933652 w 1086731"/>
                <a:gd name="connsiteY1" fmla="*/ 168881 h 1367474"/>
                <a:gd name="connsiteX2" fmla="*/ 1028902 w 1086731"/>
                <a:gd name="connsiteY2" fmla="*/ 816581 h 1367474"/>
                <a:gd name="connsiteX3" fmla="*/ 682828 w 1086731"/>
                <a:gd name="connsiteY3" fmla="*/ 1076933 h 1367474"/>
                <a:gd name="connsiteX4" fmla="*/ 679653 w 1086731"/>
                <a:gd name="connsiteY4" fmla="*/ 1280132 h 1367474"/>
                <a:gd name="connsiteX5" fmla="*/ 406603 w 1086731"/>
                <a:gd name="connsiteY5" fmla="*/ 1283308 h 1367474"/>
                <a:gd name="connsiteX6" fmla="*/ 409778 w 1086731"/>
                <a:gd name="connsiteY6" fmla="*/ 949932 h 1367474"/>
                <a:gd name="connsiteX7" fmla="*/ 527253 w 1086731"/>
                <a:gd name="connsiteY7" fmla="*/ 822933 h 1367474"/>
                <a:gd name="connsiteX8" fmla="*/ 743153 w 1086731"/>
                <a:gd name="connsiteY8" fmla="*/ 740383 h 1367474"/>
                <a:gd name="connsiteX9" fmla="*/ 251027 w 1086731"/>
                <a:gd name="connsiteY9" fmla="*/ 619731 h 1367474"/>
                <a:gd name="connsiteX10" fmla="*/ 9727 w 1086731"/>
                <a:gd name="connsiteY10" fmla="*/ 619731 h 1367474"/>
                <a:gd name="connsiteX0" fmla="*/ 9727 w 1086731"/>
                <a:gd name="connsiteY0" fmla="*/ 619731 h 1368646"/>
                <a:gd name="connsiteX1" fmla="*/ 933652 w 1086731"/>
                <a:gd name="connsiteY1" fmla="*/ 168881 h 1368646"/>
                <a:gd name="connsiteX2" fmla="*/ 1028902 w 1086731"/>
                <a:gd name="connsiteY2" fmla="*/ 816581 h 1368646"/>
                <a:gd name="connsiteX3" fmla="*/ 682828 w 1086731"/>
                <a:gd name="connsiteY3" fmla="*/ 1076933 h 1368646"/>
                <a:gd name="connsiteX4" fmla="*/ 679653 w 1086731"/>
                <a:gd name="connsiteY4" fmla="*/ 1280132 h 1368646"/>
                <a:gd name="connsiteX5" fmla="*/ 406603 w 1086731"/>
                <a:gd name="connsiteY5" fmla="*/ 1283308 h 1368646"/>
                <a:gd name="connsiteX6" fmla="*/ 409778 w 1086731"/>
                <a:gd name="connsiteY6" fmla="*/ 949932 h 1368646"/>
                <a:gd name="connsiteX7" fmla="*/ 527253 w 1086731"/>
                <a:gd name="connsiteY7" fmla="*/ 822933 h 1368646"/>
                <a:gd name="connsiteX8" fmla="*/ 743153 w 1086731"/>
                <a:gd name="connsiteY8" fmla="*/ 740383 h 1368646"/>
                <a:gd name="connsiteX9" fmla="*/ 251027 w 1086731"/>
                <a:gd name="connsiteY9" fmla="*/ 619731 h 1368646"/>
                <a:gd name="connsiteX10" fmla="*/ 9727 w 1086731"/>
                <a:gd name="connsiteY10" fmla="*/ 619731 h 1368646"/>
                <a:gd name="connsiteX0" fmla="*/ 9727 w 1086731"/>
                <a:gd name="connsiteY0" fmla="*/ 619731 h 1369854"/>
                <a:gd name="connsiteX1" fmla="*/ 933652 w 1086731"/>
                <a:gd name="connsiteY1" fmla="*/ 168881 h 1369854"/>
                <a:gd name="connsiteX2" fmla="*/ 1028902 w 1086731"/>
                <a:gd name="connsiteY2" fmla="*/ 816581 h 1369854"/>
                <a:gd name="connsiteX3" fmla="*/ 682828 w 1086731"/>
                <a:gd name="connsiteY3" fmla="*/ 1076933 h 1369854"/>
                <a:gd name="connsiteX4" fmla="*/ 679653 w 1086731"/>
                <a:gd name="connsiteY4" fmla="*/ 1280132 h 1369854"/>
                <a:gd name="connsiteX5" fmla="*/ 406603 w 1086731"/>
                <a:gd name="connsiteY5" fmla="*/ 1283308 h 1369854"/>
                <a:gd name="connsiteX6" fmla="*/ 409778 w 1086731"/>
                <a:gd name="connsiteY6" fmla="*/ 949932 h 1369854"/>
                <a:gd name="connsiteX7" fmla="*/ 527253 w 1086731"/>
                <a:gd name="connsiteY7" fmla="*/ 822933 h 1369854"/>
                <a:gd name="connsiteX8" fmla="*/ 743153 w 1086731"/>
                <a:gd name="connsiteY8" fmla="*/ 740383 h 1369854"/>
                <a:gd name="connsiteX9" fmla="*/ 251027 w 1086731"/>
                <a:gd name="connsiteY9" fmla="*/ 619731 h 1369854"/>
                <a:gd name="connsiteX10" fmla="*/ 9727 w 1086731"/>
                <a:gd name="connsiteY10" fmla="*/ 619731 h 1369854"/>
                <a:gd name="connsiteX0" fmla="*/ 9727 w 1086731"/>
                <a:gd name="connsiteY0" fmla="*/ 619731 h 1372209"/>
                <a:gd name="connsiteX1" fmla="*/ 933652 w 1086731"/>
                <a:gd name="connsiteY1" fmla="*/ 168881 h 1372209"/>
                <a:gd name="connsiteX2" fmla="*/ 1028902 w 1086731"/>
                <a:gd name="connsiteY2" fmla="*/ 816581 h 1372209"/>
                <a:gd name="connsiteX3" fmla="*/ 682828 w 1086731"/>
                <a:gd name="connsiteY3" fmla="*/ 1076933 h 1372209"/>
                <a:gd name="connsiteX4" fmla="*/ 679653 w 1086731"/>
                <a:gd name="connsiteY4" fmla="*/ 1280132 h 1372209"/>
                <a:gd name="connsiteX5" fmla="*/ 406603 w 1086731"/>
                <a:gd name="connsiteY5" fmla="*/ 1283308 h 1372209"/>
                <a:gd name="connsiteX6" fmla="*/ 409778 w 1086731"/>
                <a:gd name="connsiteY6" fmla="*/ 949932 h 1372209"/>
                <a:gd name="connsiteX7" fmla="*/ 527253 w 1086731"/>
                <a:gd name="connsiteY7" fmla="*/ 822933 h 1372209"/>
                <a:gd name="connsiteX8" fmla="*/ 743153 w 1086731"/>
                <a:gd name="connsiteY8" fmla="*/ 740383 h 1372209"/>
                <a:gd name="connsiteX9" fmla="*/ 251027 w 1086731"/>
                <a:gd name="connsiteY9" fmla="*/ 619731 h 1372209"/>
                <a:gd name="connsiteX10" fmla="*/ 9727 w 1086731"/>
                <a:gd name="connsiteY10" fmla="*/ 619731 h 1372209"/>
                <a:gd name="connsiteX0" fmla="*/ 9727 w 1086731"/>
                <a:gd name="connsiteY0" fmla="*/ 619731 h 1374615"/>
                <a:gd name="connsiteX1" fmla="*/ 933652 w 1086731"/>
                <a:gd name="connsiteY1" fmla="*/ 168881 h 1374615"/>
                <a:gd name="connsiteX2" fmla="*/ 1028902 w 1086731"/>
                <a:gd name="connsiteY2" fmla="*/ 816581 h 1374615"/>
                <a:gd name="connsiteX3" fmla="*/ 682828 w 1086731"/>
                <a:gd name="connsiteY3" fmla="*/ 1076933 h 1374615"/>
                <a:gd name="connsiteX4" fmla="*/ 679653 w 1086731"/>
                <a:gd name="connsiteY4" fmla="*/ 1280132 h 1374615"/>
                <a:gd name="connsiteX5" fmla="*/ 406603 w 1086731"/>
                <a:gd name="connsiteY5" fmla="*/ 1283308 h 1374615"/>
                <a:gd name="connsiteX6" fmla="*/ 409778 w 1086731"/>
                <a:gd name="connsiteY6" fmla="*/ 949932 h 1374615"/>
                <a:gd name="connsiteX7" fmla="*/ 527253 w 1086731"/>
                <a:gd name="connsiteY7" fmla="*/ 822933 h 1374615"/>
                <a:gd name="connsiteX8" fmla="*/ 743153 w 1086731"/>
                <a:gd name="connsiteY8" fmla="*/ 740383 h 1374615"/>
                <a:gd name="connsiteX9" fmla="*/ 251027 w 1086731"/>
                <a:gd name="connsiteY9" fmla="*/ 619731 h 1374615"/>
                <a:gd name="connsiteX10" fmla="*/ 9727 w 1086731"/>
                <a:gd name="connsiteY10" fmla="*/ 619731 h 1374615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731" h="1378161">
                  <a:moveTo>
                    <a:pt x="9727" y="619731"/>
                  </a:moveTo>
                  <a:cubicBezTo>
                    <a:pt x="-82348" y="180523"/>
                    <a:pt x="498677" y="-245986"/>
                    <a:pt x="933652" y="168881"/>
                  </a:cubicBezTo>
                  <a:cubicBezTo>
                    <a:pt x="1146377" y="384781"/>
                    <a:pt x="1095577" y="641956"/>
                    <a:pt x="1028902" y="816581"/>
                  </a:cubicBezTo>
                  <a:cubicBezTo>
                    <a:pt x="970694" y="954165"/>
                    <a:pt x="833111" y="1040949"/>
                    <a:pt x="682828" y="1076933"/>
                  </a:cubicBezTo>
                  <a:cubicBezTo>
                    <a:pt x="681770" y="1144666"/>
                    <a:pt x="680711" y="1212399"/>
                    <a:pt x="679653" y="1280132"/>
                  </a:cubicBezTo>
                  <a:cubicBezTo>
                    <a:pt x="645786" y="1411366"/>
                    <a:pt x="430945" y="1409249"/>
                    <a:pt x="406603" y="1283308"/>
                  </a:cubicBezTo>
                  <a:cubicBezTo>
                    <a:pt x="407661" y="1172183"/>
                    <a:pt x="408720" y="1061057"/>
                    <a:pt x="409778" y="949932"/>
                  </a:cubicBezTo>
                  <a:cubicBezTo>
                    <a:pt x="407661" y="885374"/>
                    <a:pt x="427770" y="827166"/>
                    <a:pt x="527253" y="822933"/>
                  </a:cubicBezTo>
                  <a:cubicBezTo>
                    <a:pt x="621445" y="827166"/>
                    <a:pt x="693411" y="796475"/>
                    <a:pt x="743153" y="740383"/>
                  </a:cubicBezTo>
                  <a:cubicBezTo>
                    <a:pt x="1022553" y="296941"/>
                    <a:pt x="298652" y="37648"/>
                    <a:pt x="251027" y="619731"/>
                  </a:cubicBezTo>
                  <a:cubicBezTo>
                    <a:pt x="224569" y="727681"/>
                    <a:pt x="29835" y="708631"/>
                    <a:pt x="9727" y="6197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108200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642429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/>
            <p:cNvSpPr/>
            <p:nvPr/>
          </p:nvSpPr>
          <p:spPr>
            <a:xfrm>
              <a:off x="1565344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reeform 299"/>
            <p:cNvSpPr/>
            <p:nvPr/>
          </p:nvSpPr>
          <p:spPr>
            <a:xfrm>
              <a:off x="5099575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86118" y="2454768"/>
            <a:ext cx="646182" cy="909506"/>
            <a:chOff x="2564237" y="628650"/>
            <a:chExt cx="3872156" cy="5450099"/>
          </a:xfrm>
          <a:solidFill>
            <a:schemeClr val="bg1">
              <a:lumMod val="65000"/>
            </a:schemeClr>
          </a:solidFill>
        </p:grpSpPr>
        <p:sp>
          <p:nvSpPr>
            <p:cNvPr id="228" name="Rectangle 1"/>
            <p:cNvSpPr/>
            <p:nvPr/>
          </p:nvSpPr>
          <p:spPr>
            <a:xfrm>
              <a:off x="2564237" y="1358900"/>
              <a:ext cx="2287700" cy="4718049"/>
            </a:xfrm>
            <a:custGeom>
              <a:avLst/>
              <a:gdLst>
                <a:gd name="connsiteX0" fmla="*/ 0 w 2408350"/>
                <a:gd name="connsiteY0" fmla="*/ 0 h 2318197"/>
                <a:gd name="connsiteX1" fmla="*/ 2408350 w 2408350"/>
                <a:gd name="connsiteY1" fmla="*/ 0 h 2318197"/>
                <a:gd name="connsiteX2" fmla="*/ 2408350 w 2408350"/>
                <a:gd name="connsiteY2" fmla="*/ 2318197 h 2318197"/>
                <a:gd name="connsiteX3" fmla="*/ 0 w 2408350"/>
                <a:gd name="connsiteY3" fmla="*/ 2318197 h 2318197"/>
                <a:gd name="connsiteX4" fmla="*/ 0 w 2408350"/>
                <a:gd name="connsiteY4" fmla="*/ 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546100 w 2954450"/>
                <a:gd name="connsiteY3" fmla="*/ 2318197 h 2318197"/>
                <a:gd name="connsiteX4" fmla="*/ 0 w 2954450"/>
                <a:gd name="connsiteY4" fmla="*/ 36830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1200150 w 2954450"/>
                <a:gd name="connsiteY3" fmla="*/ 2229297 h 2318197"/>
                <a:gd name="connsiteX4" fmla="*/ 0 w 2954450"/>
                <a:gd name="connsiteY4" fmla="*/ 368300 h 2318197"/>
                <a:gd name="connsiteX0" fmla="*/ 0 w 2986200"/>
                <a:gd name="connsiteY0" fmla="*/ 393700 h 2318197"/>
                <a:gd name="connsiteX1" fmla="*/ 2986200 w 2986200"/>
                <a:gd name="connsiteY1" fmla="*/ 0 h 2318197"/>
                <a:gd name="connsiteX2" fmla="*/ 2986200 w 2986200"/>
                <a:gd name="connsiteY2" fmla="*/ 2318197 h 2318197"/>
                <a:gd name="connsiteX3" fmla="*/ 1231900 w 2986200"/>
                <a:gd name="connsiteY3" fmla="*/ 2229297 h 2318197"/>
                <a:gd name="connsiteX4" fmla="*/ 0 w 2986200"/>
                <a:gd name="connsiteY4" fmla="*/ 393700 h 2318197"/>
                <a:gd name="connsiteX0" fmla="*/ 0 w 2960800"/>
                <a:gd name="connsiteY0" fmla="*/ 393700 h 2318197"/>
                <a:gd name="connsiteX1" fmla="*/ 2960800 w 2960800"/>
                <a:gd name="connsiteY1" fmla="*/ 0 h 2318197"/>
                <a:gd name="connsiteX2" fmla="*/ 2960800 w 2960800"/>
                <a:gd name="connsiteY2" fmla="*/ 2318197 h 2318197"/>
                <a:gd name="connsiteX3" fmla="*/ 1206500 w 2960800"/>
                <a:gd name="connsiteY3" fmla="*/ 2229297 h 2318197"/>
                <a:gd name="connsiteX4" fmla="*/ 0 w 2960800"/>
                <a:gd name="connsiteY4" fmla="*/ 393700 h 2318197"/>
                <a:gd name="connsiteX0" fmla="*/ 0 w 2979850"/>
                <a:gd name="connsiteY0" fmla="*/ 393700 h 2362647"/>
                <a:gd name="connsiteX1" fmla="*/ 2960800 w 2979850"/>
                <a:gd name="connsiteY1" fmla="*/ 0 h 2362647"/>
                <a:gd name="connsiteX2" fmla="*/ 2979850 w 2979850"/>
                <a:gd name="connsiteY2" fmla="*/ 2362647 h 2362647"/>
                <a:gd name="connsiteX3" fmla="*/ 1206500 w 2979850"/>
                <a:gd name="connsiteY3" fmla="*/ 2229297 h 2362647"/>
                <a:gd name="connsiteX4" fmla="*/ 0 w 2979850"/>
                <a:gd name="connsiteY4" fmla="*/ 393700 h 2362647"/>
                <a:gd name="connsiteX0" fmla="*/ 0 w 2979850"/>
                <a:gd name="connsiteY0" fmla="*/ 393700 h 2362647"/>
                <a:gd name="connsiteX1" fmla="*/ 1429913 w 2979850"/>
                <a:gd name="connsiteY1" fmla="*/ 184418 h 2362647"/>
                <a:gd name="connsiteX2" fmla="*/ 2960800 w 2979850"/>
                <a:gd name="connsiteY2" fmla="*/ 0 h 2362647"/>
                <a:gd name="connsiteX3" fmla="*/ 2979850 w 2979850"/>
                <a:gd name="connsiteY3" fmla="*/ 2362647 h 2362647"/>
                <a:gd name="connsiteX4" fmla="*/ 1206500 w 2979850"/>
                <a:gd name="connsiteY4" fmla="*/ 2229297 h 2362647"/>
                <a:gd name="connsiteX5" fmla="*/ 0 w 2979850"/>
                <a:gd name="connsiteY5" fmla="*/ 393700 h 2362647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960800 w 2979850"/>
                <a:gd name="connsiteY2" fmla="*/ 907782 h 3270429"/>
                <a:gd name="connsiteX3" fmla="*/ 2979850 w 2979850"/>
                <a:gd name="connsiteY3" fmla="*/ 3270429 h 3270429"/>
                <a:gd name="connsiteX4" fmla="*/ 1206500 w 2979850"/>
                <a:gd name="connsiteY4" fmla="*/ 3137079 h 3270429"/>
                <a:gd name="connsiteX5" fmla="*/ 0 w 2979850"/>
                <a:gd name="connsiteY5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60163 w 2979850"/>
                <a:gd name="connsiteY2" fmla="*/ 53975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274463 w 2979850"/>
                <a:gd name="connsiteY4" fmla="*/ 13970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702963 w 2979850"/>
                <a:gd name="connsiteY5" fmla="*/ 14160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506113 w 2979850"/>
                <a:gd name="connsiteY6" fmla="*/ 130810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442613 w 2979850"/>
                <a:gd name="connsiteY7" fmla="*/ 142875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64863 w 2979850"/>
                <a:gd name="connsiteY8" fmla="*/ 17716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01363 w 2979850"/>
                <a:gd name="connsiteY8" fmla="*/ 15938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206500 w 2275000"/>
                <a:gd name="connsiteY10" fmla="*/ 3137079 h 3137079"/>
                <a:gd name="connsiteX11" fmla="*/ 0 w 2275000"/>
                <a:gd name="connsiteY11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829963 w 2275000"/>
                <a:gd name="connsiteY10" fmla="*/ 29400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829963 w 2275000"/>
                <a:gd name="connsiteY11" fmla="*/ 30353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014113 w 2299863"/>
                <a:gd name="connsiteY10" fmla="*/ 3022600 h 3137079"/>
                <a:gd name="connsiteX11" fmla="*/ 2299863 w 2299863"/>
                <a:gd name="connsiteY11" fmla="*/ 3117850 h 3137079"/>
                <a:gd name="connsiteX12" fmla="*/ 1206500 w 2299863"/>
                <a:gd name="connsiteY12" fmla="*/ 3137079 h 3137079"/>
                <a:gd name="connsiteX13" fmla="*/ 0 w 2299863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299863 w 2299863"/>
                <a:gd name="connsiteY10" fmla="*/ 3117850 h 3137079"/>
                <a:gd name="connsiteX11" fmla="*/ 1206500 w 2299863"/>
                <a:gd name="connsiteY11" fmla="*/ 3137079 h 3137079"/>
                <a:gd name="connsiteX12" fmla="*/ 0 w 2299863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607713 w 2275000"/>
                <a:gd name="connsiteY11" fmla="*/ 31242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940963 w 2275000"/>
                <a:gd name="connsiteY11" fmla="*/ 4737100 h 4737100"/>
                <a:gd name="connsiteX12" fmla="*/ 1206500 w 2275000"/>
                <a:gd name="connsiteY12" fmla="*/ 3137079 h 4737100"/>
                <a:gd name="connsiteX13" fmla="*/ 0 w 2275000"/>
                <a:gd name="connsiteY13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1906163 w 2275000"/>
                <a:gd name="connsiteY11" fmla="*/ 349249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6926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7180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206500 w 2275000"/>
                <a:gd name="connsiteY13" fmla="*/ 31370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3072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116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906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7700" h="4718049">
                  <a:moveTo>
                    <a:pt x="0" y="1301482"/>
                  </a:moveTo>
                  <a:lnTo>
                    <a:pt x="896513" y="0"/>
                  </a:lnTo>
                  <a:lnTo>
                    <a:pt x="2153813" y="558800"/>
                  </a:lnTo>
                  <a:lnTo>
                    <a:pt x="2116250" y="977632"/>
                  </a:lnTo>
                  <a:lnTo>
                    <a:pt x="1455313" y="1054100"/>
                  </a:lnTo>
                  <a:cubicBezTo>
                    <a:pt x="1237296" y="929217"/>
                    <a:pt x="974830" y="461433"/>
                    <a:pt x="1207663" y="1098550"/>
                  </a:cubicBezTo>
                  <a:cubicBezTo>
                    <a:pt x="579013" y="1181100"/>
                    <a:pt x="1264530" y="1335642"/>
                    <a:pt x="1379113" y="1377950"/>
                  </a:cubicBezTo>
                  <a:cubicBezTo>
                    <a:pt x="1516696" y="1428750"/>
                    <a:pt x="1565380" y="1524000"/>
                    <a:pt x="1601363" y="1593850"/>
                  </a:cubicBezTo>
                  <a:lnTo>
                    <a:pt x="2287700" y="2825929"/>
                  </a:lnTo>
                  <a:cubicBezTo>
                    <a:pt x="1819738" y="3156069"/>
                    <a:pt x="2278875" y="2952810"/>
                    <a:pt x="2242713" y="3079750"/>
                  </a:cubicBezTo>
                  <a:lnTo>
                    <a:pt x="2134763" y="4718049"/>
                  </a:lnTo>
                  <a:lnTo>
                    <a:pt x="953663" y="4711700"/>
                  </a:lnTo>
                  <a:lnTo>
                    <a:pt x="1187450" y="3111679"/>
                  </a:lnTo>
                  <a:lnTo>
                    <a:pt x="0" y="13014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"/>
            <p:cNvSpPr/>
            <p:nvPr/>
          </p:nvSpPr>
          <p:spPr>
            <a:xfrm>
              <a:off x="3652205" y="628650"/>
              <a:ext cx="1053145" cy="971550"/>
            </a:xfrm>
            <a:custGeom>
              <a:avLst/>
              <a:gdLst>
                <a:gd name="connsiteX0" fmla="*/ 0 w 692150"/>
                <a:gd name="connsiteY0" fmla="*/ 0 h 438150"/>
                <a:gd name="connsiteX1" fmla="*/ 692150 w 692150"/>
                <a:gd name="connsiteY1" fmla="*/ 0 h 438150"/>
                <a:gd name="connsiteX2" fmla="*/ 692150 w 692150"/>
                <a:gd name="connsiteY2" fmla="*/ 438150 h 438150"/>
                <a:gd name="connsiteX3" fmla="*/ 0 w 692150"/>
                <a:gd name="connsiteY3" fmla="*/ 438150 h 438150"/>
                <a:gd name="connsiteX4" fmla="*/ 0 w 692150"/>
                <a:gd name="connsiteY4" fmla="*/ 0 h 43815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381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254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1910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06400 h 660400"/>
                <a:gd name="connsiteX4" fmla="*/ 0 w 692150"/>
                <a:gd name="connsiteY4" fmla="*/ 0 h 660400"/>
                <a:gd name="connsiteX0" fmla="*/ 0 w 958850"/>
                <a:gd name="connsiteY0" fmla="*/ 0 h 660400"/>
                <a:gd name="connsiteX1" fmla="*/ 958850 w 958850"/>
                <a:gd name="connsiteY1" fmla="*/ 95250 h 660400"/>
                <a:gd name="connsiteX2" fmla="*/ 577850 w 958850"/>
                <a:gd name="connsiteY2" fmla="*/ 660400 h 660400"/>
                <a:gd name="connsiteX3" fmla="*/ 19050 w 958850"/>
                <a:gd name="connsiteY3" fmla="*/ 406400 h 660400"/>
                <a:gd name="connsiteX4" fmla="*/ 0 w 958850"/>
                <a:gd name="connsiteY4" fmla="*/ 0 h 660400"/>
                <a:gd name="connsiteX0" fmla="*/ 6350 w 939800"/>
                <a:gd name="connsiteY0" fmla="*/ 127000 h 565150"/>
                <a:gd name="connsiteX1" fmla="*/ 939800 w 939800"/>
                <a:gd name="connsiteY1" fmla="*/ 0 h 565150"/>
                <a:gd name="connsiteX2" fmla="*/ 558800 w 939800"/>
                <a:gd name="connsiteY2" fmla="*/ 565150 h 565150"/>
                <a:gd name="connsiteX3" fmla="*/ 0 w 939800"/>
                <a:gd name="connsiteY3" fmla="*/ 311150 h 565150"/>
                <a:gd name="connsiteX4" fmla="*/ 6350 w 939800"/>
                <a:gd name="connsiteY4" fmla="*/ 127000 h 565150"/>
                <a:gd name="connsiteX0" fmla="*/ 0 w 952500"/>
                <a:gd name="connsiteY0" fmla="*/ 146050 h 565150"/>
                <a:gd name="connsiteX1" fmla="*/ 952500 w 952500"/>
                <a:gd name="connsiteY1" fmla="*/ 0 h 565150"/>
                <a:gd name="connsiteX2" fmla="*/ 571500 w 952500"/>
                <a:gd name="connsiteY2" fmla="*/ 565150 h 565150"/>
                <a:gd name="connsiteX3" fmla="*/ 12700 w 952500"/>
                <a:gd name="connsiteY3" fmla="*/ 311150 h 565150"/>
                <a:gd name="connsiteX4" fmla="*/ 0 w 952500"/>
                <a:gd name="connsiteY4" fmla="*/ 146050 h 565150"/>
                <a:gd name="connsiteX0" fmla="*/ 0 w 952500"/>
                <a:gd name="connsiteY0" fmla="*/ 146050 h 565150"/>
                <a:gd name="connsiteX1" fmla="*/ 482600 w 952500"/>
                <a:gd name="connsiteY1" fmla="*/ 76200 h 565150"/>
                <a:gd name="connsiteX2" fmla="*/ 952500 w 952500"/>
                <a:gd name="connsiteY2" fmla="*/ 0 h 565150"/>
                <a:gd name="connsiteX3" fmla="*/ 571500 w 952500"/>
                <a:gd name="connsiteY3" fmla="*/ 565150 h 565150"/>
                <a:gd name="connsiteX4" fmla="*/ 12700 w 952500"/>
                <a:gd name="connsiteY4" fmla="*/ 311150 h 565150"/>
                <a:gd name="connsiteX5" fmla="*/ 0 w 952500"/>
                <a:gd name="connsiteY5" fmla="*/ 146050 h 565150"/>
                <a:gd name="connsiteX0" fmla="*/ 0 w 952500"/>
                <a:gd name="connsiteY0" fmla="*/ 527050 h 946150"/>
                <a:gd name="connsiteX1" fmla="*/ 425450 w 952500"/>
                <a:gd name="connsiteY1" fmla="*/ 0 h 946150"/>
                <a:gd name="connsiteX2" fmla="*/ 952500 w 952500"/>
                <a:gd name="connsiteY2" fmla="*/ 381000 h 946150"/>
                <a:gd name="connsiteX3" fmla="*/ 571500 w 952500"/>
                <a:gd name="connsiteY3" fmla="*/ 946150 h 946150"/>
                <a:gd name="connsiteX4" fmla="*/ 12700 w 952500"/>
                <a:gd name="connsiteY4" fmla="*/ 692150 h 946150"/>
                <a:gd name="connsiteX5" fmla="*/ 0 w 952500"/>
                <a:gd name="connsiteY5" fmla="*/ 527050 h 9461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952500 w 952500"/>
                <a:gd name="connsiteY2" fmla="*/ 393700 h 958850"/>
                <a:gd name="connsiteX3" fmla="*/ 571500 w 952500"/>
                <a:gd name="connsiteY3" fmla="*/ 958850 h 958850"/>
                <a:gd name="connsiteX4" fmla="*/ 12700 w 952500"/>
                <a:gd name="connsiteY4" fmla="*/ 704850 h 958850"/>
                <a:gd name="connsiteX5" fmla="*/ 0 w 952500"/>
                <a:gd name="connsiteY5" fmla="*/ 539750 h 9588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660400 w 952500"/>
                <a:gd name="connsiteY2" fmla="*/ 190500 h 958850"/>
                <a:gd name="connsiteX3" fmla="*/ 952500 w 952500"/>
                <a:gd name="connsiteY3" fmla="*/ 393700 h 958850"/>
                <a:gd name="connsiteX4" fmla="*/ 571500 w 952500"/>
                <a:gd name="connsiteY4" fmla="*/ 958850 h 958850"/>
                <a:gd name="connsiteX5" fmla="*/ 12700 w 952500"/>
                <a:gd name="connsiteY5" fmla="*/ 704850 h 958850"/>
                <a:gd name="connsiteX6" fmla="*/ 0 w 952500"/>
                <a:gd name="connsiteY6" fmla="*/ 539750 h 958850"/>
                <a:gd name="connsiteX0" fmla="*/ 0 w 952500"/>
                <a:gd name="connsiteY0" fmla="*/ 552450 h 971550"/>
                <a:gd name="connsiteX1" fmla="*/ 393700 w 952500"/>
                <a:gd name="connsiteY1" fmla="*/ 12700 h 971550"/>
                <a:gd name="connsiteX2" fmla="*/ 615950 w 952500"/>
                <a:gd name="connsiteY2" fmla="*/ 0 h 971550"/>
                <a:gd name="connsiteX3" fmla="*/ 952500 w 952500"/>
                <a:gd name="connsiteY3" fmla="*/ 406400 h 971550"/>
                <a:gd name="connsiteX4" fmla="*/ 571500 w 952500"/>
                <a:gd name="connsiteY4" fmla="*/ 971550 h 971550"/>
                <a:gd name="connsiteX5" fmla="*/ 12700 w 952500"/>
                <a:gd name="connsiteY5" fmla="*/ 717550 h 971550"/>
                <a:gd name="connsiteX6" fmla="*/ 0 w 952500"/>
                <a:gd name="connsiteY6" fmla="*/ 552450 h 971550"/>
                <a:gd name="connsiteX0" fmla="*/ 0 w 996950"/>
                <a:gd name="connsiteY0" fmla="*/ 552450 h 971550"/>
                <a:gd name="connsiteX1" fmla="*/ 393700 w 996950"/>
                <a:gd name="connsiteY1" fmla="*/ 12700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0 w 996950"/>
                <a:gd name="connsiteY0" fmla="*/ 552450 h 971550"/>
                <a:gd name="connsiteX1" fmla="*/ 396875 w 996950"/>
                <a:gd name="connsiteY1" fmla="*/ 3175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36824 w 1033774"/>
                <a:gd name="connsiteY0" fmla="*/ 552450 h 971550"/>
                <a:gd name="connsiteX1" fmla="*/ 433699 w 1033774"/>
                <a:gd name="connsiteY1" fmla="*/ 3175 h 971550"/>
                <a:gd name="connsiteX2" fmla="*/ 652774 w 1033774"/>
                <a:gd name="connsiteY2" fmla="*/ 0 h 971550"/>
                <a:gd name="connsiteX3" fmla="*/ 1033774 w 1033774"/>
                <a:gd name="connsiteY3" fmla="*/ 317500 h 971550"/>
                <a:gd name="connsiteX4" fmla="*/ 608324 w 1033774"/>
                <a:gd name="connsiteY4" fmla="*/ 971550 h 971550"/>
                <a:gd name="connsiteX5" fmla="*/ 49524 w 1033774"/>
                <a:gd name="connsiteY5" fmla="*/ 717550 h 971550"/>
                <a:gd name="connsiteX6" fmla="*/ 36824 w 1033774"/>
                <a:gd name="connsiteY6" fmla="*/ 552450 h 971550"/>
                <a:gd name="connsiteX0" fmla="*/ 53618 w 1050568"/>
                <a:gd name="connsiteY0" fmla="*/ 552450 h 971550"/>
                <a:gd name="connsiteX1" fmla="*/ 450493 w 1050568"/>
                <a:gd name="connsiteY1" fmla="*/ 3175 h 971550"/>
                <a:gd name="connsiteX2" fmla="*/ 669568 w 1050568"/>
                <a:gd name="connsiteY2" fmla="*/ 0 h 971550"/>
                <a:gd name="connsiteX3" fmla="*/ 1050568 w 1050568"/>
                <a:gd name="connsiteY3" fmla="*/ 317500 h 971550"/>
                <a:gd name="connsiteX4" fmla="*/ 625118 w 1050568"/>
                <a:gd name="connsiteY4" fmla="*/ 971550 h 971550"/>
                <a:gd name="connsiteX5" fmla="*/ 66318 w 1050568"/>
                <a:gd name="connsiteY5" fmla="*/ 717550 h 971550"/>
                <a:gd name="connsiteX6" fmla="*/ 53618 w 1050568"/>
                <a:gd name="connsiteY6" fmla="*/ 552450 h 971550"/>
                <a:gd name="connsiteX0" fmla="*/ 58796 w 1055746"/>
                <a:gd name="connsiteY0" fmla="*/ 552450 h 971550"/>
                <a:gd name="connsiteX1" fmla="*/ 455671 w 1055746"/>
                <a:gd name="connsiteY1" fmla="*/ 3175 h 971550"/>
                <a:gd name="connsiteX2" fmla="*/ 674746 w 1055746"/>
                <a:gd name="connsiteY2" fmla="*/ 0 h 971550"/>
                <a:gd name="connsiteX3" fmla="*/ 1055746 w 1055746"/>
                <a:gd name="connsiteY3" fmla="*/ 317500 h 971550"/>
                <a:gd name="connsiteX4" fmla="*/ 630296 w 1055746"/>
                <a:gd name="connsiteY4" fmla="*/ 971550 h 971550"/>
                <a:gd name="connsiteX5" fmla="*/ 71496 w 1055746"/>
                <a:gd name="connsiteY5" fmla="*/ 717550 h 971550"/>
                <a:gd name="connsiteX6" fmla="*/ 58796 w 1055746"/>
                <a:gd name="connsiteY6" fmla="*/ 552450 h 971550"/>
                <a:gd name="connsiteX0" fmla="*/ 56195 w 1053145"/>
                <a:gd name="connsiteY0" fmla="*/ 552450 h 971550"/>
                <a:gd name="connsiteX1" fmla="*/ 453070 w 1053145"/>
                <a:gd name="connsiteY1" fmla="*/ 3175 h 971550"/>
                <a:gd name="connsiteX2" fmla="*/ 672145 w 1053145"/>
                <a:gd name="connsiteY2" fmla="*/ 0 h 971550"/>
                <a:gd name="connsiteX3" fmla="*/ 1053145 w 1053145"/>
                <a:gd name="connsiteY3" fmla="*/ 317500 h 971550"/>
                <a:gd name="connsiteX4" fmla="*/ 627695 w 1053145"/>
                <a:gd name="connsiteY4" fmla="*/ 971550 h 971550"/>
                <a:gd name="connsiteX5" fmla="*/ 68895 w 1053145"/>
                <a:gd name="connsiteY5" fmla="*/ 717550 h 971550"/>
                <a:gd name="connsiteX6" fmla="*/ 56195 w 1053145"/>
                <a:gd name="connsiteY6" fmla="*/ 5524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145" h="971550">
                  <a:moveTo>
                    <a:pt x="56195" y="552450"/>
                  </a:moveTo>
                  <a:lnTo>
                    <a:pt x="453070" y="3175"/>
                  </a:lnTo>
                  <a:lnTo>
                    <a:pt x="672145" y="0"/>
                  </a:lnTo>
                  <a:lnTo>
                    <a:pt x="1053145" y="317500"/>
                  </a:lnTo>
                  <a:lnTo>
                    <a:pt x="627695" y="971550"/>
                  </a:lnTo>
                  <a:lnTo>
                    <a:pt x="68895" y="717550"/>
                  </a:lnTo>
                  <a:cubicBezTo>
                    <a:pt x="-43288" y="675217"/>
                    <a:pt x="3278" y="620183"/>
                    <a:pt x="56195" y="5524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4"/>
            <p:cNvSpPr/>
            <p:nvPr/>
          </p:nvSpPr>
          <p:spPr>
            <a:xfrm>
              <a:off x="4403098" y="1001581"/>
              <a:ext cx="987439" cy="1319343"/>
            </a:xfrm>
            <a:custGeom>
              <a:avLst/>
              <a:gdLst>
                <a:gd name="connsiteX0" fmla="*/ 0 w 501650"/>
                <a:gd name="connsiteY0" fmla="*/ 0 h 596900"/>
                <a:gd name="connsiteX1" fmla="*/ 501650 w 501650"/>
                <a:gd name="connsiteY1" fmla="*/ 0 h 596900"/>
                <a:gd name="connsiteX2" fmla="*/ 501650 w 501650"/>
                <a:gd name="connsiteY2" fmla="*/ 596900 h 596900"/>
                <a:gd name="connsiteX3" fmla="*/ 0 w 501650"/>
                <a:gd name="connsiteY3" fmla="*/ 596900 h 596900"/>
                <a:gd name="connsiteX4" fmla="*/ 0 w 501650"/>
                <a:gd name="connsiteY4" fmla="*/ 0 h 596900"/>
                <a:gd name="connsiteX0" fmla="*/ 279400 w 781050"/>
                <a:gd name="connsiteY0" fmla="*/ 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79400 w 781050"/>
                <a:gd name="connsiteY4" fmla="*/ 0 h 596900"/>
                <a:gd name="connsiteX0" fmla="*/ 25400 w 781050"/>
                <a:gd name="connsiteY0" fmla="*/ 34925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5400 w 781050"/>
                <a:gd name="connsiteY4" fmla="*/ 349250 h 5969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781050 w 781050"/>
                <a:gd name="connsiteY2" fmla="*/ 736600 h 736600"/>
                <a:gd name="connsiteX3" fmla="*/ 0 w 781050"/>
                <a:gd name="connsiteY3" fmla="*/ 631825 h 736600"/>
                <a:gd name="connsiteX4" fmla="*/ 25400 w 781050"/>
                <a:gd name="connsiteY4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50850 w 781050"/>
                <a:gd name="connsiteY2" fmla="*/ 18097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952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1270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508000 w 781050"/>
                <a:gd name="connsiteY2" fmla="*/ 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0 w 917575"/>
                <a:gd name="connsiteY4" fmla="*/ 631825 h 631825"/>
                <a:gd name="connsiteX5" fmla="*/ 25400 w 917575"/>
                <a:gd name="connsiteY5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723900 w 917575"/>
                <a:gd name="connsiteY4" fmla="*/ 47307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908050 w 917575"/>
                <a:gd name="connsiteY4" fmla="*/ 54292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0 w 920750"/>
                <a:gd name="connsiteY5" fmla="*/ 631825 h 631825"/>
                <a:gd name="connsiteX6" fmla="*/ 25400 w 920750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330199 w 920750"/>
                <a:gd name="connsiteY5" fmla="*/ 590551 h 631825"/>
                <a:gd name="connsiteX6" fmla="*/ 0 w 920750"/>
                <a:gd name="connsiteY6" fmla="*/ 631825 h 631825"/>
                <a:gd name="connsiteX7" fmla="*/ 25400 w 920750"/>
                <a:gd name="connsiteY7" fmla="*/ 488950 h 631825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352424 w 920750"/>
                <a:gd name="connsiteY5" fmla="*/ 815976 h 815976"/>
                <a:gd name="connsiteX6" fmla="*/ 0 w 920750"/>
                <a:gd name="connsiteY6" fmla="*/ 631825 h 815976"/>
                <a:gd name="connsiteX7" fmla="*/ 25400 w 920750"/>
                <a:gd name="connsiteY7" fmla="*/ 488950 h 815976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628649 w 920750"/>
                <a:gd name="connsiteY5" fmla="*/ 669925 h 815976"/>
                <a:gd name="connsiteX6" fmla="*/ 352424 w 920750"/>
                <a:gd name="connsiteY6" fmla="*/ 815976 h 815976"/>
                <a:gd name="connsiteX7" fmla="*/ 0 w 920750"/>
                <a:gd name="connsiteY7" fmla="*/ 631825 h 815976"/>
                <a:gd name="connsiteX8" fmla="*/ 25400 w 920750"/>
                <a:gd name="connsiteY8" fmla="*/ 488950 h 815976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52424 w 920750"/>
                <a:gd name="connsiteY6" fmla="*/ 815976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74649 w 920750"/>
                <a:gd name="connsiteY6" fmla="*/ 844551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5075"/>
                <a:gd name="connsiteX1" fmla="*/ 352425 w 920750"/>
                <a:gd name="connsiteY1" fmla="*/ 0 h 1235075"/>
                <a:gd name="connsiteX2" fmla="*/ 508000 w 920750"/>
                <a:gd name="connsiteY2" fmla="*/ 0 h 1235075"/>
                <a:gd name="connsiteX3" fmla="*/ 920750 w 920750"/>
                <a:gd name="connsiteY3" fmla="*/ 425450 h 1235075"/>
                <a:gd name="connsiteX4" fmla="*/ 908050 w 920750"/>
                <a:gd name="connsiteY4" fmla="*/ 542926 h 1235075"/>
                <a:gd name="connsiteX5" fmla="*/ 346074 w 920750"/>
                <a:gd name="connsiteY5" fmla="*/ 1235075 h 1235075"/>
                <a:gd name="connsiteX6" fmla="*/ 374649 w 920750"/>
                <a:gd name="connsiteY6" fmla="*/ 844551 h 1235075"/>
                <a:gd name="connsiteX7" fmla="*/ 0 w 920750"/>
                <a:gd name="connsiteY7" fmla="*/ 631825 h 1235075"/>
                <a:gd name="connsiteX8" fmla="*/ 25400 w 920750"/>
                <a:gd name="connsiteY8" fmla="*/ 488950 h 1235075"/>
                <a:gd name="connsiteX0" fmla="*/ 25400 w 920750"/>
                <a:gd name="connsiteY0" fmla="*/ 488950 h 1247775"/>
                <a:gd name="connsiteX1" fmla="*/ 352425 w 920750"/>
                <a:gd name="connsiteY1" fmla="*/ 0 h 1247775"/>
                <a:gd name="connsiteX2" fmla="*/ 508000 w 920750"/>
                <a:gd name="connsiteY2" fmla="*/ 0 h 1247775"/>
                <a:gd name="connsiteX3" fmla="*/ 920750 w 920750"/>
                <a:gd name="connsiteY3" fmla="*/ 425450 h 1247775"/>
                <a:gd name="connsiteX4" fmla="*/ 908050 w 920750"/>
                <a:gd name="connsiteY4" fmla="*/ 542926 h 1247775"/>
                <a:gd name="connsiteX5" fmla="*/ 339724 w 920750"/>
                <a:gd name="connsiteY5" fmla="*/ 1247775 h 1247775"/>
                <a:gd name="connsiteX6" fmla="*/ 374649 w 920750"/>
                <a:gd name="connsiteY6" fmla="*/ 844551 h 1247775"/>
                <a:gd name="connsiteX7" fmla="*/ 0 w 920750"/>
                <a:gd name="connsiteY7" fmla="*/ 631825 h 1247775"/>
                <a:gd name="connsiteX8" fmla="*/ 25400 w 920750"/>
                <a:gd name="connsiteY8" fmla="*/ 488950 h 1247775"/>
                <a:gd name="connsiteX0" fmla="*/ 25400 w 920750"/>
                <a:gd name="connsiteY0" fmla="*/ 488950 h 1263650"/>
                <a:gd name="connsiteX1" fmla="*/ 352425 w 920750"/>
                <a:gd name="connsiteY1" fmla="*/ 0 h 1263650"/>
                <a:gd name="connsiteX2" fmla="*/ 508000 w 920750"/>
                <a:gd name="connsiteY2" fmla="*/ 0 h 1263650"/>
                <a:gd name="connsiteX3" fmla="*/ 920750 w 920750"/>
                <a:gd name="connsiteY3" fmla="*/ 425450 h 1263650"/>
                <a:gd name="connsiteX4" fmla="*/ 908050 w 920750"/>
                <a:gd name="connsiteY4" fmla="*/ 542926 h 1263650"/>
                <a:gd name="connsiteX5" fmla="*/ 336549 w 920750"/>
                <a:gd name="connsiteY5" fmla="*/ 1263650 h 1263650"/>
                <a:gd name="connsiteX6" fmla="*/ 374649 w 920750"/>
                <a:gd name="connsiteY6" fmla="*/ 844551 h 1263650"/>
                <a:gd name="connsiteX7" fmla="*/ 0 w 920750"/>
                <a:gd name="connsiteY7" fmla="*/ 631825 h 1263650"/>
                <a:gd name="connsiteX8" fmla="*/ 25400 w 920750"/>
                <a:gd name="connsiteY8" fmla="*/ 488950 h 1263650"/>
                <a:gd name="connsiteX0" fmla="*/ 25400 w 920750"/>
                <a:gd name="connsiteY0" fmla="*/ 488950 h 1276350"/>
                <a:gd name="connsiteX1" fmla="*/ 352425 w 920750"/>
                <a:gd name="connsiteY1" fmla="*/ 0 h 1276350"/>
                <a:gd name="connsiteX2" fmla="*/ 508000 w 920750"/>
                <a:gd name="connsiteY2" fmla="*/ 0 h 1276350"/>
                <a:gd name="connsiteX3" fmla="*/ 920750 w 920750"/>
                <a:gd name="connsiteY3" fmla="*/ 425450 h 1276350"/>
                <a:gd name="connsiteX4" fmla="*/ 908050 w 920750"/>
                <a:gd name="connsiteY4" fmla="*/ 542926 h 1276350"/>
                <a:gd name="connsiteX5" fmla="*/ 339724 w 920750"/>
                <a:gd name="connsiteY5" fmla="*/ 1276350 h 1276350"/>
                <a:gd name="connsiteX6" fmla="*/ 374649 w 920750"/>
                <a:gd name="connsiteY6" fmla="*/ 844551 h 1276350"/>
                <a:gd name="connsiteX7" fmla="*/ 0 w 920750"/>
                <a:gd name="connsiteY7" fmla="*/ 631825 h 1276350"/>
                <a:gd name="connsiteX8" fmla="*/ 25400 w 920750"/>
                <a:gd name="connsiteY8" fmla="*/ 488950 h 1276350"/>
                <a:gd name="connsiteX0" fmla="*/ 25400 w 920750"/>
                <a:gd name="connsiteY0" fmla="*/ 505883 h 1293283"/>
                <a:gd name="connsiteX1" fmla="*/ 352425 w 920750"/>
                <a:gd name="connsiteY1" fmla="*/ 16933 h 1293283"/>
                <a:gd name="connsiteX2" fmla="*/ 508000 w 920750"/>
                <a:gd name="connsiteY2" fmla="*/ 16933 h 1293283"/>
                <a:gd name="connsiteX3" fmla="*/ 920750 w 920750"/>
                <a:gd name="connsiteY3" fmla="*/ 442383 h 1293283"/>
                <a:gd name="connsiteX4" fmla="*/ 908050 w 920750"/>
                <a:gd name="connsiteY4" fmla="*/ 559859 h 1293283"/>
                <a:gd name="connsiteX5" fmla="*/ 339724 w 920750"/>
                <a:gd name="connsiteY5" fmla="*/ 1293283 h 1293283"/>
                <a:gd name="connsiteX6" fmla="*/ 374649 w 920750"/>
                <a:gd name="connsiteY6" fmla="*/ 861484 h 1293283"/>
                <a:gd name="connsiteX7" fmla="*/ 0 w 920750"/>
                <a:gd name="connsiteY7" fmla="*/ 648758 h 1293283"/>
                <a:gd name="connsiteX8" fmla="*/ 25400 w 920750"/>
                <a:gd name="connsiteY8" fmla="*/ 505883 h 1293283"/>
                <a:gd name="connsiteX0" fmla="*/ 25400 w 920750"/>
                <a:gd name="connsiteY0" fmla="*/ 517525 h 1304925"/>
                <a:gd name="connsiteX1" fmla="*/ 352425 w 920750"/>
                <a:gd name="connsiteY1" fmla="*/ 28575 h 1304925"/>
                <a:gd name="connsiteX2" fmla="*/ 508000 w 920750"/>
                <a:gd name="connsiteY2" fmla="*/ 28575 h 1304925"/>
                <a:gd name="connsiteX3" fmla="*/ 920750 w 920750"/>
                <a:gd name="connsiteY3" fmla="*/ 454025 h 1304925"/>
                <a:gd name="connsiteX4" fmla="*/ 908050 w 920750"/>
                <a:gd name="connsiteY4" fmla="*/ 571501 h 1304925"/>
                <a:gd name="connsiteX5" fmla="*/ 339724 w 920750"/>
                <a:gd name="connsiteY5" fmla="*/ 1304925 h 1304925"/>
                <a:gd name="connsiteX6" fmla="*/ 374649 w 920750"/>
                <a:gd name="connsiteY6" fmla="*/ 873126 h 1304925"/>
                <a:gd name="connsiteX7" fmla="*/ 0 w 920750"/>
                <a:gd name="connsiteY7" fmla="*/ 660400 h 1304925"/>
                <a:gd name="connsiteX8" fmla="*/ 25400 w 920750"/>
                <a:gd name="connsiteY8" fmla="*/ 517525 h 1304925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4826 h 1312226"/>
                <a:gd name="connsiteX1" fmla="*/ 352425 w 920750"/>
                <a:gd name="connsiteY1" fmla="*/ 35876 h 1312226"/>
                <a:gd name="connsiteX2" fmla="*/ 508000 w 920750"/>
                <a:gd name="connsiteY2" fmla="*/ 35876 h 1312226"/>
                <a:gd name="connsiteX3" fmla="*/ 920750 w 920750"/>
                <a:gd name="connsiteY3" fmla="*/ 461326 h 1312226"/>
                <a:gd name="connsiteX4" fmla="*/ 908050 w 920750"/>
                <a:gd name="connsiteY4" fmla="*/ 578802 h 1312226"/>
                <a:gd name="connsiteX5" fmla="*/ 339724 w 920750"/>
                <a:gd name="connsiteY5" fmla="*/ 1312226 h 1312226"/>
                <a:gd name="connsiteX6" fmla="*/ 374649 w 920750"/>
                <a:gd name="connsiteY6" fmla="*/ 880427 h 1312226"/>
                <a:gd name="connsiteX7" fmla="*/ 0 w 920750"/>
                <a:gd name="connsiteY7" fmla="*/ 667701 h 1312226"/>
                <a:gd name="connsiteX8" fmla="*/ 25400 w 920750"/>
                <a:gd name="connsiteY8" fmla="*/ 524826 h 1312226"/>
                <a:gd name="connsiteX0" fmla="*/ 25400 w 920750"/>
                <a:gd name="connsiteY0" fmla="*/ 528673 h 1316073"/>
                <a:gd name="connsiteX1" fmla="*/ 352425 w 920750"/>
                <a:gd name="connsiteY1" fmla="*/ 39723 h 1316073"/>
                <a:gd name="connsiteX2" fmla="*/ 508000 w 920750"/>
                <a:gd name="connsiteY2" fmla="*/ 39723 h 1316073"/>
                <a:gd name="connsiteX3" fmla="*/ 920750 w 920750"/>
                <a:gd name="connsiteY3" fmla="*/ 465173 h 1316073"/>
                <a:gd name="connsiteX4" fmla="*/ 908050 w 920750"/>
                <a:gd name="connsiteY4" fmla="*/ 582649 h 1316073"/>
                <a:gd name="connsiteX5" fmla="*/ 339724 w 920750"/>
                <a:gd name="connsiteY5" fmla="*/ 1316073 h 1316073"/>
                <a:gd name="connsiteX6" fmla="*/ 374649 w 920750"/>
                <a:gd name="connsiteY6" fmla="*/ 884274 h 1316073"/>
                <a:gd name="connsiteX7" fmla="*/ 0 w 920750"/>
                <a:gd name="connsiteY7" fmla="*/ 671548 h 1316073"/>
                <a:gd name="connsiteX8" fmla="*/ 25400 w 920750"/>
                <a:gd name="connsiteY8" fmla="*/ 528673 h 1316073"/>
                <a:gd name="connsiteX0" fmla="*/ 25400 w 920750"/>
                <a:gd name="connsiteY0" fmla="*/ 531943 h 1319343"/>
                <a:gd name="connsiteX1" fmla="*/ 352425 w 920750"/>
                <a:gd name="connsiteY1" fmla="*/ 42993 h 1319343"/>
                <a:gd name="connsiteX2" fmla="*/ 508000 w 920750"/>
                <a:gd name="connsiteY2" fmla="*/ 42993 h 1319343"/>
                <a:gd name="connsiteX3" fmla="*/ 920750 w 920750"/>
                <a:gd name="connsiteY3" fmla="*/ 468443 h 1319343"/>
                <a:gd name="connsiteX4" fmla="*/ 908050 w 920750"/>
                <a:gd name="connsiteY4" fmla="*/ 585919 h 1319343"/>
                <a:gd name="connsiteX5" fmla="*/ 339724 w 920750"/>
                <a:gd name="connsiteY5" fmla="*/ 1319343 h 1319343"/>
                <a:gd name="connsiteX6" fmla="*/ 374649 w 920750"/>
                <a:gd name="connsiteY6" fmla="*/ 887544 h 1319343"/>
                <a:gd name="connsiteX7" fmla="*/ 0 w 920750"/>
                <a:gd name="connsiteY7" fmla="*/ 674818 h 1319343"/>
                <a:gd name="connsiteX8" fmla="*/ 25400 w 920750"/>
                <a:gd name="connsiteY8" fmla="*/ 531943 h 1319343"/>
                <a:gd name="connsiteX0" fmla="*/ 25400 w 950555"/>
                <a:gd name="connsiteY0" fmla="*/ 531943 h 1319343"/>
                <a:gd name="connsiteX1" fmla="*/ 352425 w 950555"/>
                <a:gd name="connsiteY1" fmla="*/ 42993 h 1319343"/>
                <a:gd name="connsiteX2" fmla="*/ 508000 w 950555"/>
                <a:gd name="connsiteY2" fmla="*/ 42993 h 1319343"/>
                <a:gd name="connsiteX3" fmla="*/ 920750 w 950555"/>
                <a:gd name="connsiteY3" fmla="*/ 468443 h 1319343"/>
                <a:gd name="connsiteX4" fmla="*/ 908050 w 950555"/>
                <a:gd name="connsiteY4" fmla="*/ 585919 h 1319343"/>
                <a:gd name="connsiteX5" fmla="*/ 339724 w 950555"/>
                <a:gd name="connsiteY5" fmla="*/ 1319343 h 1319343"/>
                <a:gd name="connsiteX6" fmla="*/ 374649 w 950555"/>
                <a:gd name="connsiteY6" fmla="*/ 887544 h 1319343"/>
                <a:gd name="connsiteX7" fmla="*/ 0 w 950555"/>
                <a:gd name="connsiteY7" fmla="*/ 674818 h 1319343"/>
                <a:gd name="connsiteX8" fmla="*/ 25400 w 950555"/>
                <a:gd name="connsiteY8" fmla="*/ 531943 h 1319343"/>
                <a:gd name="connsiteX0" fmla="*/ 25400 w 957846"/>
                <a:gd name="connsiteY0" fmla="*/ 531943 h 1319343"/>
                <a:gd name="connsiteX1" fmla="*/ 352425 w 957846"/>
                <a:gd name="connsiteY1" fmla="*/ 42993 h 1319343"/>
                <a:gd name="connsiteX2" fmla="*/ 508000 w 957846"/>
                <a:gd name="connsiteY2" fmla="*/ 42993 h 1319343"/>
                <a:gd name="connsiteX3" fmla="*/ 920750 w 957846"/>
                <a:gd name="connsiteY3" fmla="*/ 468443 h 1319343"/>
                <a:gd name="connsiteX4" fmla="*/ 908050 w 957846"/>
                <a:gd name="connsiteY4" fmla="*/ 585919 h 1319343"/>
                <a:gd name="connsiteX5" fmla="*/ 339724 w 957846"/>
                <a:gd name="connsiteY5" fmla="*/ 1319343 h 1319343"/>
                <a:gd name="connsiteX6" fmla="*/ 374649 w 957846"/>
                <a:gd name="connsiteY6" fmla="*/ 887544 h 1319343"/>
                <a:gd name="connsiteX7" fmla="*/ 0 w 957846"/>
                <a:gd name="connsiteY7" fmla="*/ 674818 h 1319343"/>
                <a:gd name="connsiteX8" fmla="*/ 25400 w 957846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32213 w 961874"/>
                <a:gd name="connsiteY0" fmla="*/ 531943 h 1319343"/>
                <a:gd name="connsiteX1" fmla="*/ 359238 w 961874"/>
                <a:gd name="connsiteY1" fmla="*/ 42993 h 1319343"/>
                <a:gd name="connsiteX2" fmla="*/ 514813 w 961874"/>
                <a:gd name="connsiteY2" fmla="*/ 42993 h 1319343"/>
                <a:gd name="connsiteX3" fmla="*/ 927563 w 961874"/>
                <a:gd name="connsiteY3" fmla="*/ 468443 h 1319343"/>
                <a:gd name="connsiteX4" fmla="*/ 914863 w 961874"/>
                <a:gd name="connsiteY4" fmla="*/ 585919 h 1319343"/>
                <a:gd name="connsiteX5" fmla="*/ 346537 w 961874"/>
                <a:gd name="connsiteY5" fmla="*/ 1319343 h 1319343"/>
                <a:gd name="connsiteX6" fmla="*/ 381462 w 961874"/>
                <a:gd name="connsiteY6" fmla="*/ 887544 h 1319343"/>
                <a:gd name="connsiteX7" fmla="*/ 6813 w 961874"/>
                <a:gd name="connsiteY7" fmla="*/ 674818 h 1319343"/>
                <a:gd name="connsiteX8" fmla="*/ 32213 w 961874"/>
                <a:gd name="connsiteY8" fmla="*/ 531943 h 1319343"/>
                <a:gd name="connsiteX0" fmla="*/ 53211 w 982872"/>
                <a:gd name="connsiteY0" fmla="*/ 531943 h 1319343"/>
                <a:gd name="connsiteX1" fmla="*/ 380236 w 982872"/>
                <a:gd name="connsiteY1" fmla="*/ 42993 h 1319343"/>
                <a:gd name="connsiteX2" fmla="*/ 535811 w 982872"/>
                <a:gd name="connsiteY2" fmla="*/ 42993 h 1319343"/>
                <a:gd name="connsiteX3" fmla="*/ 948561 w 982872"/>
                <a:gd name="connsiteY3" fmla="*/ 468443 h 1319343"/>
                <a:gd name="connsiteX4" fmla="*/ 935861 w 982872"/>
                <a:gd name="connsiteY4" fmla="*/ 585919 h 1319343"/>
                <a:gd name="connsiteX5" fmla="*/ 367535 w 982872"/>
                <a:gd name="connsiteY5" fmla="*/ 1319343 h 1319343"/>
                <a:gd name="connsiteX6" fmla="*/ 402460 w 982872"/>
                <a:gd name="connsiteY6" fmla="*/ 887544 h 1319343"/>
                <a:gd name="connsiteX7" fmla="*/ 27811 w 982872"/>
                <a:gd name="connsiteY7" fmla="*/ 674818 h 1319343"/>
                <a:gd name="connsiteX8" fmla="*/ 53211 w 982872"/>
                <a:gd name="connsiteY8" fmla="*/ 531943 h 1319343"/>
                <a:gd name="connsiteX0" fmla="*/ 61427 w 991088"/>
                <a:gd name="connsiteY0" fmla="*/ 531943 h 1319343"/>
                <a:gd name="connsiteX1" fmla="*/ 388452 w 991088"/>
                <a:gd name="connsiteY1" fmla="*/ 42993 h 1319343"/>
                <a:gd name="connsiteX2" fmla="*/ 544027 w 991088"/>
                <a:gd name="connsiteY2" fmla="*/ 42993 h 1319343"/>
                <a:gd name="connsiteX3" fmla="*/ 956777 w 991088"/>
                <a:gd name="connsiteY3" fmla="*/ 468443 h 1319343"/>
                <a:gd name="connsiteX4" fmla="*/ 944077 w 991088"/>
                <a:gd name="connsiteY4" fmla="*/ 585919 h 1319343"/>
                <a:gd name="connsiteX5" fmla="*/ 375751 w 991088"/>
                <a:gd name="connsiteY5" fmla="*/ 1319343 h 1319343"/>
                <a:gd name="connsiteX6" fmla="*/ 410676 w 991088"/>
                <a:gd name="connsiteY6" fmla="*/ 887544 h 1319343"/>
                <a:gd name="connsiteX7" fmla="*/ 36027 w 991088"/>
                <a:gd name="connsiteY7" fmla="*/ 674818 h 1319343"/>
                <a:gd name="connsiteX8" fmla="*/ 61427 w 991088"/>
                <a:gd name="connsiteY8" fmla="*/ 531943 h 1319343"/>
                <a:gd name="connsiteX0" fmla="*/ 58675 w 988336"/>
                <a:gd name="connsiteY0" fmla="*/ 531943 h 1319343"/>
                <a:gd name="connsiteX1" fmla="*/ 385700 w 988336"/>
                <a:gd name="connsiteY1" fmla="*/ 42993 h 1319343"/>
                <a:gd name="connsiteX2" fmla="*/ 541275 w 988336"/>
                <a:gd name="connsiteY2" fmla="*/ 42993 h 1319343"/>
                <a:gd name="connsiteX3" fmla="*/ 954025 w 988336"/>
                <a:gd name="connsiteY3" fmla="*/ 468443 h 1319343"/>
                <a:gd name="connsiteX4" fmla="*/ 941325 w 988336"/>
                <a:gd name="connsiteY4" fmla="*/ 585919 h 1319343"/>
                <a:gd name="connsiteX5" fmla="*/ 372999 w 988336"/>
                <a:gd name="connsiteY5" fmla="*/ 1319343 h 1319343"/>
                <a:gd name="connsiteX6" fmla="*/ 407924 w 988336"/>
                <a:gd name="connsiteY6" fmla="*/ 887544 h 1319343"/>
                <a:gd name="connsiteX7" fmla="*/ 33275 w 988336"/>
                <a:gd name="connsiteY7" fmla="*/ 674818 h 1319343"/>
                <a:gd name="connsiteX8" fmla="*/ 58675 w 988336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439" h="1319343">
                  <a:moveTo>
                    <a:pt x="57778" y="531943"/>
                  </a:moveTo>
                  <a:lnTo>
                    <a:pt x="384803" y="42993"/>
                  </a:lnTo>
                  <a:cubicBezTo>
                    <a:pt x="430311" y="-20507"/>
                    <a:pt x="482170" y="-7807"/>
                    <a:pt x="540378" y="42993"/>
                  </a:cubicBezTo>
                  <a:lnTo>
                    <a:pt x="953128" y="468443"/>
                  </a:lnTo>
                  <a:cubicBezTo>
                    <a:pt x="1018745" y="517127"/>
                    <a:pt x="976411" y="543585"/>
                    <a:pt x="940428" y="585919"/>
                  </a:cubicBezTo>
                  <a:lnTo>
                    <a:pt x="372102" y="1319343"/>
                  </a:lnTo>
                  <a:lnTo>
                    <a:pt x="407027" y="887544"/>
                  </a:lnTo>
                  <a:lnTo>
                    <a:pt x="32378" y="674818"/>
                  </a:lnTo>
                  <a:cubicBezTo>
                    <a:pt x="-25830" y="646243"/>
                    <a:pt x="1686" y="604968"/>
                    <a:pt x="57778" y="531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5"/>
            <p:cNvSpPr/>
            <p:nvPr/>
          </p:nvSpPr>
          <p:spPr>
            <a:xfrm>
              <a:off x="3842459" y="2432248"/>
              <a:ext cx="803732" cy="303896"/>
            </a:xfrm>
            <a:custGeom>
              <a:avLst/>
              <a:gdLst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0 w 717550"/>
                <a:gd name="connsiteY3" fmla="*/ 155575 h 155575"/>
                <a:gd name="connsiteX4" fmla="*/ 0 w 717550"/>
                <a:gd name="connsiteY4" fmla="*/ 0 h 155575"/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25400 w 717550"/>
                <a:gd name="connsiteY3" fmla="*/ 88900 h 155575"/>
                <a:gd name="connsiteX4" fmla="*/ 0 w 717550"/>
                <a:gd name="connsiteY4" fmla="*/ 0 h 15557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444500 w 692150"/>
                <a:gd name="connsiteY2" fmla="*/ 228600 h 228600"/>
                <a:gd name="connsiteX3" fmla="*/ 0 w 692150"/>
                <a:gd name="connsiteY3" fmla="*/ 95250 h 228600"/>
                <a:gd name="connsiteX4" fmla="*/ 15875 w 692150"/>
                <a:gd name="connsiteY4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61975 w 692150"/>
                <a:gd name="connsiteY2" fmla="*/ 12064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90550 w 692150"/>
                <a:gd name="connsiteY2" fmla="*/ 21589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2250"/>
                <a:gd name="connsiteX1" fmla="*/ 692150 w 692150"/>
                <a:gd name="connsiteY1" fmla="*/ 6350 h 222250"/>
                <a:gd name="connsiteX2" fmla="*/ 590550 w 692150"/>
                <a:gd name="connsiteY2" fmla="*/ 215899 h 222250"/>
                <a:gd name="connsiteX3" fmla="*/ 431800 w 692150"/>
                <a:gd name="connsiteY3" fmla="*/ 222250 h 222250"/>
                <a:gd name="connsiteX4" fmla="*/ 0 w 692150"/>
                <a:gd name="connsiteY4" fmla="*/ 95250 h 222250"/>
                <a:gd name="connsiteX5" fmla="*/ 15875 w 692150"/>
                <a:gd name="connsiteY5" fmla="*/ 0 h 222250"/>
                <a:gd name="connsiteX0" fmla="*/ 15875 w 692150"/>
                <a:gd name="connsiteY0" fmla="*/ 0 h 219075"/>
                <a:gd name="connsiteX1" fmla="*/ 692150 w 692150"/>
                <a:gd name="connsiteY1" fmla="*/ 6350 h 219075"/>
                <a:gd name="connsiteX2" fmla="*/ 590550 w 692150"/>
                <a:gd name="connsiteY2" fmla="*/ 215899 h 219075"/>
                <a:gd name="connsiteX3" fmla="*/ 428625 w 692150"/>
                <a:gd name="connsiteY3" fmla="*/ 219075 h 219075"/>
                <a:gd name="connsiteX4" fmla="*/ 0 w 692150"/>
                <a:gd name="connsiteY4" fmla="*/ 95250 h 219075"/>
                <a:gd name="connsiteX5" fmla="*/ 15875 w 692150"/>
                <a:gd name="connsiteY5" fmla="*/ 0 h 219075"/>
                <a:gd name="connsiteX0" fmla="*/ 15875 w 720725"/>
                <a:gd name="connsiteY0" fmla="*/ 0 h 219075"/>
                <a:gd name="connsiteX1" fmla="*/ 720725 w 720725"/>
                <a:gd name="connsiteY1" fmla="*/ 41275 h 219075"/>
                <a:gd name="connsiteX2" fmla="*/ 590550 w 720725"/>
                <a:gd name="connsiteY2" fmla="*/ 215899 h 219075"/>
                <a:gd name="connsiteX3" fmla="*/ 428625 w 720725"/>
                <a:gd name="connsiteY3" fmla="*/ 219075 h 219075"/>
                <a:gd name="connsiteX4" fmla="*/ 0 w 720725"/>
                <a:gd name="connsiteY4" fmla="*/ 95250 h 219075"/>
                <a:gd name="connsiteX5" fmla="*/ 15875 w 720725"/>
                <a:gd name="connsiteY5" fmla="*/ 0 h 219075"/>
                <a:gd name="connsiteX0" fmla="*/ 15875 w 720725"/>
                <a:gd name="connsiteY0" fmla="*/ 0 h 219075"/>
                <a:gd name="connsiteX1" fmla="*/ 587375 w 720725"/>
                <a:gd name="connsiteY1" fmla="*/ 28575 h 219075"/>
                <a:gd name="connsiteX2" fmla="*/ 720725 w 720725"/>
                <a:gd name="connsiteY2" fmla="*/ 41275 h 219075"/>
                <a:gd name="connsiteX3" fmla="*/ 590550 w 720725"/>
                <a:gd name="connsiteY3" fmla="*/ 215899 h 219075"/>
                <a:gd name="connsiteX4" fmla="*/ 428625 w 720725"/>
                <a:gd name="connsiteY4" fmla="*/ 219075 h 219075"/>
                <a:gd name="connsiteX5" fmla="*/ 0 w 720725"/>
                <a:gd name="connsiteY5" fmla="*/ 95250 h 219075"/>
                <a:gd name="connsiteX6" fmla="*/ 15875 w 720725"/>
                <a:gd name="connsiteY6" fmla="*/ 0 h 2190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46919 h 265994"/>
                <a:gd name="connsiteX1" fmla="*/ 654050 w 720725"/>
                <a:gd name="connsiteY1" fmla="*/ 8819 h 265994"/>
                <a:gd name="connsiteX2" fmla="*/ 720725 w 720725"/>
                <a:gd name="connsiteY2" fmla="*/ 88194 h 265994"/>
                <a:gd name="connsiteX3" fmla="*/ 590550 w 720725"/>
                <a:gd name="connsiteY3" fmla="*/ 262818 h 265994"/>
                <a:gd name="connsiteX4" fmla="*/ 428625 w 720725"/>
                <a:gd name="connsiteY4" fmla="*/ 265994 h 265994"/>
                <a:gd name="connsiteX5" fmla="*/ 0 w 720725"/>
                <a:gd name="connsiteY5" fmla="*/ 142169 h 265994"/>
                <a:gd name="connsiteX6" fmla="*/ 15875 w 720725"/>
                <a:gd name="connsiteY6" fmla="*/ 46919 h 265994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43316 w 773171"/>
                <a:gd name="connsiteY0" fmla="*/ 49732 h 268807"/>
                <a:gd name="connsiteX1" fmla="*/ 681491 w 773171"/>
                <a:gd name="connsiteY1" fmla="*/ 11632 h 268807"/>
                <a:gd name="connsiteX2" fmla="*/ 748166 w 773171"/>
                <a:gd name="connsiteY2" fmla="*/ 91007 h 268807"/>
                <a:gd name="connsiteX3" fmla="*/ 617991 w 773171"/>
                <a:gd name="connsiteY3" fmla="*/ 265631 h 268807"/>
                <a:gd name="connsiteX4" fmla="*/ 456066 w 773171"/>
                <a:gd name="connsiteY4" fmla="*/ 268807 h 268807"/>
                <a:gd name="connsiteX5" fmla="*/ 27441 w 773171"/>
                <a:gd name="connsiteY5" fmla="*/ 144982 h 268807"/>
                <a:gd name="connsiteX6" fmla="*/ 43316 w 773171"/>
                <a:gd name="connsiteY6" fmla="*/ 49732 h 268807"/>
                <a:gd name="connsiteX0" fmla="*/ 61903 w 791758"/>
                <a:gd name="connsiteY0" fmla="*/ 49732 h 268807"/>
                <a:gd name="connsiteX1" fmla="*/ 700078 w 791758"/>
                <a:gd name="connsiteY1" fmla="*/ 11632 h 268807"/>
                <a:gd name="connsiteX2" fmla="*/ 766753 w 791758"/>
                <a:gd name="connsiteY2" fmla="*/ 91007 h 268807"/>
                <a:gd name="connsiteX3" fmla="*/ 636578 w 791758"/>
                <a:gd name="connsiteY3" fmla="*/ 265631 h 268807"/>
                <a:gd name="connsiteX4" fmla="*/ 474653 w 791758"/>
                <a:gd name="connsiteY4" fmla="*/ 268807 h 268807"/>
                <a:gd name="connsiteX5" fmla="*/ 46028 w 791758"/>
                <a:gd name="connsiteY5" fmla="*/ 144982 h 268807"/>
                <a:gd name="connsiteX6" fmla="*/ 61903 w 791758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9445 w 799300"/>
                <a:gd name="connsiteY0" fmla="*/ 49732 h 268807"/>
                <a:gd name="connsiteX1" fmla="*/ 707620 w 799300"/>
                <a:gd name="connsiteY1" fmla="*/ 11632 h 268807"/>
                <a:gd name="connsiteX2" fmla="*/ 774295 w 799300"/>
                <a:gd name="connsiteY2" fmla="*/ 91007 h 268807"/>
                <a:gd name="connsiteX3" fmla="*/ 644120 w 799300"/>
                <a:gd name="connsiteY3" fmla="*/ 265631 h 268807"/>
                <a:gd name="connsiteX4" fmla="*/ 482195 w 799300"/>
                <a:gd name="connsiteY4" fmla="*/ 268807 h 268807"/>
                <a:gd name="connsiteX5" fmla="*/ 53570 w 799300"/>
                <a:gd name="connsiteY5" fmla="*/ 144982 h 268807"/>
                <a:gd name="connsiteX6" fmla="*/ 69445 w 799300"/>
                <a:gd name="connsiteY6" fmla="*/ 49732 h 268807"/>
                <a:gd name="connsiteX0" fmla="*/ 69445 w 799300"/>
                <a:gd name="connsiteY0" fmla="*/ 49732 h 281885"/>
                <a:gd name="connsiteX1" fmla="*/ 707620 w 799300"/>
                <a:gd name="connsiteY1" fmla="*/ 11632 h 281885"/>
                <a:gd name="connsiteX2" fmla="*/ 774295 w 799300"/>
                <a:gd name="connsiteY2" fmla="*/ 91007 h 281885"/>
                <a:gd name="connsiteX3" fmla="*/ 644120 w 799300"/>
                <a:gd name="connsiteY3" fmla="*/ 265631 h 281885"/>
                <a:gd name="connsiteX4" fmla="*/ 482195 w 799300"/>
                <a:gd name="connsiteY4" fmla="*/ 268807 h 281885"/>
                <a:gd name="connsiteX5" fmla="*/ 53570 w 799300"/>
                <a:gd name="connsiteY5" fmla="*/ 144982 h 281885"/>
                <a:gd name="connsiteX6" fmla="*/ 69445 w 799300"/>
                <a:gd name="connsiteY6" fmla="*/ 49732 h 281885"/>
                <a:gd name="connsiteX0" fmla="*/ 69445 w 799300"/>
                <a:gd name="connsiteY0" fmla="*/ 49732 h 291057"/>
                <a:gd name="connsiteX1" fmla="*/ 707620 w 799300"/>
                <a:gd name="connsiteY1" fmla="*/ 11632 h 291057"/>
                <a:gd name="connsiteX2" fmla="*/ 774295 w 799300"/>
                <a:gd name="connsiteY2" fmla="*/ 91007 h 291057"/>
                <a:gd name="connsiteX3" fmla="*/ 644120 w 799300"/>
                <a:gd name="connsiteY3" fmla="*/ 265631 h 291057"/>
                <a:gd name="connsiteX4" fmla="*/ 482195 w 799300"/>
                <a:gd name="connsiteY4" fmla="*/ 268807 h 291057"/>
                <a:gd name="connsiteX5" fmla="*/ 53570 w 799300"/>
                <a:gd name="connsiteY5" fmla="*/ 144982 h 291057"/>
                <a:gd name="connsiteX6" fmla="*/ 69445 w 799300"/>
                <a:gd name="connsiteY6" fmla="*/ 49732 h 291057"/>
                <a:gd name="connsiteX0" fmla="*/ 69445 w 799300"/>
                <a:gd name="connsiteY0" fmla="*/ 49732 h 294626"/>
                <a:gd name="connsiteX1" fmla="*/ 707620 w 799300"/>
                <a:gd name="connsiteY1" fmla="*/ 11632 h 294626"/>
                <a:gd name="connsiteX2" fmla="*/ 774295 w 799300"/>
                <a:gd name="connsiteY2" fmla="*/ 91007 h 294626"/>
                <a:gd name="connsiteX3" fmla="*/ 644120 w 799300"/>
                <a:gd name="connsiteY3" fmla="*/ 265631 h 294626"/>
                <a:gd name="connsiteX4" fmla="*/ 475845 w 799300"/>
                <a:gd name="connsiteY4" fmla="*/ 275157 h 294626"/>
                <a:gd name="connsiteX5" fmla="*/ 53570 w 799300"/>
                <a:gd name="connsiteY5" fmla="*/ 144982 h 294626"/>
                <a:gd name="connsiteX6" fmla="*/ 69445 w 799300"/>
                <a:gd name="connsiteY6" fmla="*/ 49732 h 294626"/>
                <a:gd name="connsiteX0" fmla="*/ 69445 w 799300"/>
                <a:gd name="connsiteY0" fmla="*/ 49732 h 295956"/>
                <a:gd name="connsiteX1" fmla="*/ 707620 w 799300"/>
                <a:gd name="connsiteY1" fmla="*/ 11632 h 295956"/>
                <a:gd name="connsiteX2" fmla="*/ 774295 w 799300"/>
                <a:gd name="connsiteY2" fmla="*/ 91007 h 295956"/>
                <a:gd name="connsiteX3" fmla="*/ 644120 w 799300"/>
                <a:gd name="connsiteY3" fmla="*/ 265631 h 295956"/>
                <a:gd name="connsiteX4" fmla="*/ 475845 w 799300"/>
                <a:gd name="connsiteY4" fmla="*/ 275157 h 295956"/>
                <a:gd name="connsiteX5" fmla="*/ 53570 w 799300"/>
                <a:gd name="connsiteY5" fmla="*/ 144982 h 295956"/>
                <a:gd name="connsiteX6" fmla="*/ 69445 w 799300"/>
                <a:gd name="connsiteY6" fmla="*/ 49732 h 295956"/>
                <a:gd name="connsiteX0" fmla="*/ 69445 w 799300"/>
                <a:gd name="connsiteY0" fmla="*/ 49732 h 296969"/>
                <a:gd name="connsiteX1" fmla="*/ 707620 w 799300"/>
                <a:gd name="connsiteY1" fmla="*/ 11632 h 296969"/>
                <a:gd name="connsiteX2" fmla="*/ 774295 w 799300"/>
                <a:gd name="connsiteY2" fmla="*/ 91007 h 296969"/>
                <a:gd name="connsiteX3" fmla="*/ 644120 w 799300"/>
                <a:gd name="connsiteY3" fmla="*/ 265631 h 296969"/>
                <a:gd name="connsiteX4" fmla="*/ 475845 w 799300"/>
                <a:gd name="connsiteY4" fmla="*/ 275157 h 296969"/>
                <a:gd name="connsiteX5" fmla="*/ 53570 w 799300"/>
                <a:gd name="connsiteY5" fmla="*/ 144982 h 296969"/>
                <a:gd name="connsiteX6" fmla="*/ 69445 w 799300"/>
                <a:gd name="connsiteY6" fmla="*/ 49732 h 296969"/>
                <a:gd name="connsiteX0" fmla="*/ 69445 w 799300"/>
                <a:gd name="connsiteY0" fmla="*/ 49732 h 303025"/>
                <a:gd name="connsiteX1" fmla="*/ 707620 w 799300"/>
                <a:gd name="connsiteY1" fmla="*/ 11632 h 303025"/>
                <a:gd name="connsiteX2" fmla="*/ 774295 w 799300"/>
                <a:gd name="connsiteY2" fmla="*/ 91007 h 303025"/>
                <a:gd name="connsiteX3" fmla="*/ 644120 w 799300"/>
                <a:gd name="connsiteY3" fmla="*/ 265631 h 303025"/>
                <a:gd name="connsiteX4" fmla="*/ 466320 w 799300"/>
                <a:gd name="connsiteY4" fmla="*/ 284682 h 303025"/>
                <a:gd name="connsiteX5" fmla="*/ 53570 w 799300"/>
                <a:gd name="connsiteY5" fmla="*/ 144982 h 303025"/>
                <a:gd name="connsiteX6" fmla="*/ 69445 w 799300"/>
                <a:gd name="connsiteY6" fmla="*/ 49732 h 303025"/>
                <a:gd name="connsiteX0" fmla="*/ 69445 w 804036"/>
                <a:gd name="connsiteY0" fmla="*/ 44803 h 298096"/>
                <a:gd name="connsiteX1" fmla="*/ 707620 w 804036"/>
                <a:gd name="connsiteY1" fmla="*/ 6703 h 298096"/>
                <a:gd name="connsiteX2" fmla="*/ 774295 w 804036"/>
                <a:gd name="connsiteY2" fmla="*/ 86078 h 298096"/>
                <a:gd name="connsiteX3" fmla="*/ 644120 w 804036"/>
                <a:gd name="connsiteY3" fmla="*/ 260702 h 298096"/>
                <a:gd name="connsiteX4" fmla="*/ 466320 w 804036"/>
                <a:gd name="connsiteY4" fmla="*/ 279753 h 298096"/>
                <a:gd name="connsiteX5" fmla="*/ 53570 w 804036"/>
                <a:gd name="connsiteY5" fmla="*/ 140053 h 298096"/>
                <a:gd name="connsiteX6" fmla="*/ 69445 w 804036"/>
                <a:gd name="connsiteY6" fmla="*/ 44803 h 298096"/>
                <a:gd name="connsiteX0" fmla="*/ 69445 w 804036"/>
                <a:gd name="connsiteY0" fmla="*/ 50603 h 303896"/>
                <a:gd name="connsiteX1" fmla="*/ 707620 w 804036"/>
                <a:gd name="connsiteY1" fmla="*/ 6153 h 303896"/>
                <a:gd name="connsiteX2" fmla="*/ 774295 w 804036"/>
                <a:gd name="connsiteY2" fmla="*/ 91878 h 303896"/>
                <a:gd name="connsiteX3" fmla="*/ 644120 w 804036"/>
                <a:gd name="connsiteY3" fmla="*/ 266502 h 303896"/>
                <a:gd name="connsiteX4" fmla="*/ 466320 w 804036"/>
                <a:gd name="connsiteY4" fmla="*/ 285553 h 303896"/>
                <a:gd name="connsiteX5" fmla="*/ 53570 w 804036"/>
                <a:gd name="connsiteY5" fmla="*/ 145853 h 303896"/>
                <a:gd name="connsiteX6" fmla="*/ 69445 w 804036"/>
                <a:gd name="connsiteY6" fmla="*/ 50603 h 303896"/>
                <a:gd name="connsiteX0" fmla="*/ 69141 w 803732"/>
                <a:gd name="connsiteY0" fmla="*/ 50603 h 303896"/>
                <a:gd name="connsiteX1" fmla="*/ 707316 w 803732"/>
                <a:gd name="connsiteY1" fmla="*/ 6153 h 303896"/>
                <a:gd name="connsiteX2" fmla="*/ 773991 w 803732"/>
                <a:gd name="connsiteY2" fmla="*/ 91878 h 303896"/>
                <a:gd name="connsiteX3" fmla="*/ 643816 w 803732"/>
                <a:gd name="connsiteY3" fmla="*/ 266502 h 303896"/>
                <a:gd name="connsiteX4" fmla="*/ 466016 w 803732"/>
                <a:gd name="connsiteY4" fmla="*/ 285553 h 303896"/>
                <a:gd name="connsiteX5" fmla="*/ 53266 w 803732"/>
                <a:gd name="connsiteY5" fmla="*/ 145853 h 303896"/>
                <a:gd name="connsiteX6" fmla="*/ 69141 w 803732"/>
                <a:gd name="connsiteY6" fmla="*/ 50603 h 3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732" h="303896">
                  <a:moveTo>
                    <a:pt x="69141" y="50603"/>
                  </a:moveTo>
                  <a:cubicBezTo>
                    <a:pt x="319966" y="123628"/>
                    <a:pt x="500664" y="45762"/>
                    <a:pt x="707316" y="6153"/>
                  </a:cubicBezTo>
                  <a:cubicBezTo>
                    <a:pt x="834316" y="-18189"/>
                    <a:pt x="812091" y="33670"/>
                    <a:pt x="773991" y="91878"/>
                  </a:cubicBezTo>
                  <a:lnTo>
                    <a:pt x="643816" y="266502"/>
                  </a:lnTo>
                  <a:cubicBezTo>
                    <a:pt x="599366" y="302486"/>
                    <a:pt x="554916" y="319419"/>
                    <a:pt x="466016" y="285553"/>
                  </a:cubicBezTo>
                  <a:lnTo>
                    <a:pt x="53266" y="145853"/>
                  </a:lnTo>
                  <a:cubicBezTo>
                    <a:pt x="-30342" y="114103"/>
                    <a:pt x="-8247" y="28072"/>
                    <a:pt x="69141" y="5060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6"/>
            <p:cNvSpPr/>
            <p:nvPr/>
          </p:nvSpPr>
          <p:spPr>
            <a:xfrm>
              <a:off x="4568191" y="1578293"/>
              <a:ext cx="1387450" cy="1435796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450" h="1435796">
                  <a:moveTo>
                    <a:pt x="909638" y="0"/>
                  </a:moveTo>
                  <a:lnTo>
                    <a:pt x="1334453" y="385762"/>
                  </a:lnTo>
                  <a:cubicBezTo>
                    <a:pt x="1406049" y="453389"/>
                    <a:pt x="1408589" y="499586"/>
                    <a:pt x="1320641" y="581500"/>
                  </a:cubicBezTo>
                  <a:lnTo>
                    <a:pt x="651511" y="1336358"/>
                  </a:lnTo>
                  <a:cubicBezTo>
                    <a:pt x="601346" y="1403668"/>
                    <a:pt x="534510" y="1461451"/>
                    <a:pt x="458152" y="1423987"/>
                  </a:cubicBezTo>
                  <a:lnTo>
                    <a:pt x="0" y="1204912"/>
                  </a:lnTo>
                  <a:lnTo>
                    <a:pt x="90963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6"/>
            <p:cNvSpPr/>
            <p:nvPr/>
          </p:nvSpPr>
          <p:spPr>
            <a:xfrm rot="322250">
              <a:off x="5259269" y="2133648"/>
              <a:ext cx="1177124" cy="1292067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725743 w 1203555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134124 w 1203555"/>
                <a:gd name="connsiteY6" fmla="*/ 968223 h 1435796"/>
                <a:gd name="connsiteX7" fmla="*/ 725743 w 1203555"/>
                <a:gd name="connsiteY7" fmla="*/ 0 h 1435796"/>
                <a:gd name="connsiteX0" fmla="*/ 740906 w 1218718"/>
                <a:gd name="connsiteY0" fmla="*/ 0 h 1435796"/>
                <a:gd name="connsiteX1" fmla="*/ 1165721 w 1218718"/>
                <a:gd name="connsiteY1" fmla="*/ 385762 h 1435796"/>
                <a:gd name="connsiteX2" fmla="*/ 1151909 w 1218718"/>
                <a:gd name="connsiteY2" fmla="*/ 581500 h 1435796"/>
                <a:gd name="connsiteX3" fmla="*/ 482779 w 1218718"/>
                <a:gd name="connsiteY3" fmla="*/ 1336358 h 1435796"/>
                <a:gd name="connsiteX4" fmla="*/ 289420 w 1218718"/>
                <a:gd name="connsiteY4" fmla="*/ 1423987 h 1435796"/>
                <a:gd name="connsiteX5" fmla="*/ 15163 w 1218718"/>
                <a:gd name="connsiteY5" fmla="*/ 1179077 h 1435796"/>
                <a:gd name="connsiteX6" fmla="*/ 0 w 1218718"/>
                <a:gd name="connsiteY6" fmla="*/ 1054294 h 1435796"/>
                <a:gd name="connsiteX7" fmla="*/ 740906 w 1218718"/>
                <a:gd name="connsiteY7" fmla="*/ 0 h 1435796"/>
                <a:gd name="connsiteX0" fmla="*/ 734432 w 1218718"/>
                <a:gd name="connsiteY0" fmla="*/ 0 h 1435133"/>
                <a:gd name="connsiteX1" fmla="*/ 1165721 w 1218718"/>
                <a:gd name="connsiteY1" fmla="*/ 385099 h 1435133"/>
                <a:gd name="connsiteX2" fmla="*/ 1151909 w 1218718"/>
                <a:gd name="connsiteY2" fmla="*/ 580837 h 1435133"/>
                <a:gd name="connsiteX3" fmla="*/ 482779 w 1218718"/>
                <a:gd name="connsiteY3" fmla="*/ 1335695 h 1435133"/>
                <a:gd name="connsiteX4" fmla="*/ 289420 w 1218718"/>
                <a:gd name="connsiteY4" fmla="*/ 1423324 h 1435133"/>
                <a:gd name="connsiteX5" fmla="*/ 15163 w 1218718"/>
                <a:gd name="connsiteY5" fmla="*/ 1178414 h 1435133"/>
                <a:gd name="connsiteX6" fmla="*/ 0 w 1218718"/>
                <a:gd name="connsiteY6" fmla="*/ 1053631 h 1435133"/>
                <a:gd name="connsiteX7" fmla="*/ 734432 w 1218718"/>
                <a:gd name="connsiteY7" fmla="*/ 0 h 1435133"/>
                <a:gd name="connsiteX0" fmla="*/ 734432 w 1218718"/>
                <a:gd name="connsiteY0" fmla="*/ 0 h 1436295"/>
                <a:gd name="connsiteX1" fmla="*/ 1165721 w 1218718"/>
                <a:gd name="connsiteY1" fmla="*/ 385099 h 1436295"/>
                <a:gd name="connsiteX2" fmla="*/ 1151909 w 1218718"/>
                <a:gd name="connsiteY2" fmla="*/ 580837 h 1436295"/>
                <a:gd name="connsiteX3" fmla="*/ 482779 w 1218718"/>
                <a:gd name="connsiteY3" fmla="*/ 1335695 h 1436295"/>
                <a:gd name="connsiteX4" fmla="*/ 276472 w 1218718"/>
                <a:gd name="connsiteY4" fmla="*/ 1424645 h 1436295"/>
                <a:gd name="connsiteX5" fmla="*/ 15163 w 1218718"/>
                <a:gd name="connsiteY5" fmla="*/ 1178414 h 1436295"/>
                <a:gd name="connsiteX6" fmla="*/ 0 w 1218718"/>
                <a:gd name="connsiteY6" fmla="*/ 1053631 h 1436295"/>
                <a:gd name="connsiteX7" fmla="*/ 734432 w 1218718"/>
                <a:gd name="connsiteY7" fmla="*/ 0 h 1436295"/>
                <a:gd name="connsiteX0" fmla="*/ 734432 w 1218718"/>
                <a:gd name="connsiteY0" fmla="*/ 0 h 1440350"/>
                <a:gd name="connsiteX1" fmla="*/ 1165721 w 1218718"/>
                <a:gd name="connsiteY1" fmla="*/ 385099 h 1440350"/>
                <a:gd name="connsiteX2" fmla="*/ 1151909 w 1218718"/>
                <a:gd name="connsiteY2" fmla="*/ 580837 h 1440350"/>
                <a:gd name="connsiteX3" fmla="*/ 400140 w 1218718"/>
                <a:gd name="connsiteY3" fmla="*/ 1361835 h 1440350"/>
                <a:gd name="connsiteX4" fmla="*/ 276472 w 1218718"/>
                <a:gd name="connsiteY4" fmla="*/ 1424645 h 1440350"/>
                <a:gd name="connsiteX5" fmla="*/ 15163 w 1218718"/>
                <a:gd name="connsiteY5" fmla="*/ 1178414 h 1440350"/>
                <a:gd name="connsiteX6" fmla="*/ 0 w 1218718"/>
                <a:gd name="connsiteY6" fmla="*/ 1053631 h 1440350"/>
                <a:gd name="connsiteX7" fmla="*/ 734432 w 1218718"/>
                <a:gd name="connsiteY7" fmla="*/ 0 h 1440350"/>
                <a:gd name="connsiteX0" fmla="*/ 734432 w 1218718"/>
                <a:gd name="connsiteY0" fmla="*/ 0 h 1425960"/>
                <a:gd name="connsiteX1" fmla="*/ 1165721 w 1218718"/>
                <a:gd name="connsiteY1" fmla="*/ 385099 h 1425960"/>
                <a:gd name="connsiteX2" fmla="*/ 1151909 w 1218718"/>
                <a:gd name="connsiteY2" fmla="*/ 580837 h 1425960"/>
                <a:gd name="connsiteX3" fmla="*/ 400140 w 1218718"/>
                <a:gd name="connsiteY3" fmla="*/ 1361835 h 1425960"/>
                <a:gd name="connsiteX4" fmla="*/ 255224 w 1218718"/>
                <a:gd name="connsiteY4" fmla="*/ 1405558 h 1425960"/>
                <a:gd name="connsiteX5" fmla="*/ 15163 w 1218718"/>
                <a:gd name="connsiteY5" fmla="*/ 1178414 h 1425960"/>
                <a:gd name="connsiteX6" fmla="*/ 0 w 1218718"/>
                <a:gd name="connsiteY6" fmla="*/ 1053631 h 1425960"/>
                <a:gd name="connsiteX7" fmla="*/ 734432 w 1218718"/>
                <a:gd name="connsiteY7" fmla="*/ 0 h 1425960"/>
                <a:gd name="connsiteX0" fmla="*/ 734432 w 1218718"/>
                <a:gd name="connsiteY0" fmla="*/ 0 h 1428827"/>
                <a:gd name="connsiteX1" fmla="*/ 1165721 w 1218718"/>
                <a:gd name="connsiteY1" fmla="*/ 385099 h 1428827"/>
                <a:gd name="connsiteX2" fmla="*/ 1151909 w 1218718"/>
                <a:gd name="connsiteY2" fmla="*/ 580837 h 1428827"/>
                <a:gd name="connsiteX3" fmla="*/ 400140 w 1218718"/>
                <a:gd name="connsiteY3" fmla="*/ 1361835 h 1428827"/>
                <a:gd name="connsiteX4" fmla="*/ 255224 w 1218718"/>
                <a:gd name="connsiteY4" fmla="*/ 1405558 h 1428827"/>
                <a:gd name="connsiteX5" fmla="*/ 15163 w 1218718"/>
                <a:gd name="connsiteY5" fmla="*/ 1178414 h 1428827"/>
                <a:gd name="connsiteX6" fmla="*/ 0 w 1218718"/>
                <a:gd name="connsiteY6" fmla="*/ 1053631 h 1428827"/>
                <a:gd name="connsiteX7" fmla="*/ 734432 w 1218718"/>
                <a:gd name="connsiteY7" fmla="*/ 0 h 1428827"/>
                <a:gd name="connsiteX0" fmla="*/ 734432 w 1218718"/>
                <a:gd name="connsiteY0" fmla="*/ 0 h 1427383"/>
                <a:gd name="connsiteX1" fmla="*/ 1165721 w 1218718"/>
                <a:gd name="connsiteY1" fmla="*/ 385099 h 1427383"/>
                <a:gd name="connsiteX2" fmla="*/ 1151909 w 1218718"/>
                <a:gd name="connsiteY2" fmla="*/ 580837 h 1427383"/>
                <a:gd name="connsiteX3" fmla="*/ 400140 w 1218718"/>
                <a:gd name="connsiteY3" fmla="*/ 1361835 h 1427383"/>
                <a:gd name="connsiteX4" fmla="*/ 255224 w 1218718"/>
                <a:gd name="connsiteY4" fmla="*/ 1405558 h 1427383"/>
                <a:gd name="connsiteX5" fmla="*/ 15163 w 1218718"/>
                <a:gd name="connsiteY5" fmla="*/ 1178414 h 1427383"/>
                <a:gd name="connsiteX6" fmla="*/ 0 w 1218718"/>
                <a:gd name="connsiteY6" fmla="*/ 1053631 h 1427383"/>
                <a:gd name="connsiteX7" fmla="*/ 734432 w 1218718"/>
                <a:gd name="connsiteY7" fmla="*/ 0 h 1427383"/>
                <a:gd name="connsiteX0" fmla="*/ 734432 w 1218718"/>
                <a:gd name="connsiteY0" fmla="*/ 0 h 1427530"/>
                <a:gd name="connsiteX1" fmla="*/ 1165721 w 1218718"/>
                <a:gd name="connsiteY1" fmla="*/ 385099 h 1427530"/>
                <a:gd name="connsiteX2" fmla="*/ 1151909 w 1218718"/>
                <a:gd name="connsiteY2" fmla="*/ 580837 h 1427530"/>
                <a:gd name="connsiteX3" fmla="*/ 400140 w 1218718"/>
                <a:gd name="connsiteY3" fmla="*/ 1361835 h 1427530"/>
                <a:gd name="connsiteX4" fmla="*/ 255224 w 1218718"/>
                <a:gd name="connsiteY4" fmla="*/ 1405558 h 1427530"/>
                <a:gd name="connsiteX5" fmla="*/ 15163 w 1218718"/>
                <a:gd name="connsiteY5" fmla="*/ 1178414 h 1427530"/>
                <a:gd name="connsiteX6" fmla="*/ 0 w 1218718"/>
                <a:gd name="connsiteY6" fmla="*/ 1053631 h 1427530"/>
                <a:gd name="connsiteX7" fmla="*/ 734432 w 1218718"/>
                <a:gd name="connsiteY7" fmla="*/ 0 h 1427530"/>
                <a:gd name="connsiteX0" fmla="*/ 734432 w 1211186"/>
                <a:gd name="connsiteY0" fmla="*/ 0 h 1427530"/>
                <a:gd name="connsiteX1" fmla="*/ 1165721 w 1211186"/>
                <a:gd name="connsiteY1" fmla="*/ 385099 h 1427530"/>
                <a:gd name="connsiteX2" fmla="*/ 1134507 w 1211186"/>
                <a:gd name="connsiteY2" fmla="*/ 568442 h 1427530"/>
                <a:gd name="connsiteX3" fmla="*/ 400140 w 1211186"/>
                <a:gd name="connsiteY3" fmla="*/ 1361835 h 1427530"/>
                <a:gd name="connsiteX4" fmla="*/ 255224 w 1211186"/>
                <a:gd name="connsiteY4" fmla="*/ 1405558 h 1427530"/>
                <a:gd name="connsiteX5" fmla="*/ 15163 w 1211186"/>
                <a:gd name="connsiteY5" fmla="*/ 1178414 h 1427530"/>
                <a:gd name="connsiteX6" fmla="*/ 0 w 1211186"/>
                <a:gd name="connsiteY6" fmla="*/ 1053631 h 1427530"/>
                <a:gd name="connsiteX7" fmla="*/ 734432 w 1211186"/>
                <a:gd name="connsiteY7" fmla="*/ 0 h 1427530"/>
                <a:gd name="connsiteX0" fmla="*/ 734432 w 1193321"/>
                <a:gd name="connsiteY0" fmla="*/ 0 h 1427530"/>
                <a:gd name="connsiteX1" fmla="*/ 1131940 w 1193321"/>
                <a:gd name="connsiteY1" fmla="*/ 409799 h 1427530"/>
                <a:gd name="connsiteX2" fmla="*/ 1134507 w 1193321"/>
                <a:gd name="connsiteY2" fmla="*/ 568442 h 1427530"/>
                <a:gd name="connsiteX3" fmla="*/ 400140 w 1193321"/>
                <a:gd name="connsiteY3" fmla="*/ 1361835 h 1427530"/>
                <a:gd name="connsiteX4" fmla="*/ 255224 w 1193321"/>
                <a:gd name="connsiteY4" fmla="*/ 1405558 h 1427530"/>
                <a:gd name="connsiteX5" fmla="*/ 15163 w 1193321"/>
                <a:gd name="connsiteY5" fmla="*/ 1178414 h 1427530"/>
                <a:gd name="connsiteX6" fmla="*/ 0 w 1193321"/>
                <a:gd name="connsiteY6" fmla="*/ 1053631 h 1427530"/>
                <a:gd name="connsiteX7" fmla="*/ 734432 w 1193321"/>
                <a:gd name="connsiteY7" fmla="*/ 0 h 1427530"/>
                <a:gd name="connsiteX0" fmla="*/ 734432 w 1190890"/>
                <a:gd name="connsiteY0" fmla="*/ 0 h 1427530"/>
                <a:gd name="connsiteX1" fmla="*/ 1131940 w 1190890"/>
                <a:gd name="connsiteY1" fmla="*/ 409799 h 1427530"/>
                <a:gd name="connsiteX2" fmla="*/ 1134507 w 1190890"/>
                <a:gd name="connsiteY2" fmla="*/ 568442 h 1427530"/>
                <a:gd name="connsiteX3" fmla="*/ 400140 w 1190890"/>
                <a:gd name="connsiteY3" fmla="*/ 1361835 h 1427530"/>
                <a:gd name="connsiteX4" fmla="*/ 255224 w 1190890"/>
                <a:gd name="connsiteY4" fmla="*/ 1405558 h 1427530"/>
                <a:gd name="connsiteX5" fmla="*/ 15163 w 1190890"/>
                <a:gd name="connsiteY5" fmla="*/ 1178414 h 1427530"/>
                <a:gd name="connsiteX6" fmla="*/ 0 w 1190890"/>
                <a:gd name="connsiteY6" fmla="*/ 1053631 h 1427530"/>
                <a:gd name="connsiteX7" fmla="*/ 734432 w 1190890"/>
                <a:gd name="connsiteY7" fmla="*/ 0 h 1427530"/>
                <a:gd name="connsiteX0" fmla="*/ 734432 w 1183408"/>
                <a:gd name="connsiteY0" fmla="*/ 0 h 1427530"/>
                <a:gd name="connsiteX1" fmla="*/ 1131940 w 1183408"/>
                <a:gd name="connsiteY1" fmla="*/ 409799 h 1427530"/>
                <a:gd name="connsiteX2" fmla="*/ 1134507 w 1183408"/>
                <a:gd name="connsiteY2" fmla="*/ 568442 h 1427530"/>
                <a:gd name="connsiteX3" fmla="*/ 400140 w 1183408"/>
                <a:gd name="connsiteY3" fmla="*/ 1361835 h 1427530"/>
                <a:gd name="connsiteX4" fmla="*/ 255224 w 1183408"/>
                <a:gd name="connsiteY4" fmla="*/ 1405558 h 1427530"/>
                <a:gd name="connsiteX5" fmla="*/ 15163 w 1183408"/>
                <a:gd name="connsiteY5" fmla="*/ 1178414 h 1427530"/>
                <a:gd name="connsiteX6" fmla="*/ 0 w 1183408"/>
                <a:gd name="connsiteY6" fmla="*/ 1053631 h 1427530"/>
                <a:gd name="connsiteX7" fmla="*/ 734432 w 1183408"/>
                <a:gd name="connsiteY7" fmla="*/ 0 h 1427530"/>
                <a:gd name="connsiteX0" fmla="*/ 734432 w 1179699"/>
                <a:gd name="connsiteY0" fmla="*/ 0 h 1427530"/>
                <a:gd name="connsiteX1" fmla="*/ 1131940 w 1179699"/>
                <a:gd name="connsiteY1" fmla="*/ 409799 h 1427530"/>
                <a:gd name="connsiteX2" fmla="*/ 1134507 w 1179699"/>
                <a:gd name="connsiteY2" fmla="*/ 568442 h 1427530"/>
                <a:gd name="connsiteX3" fmla="*/ 400140 w 1179699"/>
                <a:gd name="connsiteY3" fmla="*/ 1361835 h 1427530"/>
                <a:gd name="connsiteX4" fmla="*/ 255224 w 1179699"/>
                <a:gd name="connsiteY4" fmla="*/ 1405558 h 1427530"/>
                <a:gd name="connsiteX5" fmla="*/ 15163 w 1179699"/>
                <a:gd name="connsiteY5" fmla="*/ 1178414 h 1427530"/>
                <a:gd name="connsiteX6" fmla="*/ 0 w 1179699"/>
                <a:gd name="connsiteY6" fmla="*/ 1053631 h 1427530"/>
                <a:gd name="connsiteX7" fmla="*/ 734432 w 1179699"/>
                <a:gd name="connsiteY7" fmla="*/ 0 h 1427530"/>
                <a:gd name="connsiteX0" fmla="*/ 734432 w 1176245"/>
                <a:gd name="connsiteY0" fmla="*/ 0 h 1427530"/>
                <a:gd name="connsiteX1" fmla="*/ 1131940 w 1176245"/>
                <a:gd name="connsiteY1" fmla="*/ 409799 h 1427530"/>
                <a:gd name="connsiteX2" fmla="*/ 1134507 w 1176245"/>
                <a:gd name="connsiteY2" fmla="*/ 568442 h 1427530"/>
                <a:gd name="connsiteX3" fmla="*/ 400140 w 1176245"/>
                <a:gd name="connsiteY3" fmla="*/ 1361835 h 1427530"/>
                <a:gd name="connsiteX4" fmla="*/ 255224 w 1176245"/>
                <a:gd name="connsiteY4" fmla="*/ 1405558 h 1427530"/>
                <a:gd name="connsiteX5" fmla="*/ 15163 w 1176245"/>
                <a:gd name="connsiteY5" fmla="*/ 1178414 h 1427530"/>
                <a:gd name="connsiteX6" fmla="*/ 0 w 1176245"/>
                <a:gd name="connsiteY6" fmla="*/ 1053631 h 1427530"/>
                <a:gd name="connsiteX7" fmla="*/ 734432 w 1176245"/>
                <a:gd name="connsiteY7" fmla="*/ 0 h 1427530"/>
                <a:gd name="connsiteX0" fmla="*/ 734432 w 1176483"/>
                <a:gd name="connsiteY0" fmla="*/ 0 h 1427530"/>
                <a:gd name="connsiteX1" fmla="*/ 1131940 w 1176483"/>
                <a:gd name="connsiteY1" fmla="*/ 409799 h 1427530"/>
                <a:gd name="connsiteX2" fmla="*/ 1134507 w 1176483"/>
                <a:gd name="connsiteY2" fmla="*/ 568442 h 1427530"/>
                <a:gd name="connsiteX3" fmla="*/ 400140 w 1176483"/>
                <a:gd name="connsiteY3" fmla="*/ 1361835 h 1427530"/>
                <a:gd name="connsiteX4" fmla="*/ 255224 w 1176483"/>
                <a:gd name="connsiteY4" fmla="*/ 1405558 h 1427530"/>
                <a:gd name="connsiteX5" fmla="*/ 15163 w 1176483"/>
                <a:gd name="connsiteY5" fmla="*/ 1178414 h 1427530"/>
                <a:gd name="connsiteX6" fmla="*/ 0 w 1176483"/>
                <a:gd name="connsiteY6" fmla="*/ 1053631 h 1427530"/>
                <a:gd name="connsiteX7" fmla="*/ 734432 w 1176483"/>
                <a:gd name="connsiteY7" fmla="*/ 0 h 1427530"/>
                <a:gd name="connsiteX0" fmla="*/ 740299 w 1176483"/>
                <a:gd name="connsiteY0" fmla="*/ 0 h 1435213"/>
                <a:gd name="connsiteX1" fmla="*/ 1131940 w 1176483"/>
                <a:gd name="connsiteY1" fmla="*/ 417482 h 1435213"/>
                <a:gd name="connsiteX2" fmla="*/ 1134507 w 1176483"/>
                <a:gd name="connsiteY2" fmla="*/ 576125 h 1435213"/>
                <a:gd name="connsiteX3" fmla="*/ 400140 w 1176483"/>
                <a:gd name="connsiteY3" fmla="*/ 1369518 h 1435213"/>
                <a:gd name="connsiteX4" fmla="*/ 255224 w 1176483"/>
                <a:gd name="connsiteY4" fmla="*/ 1413241 h 1435213"/>
                <a:gd name="connsiteX5" fmla="*/ 15163 w 1176483"/>
                <a:gd name="connsiteY5" fmla="*/ 1186097 h 1435213"/>
                <a:gd name="connsiteX6" fmla="*/ 0 w 1176483"/>
                <a:gd name="connsiteY6" fmla="*/ 1061314 h 1435213"/>
                <a:gd name="connsiteX7" fmla="*/ 740299 w 1176483"/>
                <a:gd name="connsiteY7" fmla="*/ 0 h 1435213"/>
                <a:gd name="connsiteX0" fmla="*/ 762476 w 1198660"/>
                <a:gd name="connsiteY0" fmla="*/ 0 h 1435213"/>
                <a:gd name="connsiteX1" fmla="*/ 1154117 w 1198660"/>
                <a:gd name="connsiteY1" fmla="*/ 417482 h 1435213"/>
                <a:gd name="connsiteX2" fmla="*/ 1156684 w 1198660"/>
                <a:gd name="connsiteY2" fmla="*/ 576125 h 1435213"/>
                <a:gd name="connsiteX3" fmla="*/ 422317 w 1198660"/>
                <a:gd name="connsiteY3" fmla="*/ 1369518 h 1435213"/>
                <a:gd name="connsiteX4" fmla="*/ 277401 w 1198660"/>
                <a:gd name="connsiteY4" fmla="*/ 1413241 h 1435213"/>
                <a:gd name="connsiteX5" fmla="*/ 37340 w 1198660"/>
                <a:gd name="connsiteY5" fmla="*/ 1186097 h 1435213"/>
                <a:gd name="connsiteX6" fmla="*/ 22177 w 1198660"/>
                <a:gd name="connsiteY6" fmla="*/ 1061314 h 1435213"/>
                <a:gd name="connsiteX7" fmla="*/ 762476 w 1198660"/>
                <a:gd name="connsiteY7" fmla="*/ 0 h 1435213"/>
                <a:gd name="connsiteX0" fmla="*/ 770589 w 1206773"/>
                <a:gd name="connsiteY0" fmla="*/ 0 h 1435213"/>
                <a:gd name="connsiteX1" fmla="*/ 1162230 w 1206773"/>
                <a:gd name="connsiteY1" fmla="*/ 417482 h 1435213"/>
                <a:gd name="connsiteX2" fmla="*/ 1164797 w 1206773"/>
                <a:gd name="connsiteY2" fmla="*/ 576125 h 1435213"/>
                <a:gd name="connsiteX3" fmla="*/ 430430 w 1206773"/>
                <a:gd name="connsiteY3" fmla="*/ 1369518 h 1435213"/>
                <a:gd name="connsiteX4" fmla="*/ 285514 w 1206773"/>
                <a:gd name="connsiteY4" fmla="*/ 1413241 h 1435213"/>
                <a:gd name="connsiteX5" fmla="*/ 45453 w 1206773"/>
                <a:gd name="connsiteY5" fmla="*/ 1186097 h 1435213"/>
                <a:gd name="connsiteX6" fmla="*/ 30290 w 1206773"/>
                <a:gd name="connsiteY6" fmla="*/ 1061314 h 1435213"/>
                <a:gd name="connsiteX7" fmla="*/ 770589 w 1206773"/>
                <a:gd name="connsiteY7" fmla="*/ 0 h 1435213"/>
                <a:gd name="connsiteX0" fmla="*/ 769183 w 1205367"/>
                <a:gd name="connsiteY0" fmla="*/ 0 h 1435213"/>
                <a:gd name="connsiteX1" fmla="*/ 1160824 w 1205367"/>
                <a:gd name="connsiteY1" fmla="*/ 417482 h 1435213"/>
                <a:gd name="connsiteX2" fmla="*/ 1163391 w 1205367"/>
                <a:gd name="connsiteY2" fmla="*/ 576125 h 1435213"/>
                <a:gd name="connsiteX3" fmla="*/ 429024 w 1205367"/>
                <a:gd name="connsiteY3" fmla="*/ 1369518 h 1435213"/>
                <a:gd name="connsiteX4" fmla="*/ 284108 w 1205367"/>
                <a:gd name="connsiteY4" fmla="*/ 1413241 h 1435213"/>
                <a:gd name="connsiteX5" fmla="*/ 44047 w 1205367"/>
                <a:gd name="connsiteY5" fmla="*/ 1186097 h 1435213"/>
                <a:gd name="connsiteX6" fmla="*/ 28884 w 1205367"/>
                <a:gd name="connsiteY6" fmla="*/ 1061314 h 1435213"/>
                <a:gd name="connsiteX7" fmla="*/ 769183 w 1205367"/>
                <a:gd name="connsiteY7" fmla="*/ 0 h 143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367" h="1435213">
                  <a:moveTo>
                    <a:pt x="769183" y="0"/>
                  </a:moveTo>
                  <a:lnTo>
                    <a:pt x="1160824" y="417482"/>
                  </a:lnTo>
                  <a:cubicBezTo>
                    <a:pt x="1215931" y="483247"/>
                    <a:pt x="1223424" y="511228"/>
                    <a:pt x="1163391" y="576125"/>
                  </a:cubicBezTo>
                  <a:lnTo>
                    <a:pt x="429024" y="1369518"/>
                  </a:lnTo>
                  <a:cubicBezTo>
                    <a:pt x="368540" y="1430796"/>
                    <a:pt x="328402" y="1457517"/>
                    <a:pt x="284108" y="1413241"/>
                  </a:cubicBezTo>
                  <a:lnTo>
                    <a:pt x="44047" y="1186097"/>
                  </a:lnTo>
                  <a:cubicBezTo>
                    <a:pt x="3691" y="1151645"/>
                    <a:pt x="-23414" y="1119384"/>
                    <a:pt x="28884" y="1061314"/>
                  </a:cubicBezTo>
                  <a:lnTo>
                    <a:pt x="76918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8"/>
            <p:cNvSpPr/>
            <p:nvPr/>
          </p:nvSpPr>
          <p:spPr>
            <a:xfrm>
              <a:off x="4236087" y="2845222"/>
              <a:ext cx="1905848" cy="3233527"/>
            </a:xfrm>
            <a:custGeom>
              <a:avLst/>
              <a:gdLst>
                <a:gd name="connsiteX0" fmla="*/ 0 w 1310640"/>
                <a:gd name="connsiteY0" fmla="*/ 0 h 1341120"/>
                <a:gd name="connsiteX1" fmla="*/ 1310640 w 1310640"/>
                <a:gd name="connsiteY1" fmla="*/ 0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570865 w 1310640"/>
                <a:gd name="connsiteY2" fmla="*/ 366395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094740 w 1310640"/>
                <a:gd name="connsiteY3" fmla="*/ 807720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250315 w 1310640"/>
                <a:gd name="connsiteY4" fmla="*/ 966470 h 1341120"/>
                <a:gd name="connsiteX5" fmla="*/ 1310640 w 1310640"/>
                <a:gd name="connsiteY5" fmla="*/ 1341120 h 1341120"/>
                <a:gd name="connsiteX6" fmla="*/ 0 w 1310640"/>
                <a:gd name="connsiteY6" fmla="*/ 1341120 h 1341120"/>
                <a:gd name="connsiteX7" fmla="*/ 0 w 131064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045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42390 w 1367790"/>
                <a:gd name="connsiteY5" fmla="*/ 925195 h 1341120"/>
                <a:gd name="connsiteX6" fmla="*/ 1310640 w 1367790"/>
                <a:gd name="connsiteY6" fmla="*/ 1341120 h 1341120"/>
                <a:gd name="connsiteX7" fmla="*/ 0 w 1367790"/>
                <a:gd name="connsiteY7" fmla="*/ 1341120 h 1341120"/>
                <a:gd name="connsiteX8" fmla="*/ 0 w 1367790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9395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6220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493520"/>
                <a:gd name="connsiteX1" fmla="*/ 335915 w 1885315"/>
                <a:gd name="connsiteY1" fmla="*/ 44450 h 1493520"/>
                <a:gd name="connsiteX2" fmla="*/ 894715 w 1885315"/>
                <a:gd name="connsiteY2" fmla="*/ 299720 h 1493520"/>
                <a:gd name="connsiteX3" fmla="*/ 1202690 w 1885315"/>
                <a:gd name="connsiteY3" fmla="*/ 626745 h 1493520"/>
                <a:gd name="connsiteX4" fmla="*/ 1367790 w 1885315"/>
                <a:gd name="connsiteY4" fmla="*/ 617220 h 1493520"/>
                <a:gd name="connsiteX5" fmla="*/ 1885315 w 1885315"/>
                <a:gd name="connsiteY5" fmla="*/ 236220 h 1493520"/>
                <a:gd name="connsiteX6" fmla="*/ 1310640 w 1885315"/>
                <a:gd name="connsiteY6" fmla="*/ 1341120 h 1493520"/>
                <a:gd name="connsiteX7" fmla="*/ 866775 w 1885315"/>
                <a:gd name="connsiteY7" fmla="*/ 1493520 h 1493520"/>
                <a:gd name="connsiteX8" fmla="*/ 0 w 1885315"/>
                <a:gd name="connsiteY8" fmla="*/ 0 h 1493520"/>
                <a:gd name="connsiteX0" fmla="*/ 0 w 1894840"/>
                <a:gd name="connsiteY0" fmla="*/ 0 h 1493520"/>
                <a:gd name="connsiteX1" fmla="*/ 345440 w 1894840"/>
                <a:gd name="connsiteY1" fmla="*/ 44450 h 1493520"/>
                <a:gd name="connsiteX2" fmla="*/ 904240 w 1894840"/>
                <a:gd name="connsiteY2" fmla="*/ 299720 h 1493520"/>
                <a:gd name="connsiteX3" fmla="*/ 1212215 w 1894840"/>
                <a:gd name="connsiteY3" fmla="*/ 626745 h 1493520"/>
                <a:gd name="connsiteX4" fmla="*/ 1377315 w 1894840"/>
                <a:gd name="connsiteY4" fmla="*/ 617220 h 1493520"/>
                <a:gd name="connsiteX5" fmla="*/ 1894840 w 1894840"/>
                <a:gd name="connsiteY5" fmla="*/ 236220 h 1493520"/>
                <a:gd name="connsiteX6" fmla="*/ 1320165 w 1894840"/>
                <a:gd name="connsiteY6" fmla="*/ 1341120 h 1493520"/>
                <a:gd name="connsiteX7" fmla="*/ 876300 w 1894840"/>
                <a:gd name="connsiteY7" fmla="*/ 1493520 h 1493520"/>
                <a:gd name="connsiteX8" fmla="*/ 0 w 1894840"/>
                <a:gd name="connsiteY8" fmla="*/ 0 h 1493520"/>
                <a:gd name="connsiteX0" fmla="*/ 0 w 1894840"/>
                <a:gd name="connsiteY0" fmla="*/ 968 h 1494488"/>
                <a:gd name="connsiteX1" fmla="*/ 345440 w 1894840"/>
                <a:gd name="connsiteY1" fmla="*/ 45418 h 1494488"/>
                <a:gd name="connsiteX2" fmla="*/ 904240 w 1894840"/>
                <a:gd name="connsiteY2" fmla="*/ 300688 h 1494488"/>
                <a:gd name="connsiteX3" fmla="*/ 1212215 w 1894840"/>
                <a:gd name="connsiteY3" fmla="*/ 627713 h 1494488"/>
                <a:gd name="connsiteX4" fmla="*/ 1377315 w 1894840"/>
                <a:gd name="connsiteY4" fmla="*/ 618188 h 1494488"/>
                <a:gd name="connsiteX5" fmla="*/ 1894840 w 1894840"/>
                <a:gd name="connsiteY5" fmla="*/ 237188 h 1494488"/>
                <a:gd name="connsiteX6" fmla="*/ 1320165 w 1894840"/>
                <a:gd name="connsiteY6" fmla="*/ 1342088 h 1494488"/>
                <a:gd name="connsiteX7" fmla="*/ 876300 w 1894840"/>
                <a:gd name="connsiteY7" fmla="*/ 1494488 h 1494488"/>
                <a:gd name="connsiteX8" fmla="*/ 0 w 1894840"/>
                <a:gd name="connsiteY8" fmla="*/ 968 h 1494488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977265 w 1894840"/>
                <a:gd name="connsiteY7" fmla="*/ 1460079 h 1495004"/>
                <a:gd name="connsiteX8" fmla="*/ 876300 w 1894840"/>
                <a:gd name="connsiteY8" fmla="*/ 1495004 h 1495004"/>
                <a:gd name="connsiteX9" fmla="*/ 0 w 1894840"/>
                <a:gd name="connsiteY9" fmla="*/ 1484 h 1495004"/>
                <a:gd name="connsiteX0" fmla="*/ 0 w 1894840"/>
                <a:gd name="connsiteY0" fmla="*/ 1484 h 1590254"/>
                <a:gd name="connsiteX1" fmla="*/ 345440 w 1894840"/>
                <a:gd name="connsiteY1" fmla="*/ 45934 h 1590254"/>
                <a:gd name="connsiteX2" fmla="*/ 904240 w 1894840"/>
                <a:gd name="connsiteY2" fmla="*/ 301204 h 1590254"/>
                <a:gd name="connsiteX3" fmla="*/ 1212215 w 1894840"/>
                <a:gd name="connsiteY3" fmla="*/ 628229 h 1590254"/>
                <a:gd name="connsiteX4" fmla="*/ 1377315 w 1894840"/>
                <a:gd name="connsiteY4" fmla="*/ 618704 h 1590254"/>
                <a:gd name="connsiteX5" fmla="*/ 1894840 w 1894840"/>
                <a:gd name="connsiteY5" fmla="*/ 237704 h 1590254"/>
                <a:gd name="connsiteX6" fmla="*/ 1320165 w 1894840"/>
                <a:gd name="connsiteY6" fmla="*/ 1342604 h 1590254"/>
                <a:gd name="connsiteX7" fmla="*/ 694690 w 1894840"/>
                <a:gd name="connsiteY7" fmla="*/ 1590254 h 1590254"/>
                <a:gd name="connsiteX8" fmla="*/ 977265 w 1894840"/>
                <a:gd name="connsiteY8" fmla="*/ 1460079 h 1590254"/>
                <a:gd name="connsiteX9" fmla="*/ 876300 w 1894840"/>
                <a:gd name="connsiteY9" fmla="*/ 1495004 h 1590254"/>
                <a:gd name="connsiteX10" fmla="*/ 0 w 1894840"/>
                <a:gd name="connsiteY10" fmla="*/ 1484 h 1590254"/>
                <a:gd name="connsiteX0" fmla="*/ 0 w 1894840"/>
                <a:gd name="connsiteY0" fmla="*/ 1484 h 1583904"/>
                <a:gd name="connsiteX1" fmla="*/ 345440 w 1894840"/>
                <a:gd name="connsiteY1" fmla="*/ 45934 h 1583904"/>
                <a:gd name="connsiteX2" fmla="*/ 904240 w 1894840"/>
                <a:gd name="connsiteY2" fmla="*/ 301204 h 1583904"/>
                <a:gd name="connsiteX3" fmla="*/ 1212215 w 1894840"/>
                <a:gd name="connsiteY3" fmla="*/ 628229 h 1583904"/>
                <a:gd name="connsiteX4" fmla="*/ 1377315 w 1894840"/>
                <a:gd name="connsiteY4" fmla="*/ 618704 h 1583904"/>
                <a:gd name="connsiteX5" fmla="*/ 1894840 w 1894840"/>
                <a:gd name="connsiteY5" fmla="*/ 237704 h 1583904"/>
                <a:gd name="connsiteX6" fmla="*/ 1320165 w 1894840"/>
                <a:gd name="connsiteY6" fmla="*/ 1342604 h 1583904"/>
                <a:gd name="connsiteX7" fmla="*/ 697865 w 1894840"/>
                <a:gd name="connsiteY7" fmla="*/ 1583904 h 1583904"/>
                <a:gd name="connsiteX8" fmla="*/ 977265 w 1894840"/>
                <a:gd name="connsiteY8" fmla="*/ 1460079 h 1583904"/>
                <a:gd name="connsiteX9" fmla="*/ 876300 w 1894840"/>
                <a:gd name="connsiteY9" fmla="*/ 1495004 h 1583904"/>
                <a:gd name="connsiteX10" fmla="*/ 0 w 1894840"/>
                <a:gd name="connsiteY10" fmla="*/ 1484 h 158390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48665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64540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664990"/>
                <a:gd name="connsiteX1" fmla="*/ 345440 w 1894840"/>
                <a:gd name="connsiteY1" fmla="*/ 45934 h 1664990"/>
                <a:gd name="connsiteX2" fmla="*/ 904240 w 1894840"/>
                <a:gd name="connsiteY2" fmla="*/ 301204 h 1664990"/>
                <a:gd name="connsiteX3" fmla="*/ 1212215 w 1894840"/>
                <a:gd name="connsiteY3" fmla="*/ 628229 h 1664990"/>
                <a:gd name="connsiteX4" fmla="*/ 1377315 w 1894840"/>
                <a:gd name="connsiteY4" fmla="*/ 618704 h 1664990"/>
                <a:gd name="connsiteX5" fmla="*/ 1894840 w 1894840"/>
                <a:gd name="connsiteY5" fmla="*/ 237704 h 1664990"/>
                <a:gd name="connsiteX6" fmla="*/ 1320165 w 1894840"/>
                <a:gd name="connsiteY6" fmla="*/ 1342604 h 1664990"/>
                <a:gd name="connsiteX7" fmla="*/ 764540 w 1894840"/>
                <a:gd name="connsiteY7" fmla="*/ 1564854 h 1664990"/>
                <a:gd name="connsiteX8" fmla="*/ 977265 w 1894840"/>
                <a:gd name="connsiteY8" fmla="*/ 1460079 h 1664990"/>
                <a:gd name="connsiteX9" fmla="*/ 876300 w 1894840"/>
                <a:gd name="connsiteY9" fmla="*/ 1495004 h 1664990"/>
                <a:gd name="connsiteX10" fmla="*/ 0 w 1894840"/>
                <a:gd name="connsiteY10" fmla="*/ 1484 h 1664990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977265 w 1894840"/>
                <a:gd name="connsiteY8" fmla="*/ 1460079 h 1816061"/>
                <a:gd name="connsiteX9" fmla="*/ 876300 w 1894840"/>
                <a:gd name="connsiteY9" fmla="*/ 1495004 h 1816061"/>
                <a:gd name="connsiteX10" fmla="*/ 0 w 1894840"/>
                <a:gd name="connsiteY10" fmla="*/ 1484 h 1816061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876300 w 1894840"/>
                <a:gd name="connsiteY8" fmla="*/ 1495004 h 1816061"/>
                <a:gd name="connsiteX9" fmla="*/ 0 w 1894840"/>
                <a:gd name="connsiteY9" fmla="*/ 1484 h 181606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37704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28179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8015"/>
                <a:gd name="connsiteY0" fmla="*/ 1484 h 1813591"/>
                <a:gd name="connsiteX1" fmla="*/ 345440 w 1898015"/>
                <a:gd name="connsiteY1" fmla="*/ 45934 h 1813591"/>
                <a:gd name="connsiteX2" fmla="*/ 904240 w 1898015"/>
                <a:gd name="connsiteY2" fmla="*/ 301204 h 1813591"/>
                <a:gd name="connsiteX3" fmla="*/ 1212215 w 1898015"/>
                <a:gd name="connsiteY3" fmla="*/ 628229 h 1813591"/>
                <a:gd name="connsiteX4" fmla="*/ 1377315 w 1898015"/>
                <a:gd name="connsiteY4" fmla="*/ 618704 h 1813591"/>
                <a:gd name="connsiteX5" fmla="*/ 1898015 w 1898015"/>
                <a:gd name="connsiteY5" fmla="*/ 221829 h 1813591"/>
                <a:gd name="connsiteX6" fmla="*/ 1336040 w 1898015"/>
                <a:gd name="connsiteY6" fmla="*/ 1790279 h 1813591"/>
                <a:gd name="connsiteX7" fmla="*/ 764540 w 1898015"/>
                <a:gd name="connsiteY7" fmla="*/ 1555329 h 1813591"/>
                <a:gd name="connsiteX8" fmla="*/ 876300 w 1898015"/>
                <a:gd name="connsiteY8" fmla="*/ 1495004 h 1813591"/>
                <a:gd name="connsiteX9" fmla="*/ 0 w 1898015"/>
                <a:gd name="connsiteY9" fmla="*/ 1484 h 1813591"/>
                <a:gd name="connsiteX0" fmla="*/ 0 w 1901292"/>
                <a:gd name="connsiteY0" fmla="*/ 1484 h 1813591"/>
                <a:gd name="connsiteX1" fmla="*/ 345440 w 1901292"/>
                <a:gd name="connsiteY1" fmla="*/ 45934 h 1813591"/>
                <a:gd name="connsiteX2" fmla="*/ 904240 w 1901292"/>
                <a:gd name="connsiteY2" fmla="*/ 301204 h 1813591"/>
                <a:gd name="connsiteX3" fmla="*/ 1212215 w 1901292"/>
                <a:gd name="connsiteY3" fmla="*/ 628229 h 1813591"/>
                <a:gd name="connsiteX4" fmla="*/ 1377315 w 1901292"/>
                <a:gd name="connsiteY4" fmla="*/ 618704 h 1813591"/>
                <a:gd name="connsiteX5" fmla="*/ 1898015 w 1901292"/>
                <a:gd name="connsiteY5" fmla="*/ 221829 h 1813591"/>
                <a:gd name="connsiteX6" fmla="*/ 1336040 w 1901292"/>
                <a:gd name="connsiteY6" fmla="*/ 1790279 h 1813591"/>
                <a:gd name="connsiteX7" fmla="*/ 764540 w 1901292"/>
                <a:gd name="connsiteY7" fmla="*/ 1555329 h 1813591"/>
                <a:gd name="connsiteX8" fmla="*/ 876300 w 1901292"/>
                <a:gd name="connsiteY8" fmla="*/ 1495004 h 1813591"/>
                <a:gd name="connsiteX9" fmla="*/ 0 w 1901292"/>
                <a:gd name="connsiteY9" fmla="*/ 1484 h 1813591"/>
                <a:gd name="connsiteX0" fmla="*/ 0 w 1902353"/>
                <a:gd name="connsiteY0" fmla="*/ 1484 h 1813591"/>
                <a:gd name="connsiteX1" fmla="*/ 345440 w 1902353"/>
                <a:gd name="connsiteY1" fmla="*/ 45934 h 1813591"/>
                <a:gd name="connsiteX2" fmla="*/ 904240 w 1902353"/>
                <a:gd name="connsiteY2" fmla="*/ 301204 h 1813591"/>
                <a:gd name="connsiteX3" fmla="*/ 1212215 w 1902353"/>
                <a:gd name="connsiteY3" fmla="*/ 628229 h 1813591"/>
                <a:gd name="connsiteX4" fmla="*/ 1377315 w 1902353"/>
                <a:gd name="connsiteY4" fmla="*/ 618704 h 1813591"/>
                <a:gd name="connsiteX5" fmla="*/ 1898015 w 1902353"/>
                <a:gd name="connsiteY5" fmla="*/ 221829 h 1813591"/>
                <a:gd name="connsiteX6" fmla="*/ 1336040 w 1902353"/>
                <a:gd name="connsiteY6" fmla="*/ 1790279 h 1813591"/>
                <a:gd name="connsiteX7" fmla="*/ 764540 w 1902353"/>
                <a:gd name="connsiteY7" fmla="*/ 1555329 h 1813591"/>
                <a:gd name="connsiteX8" fmla="*/ 876300 w 1902353"/>
                <a:gd name="connsiteY8" fmla="*/ 1495004 h 1813591"/>
                <a:gd name="connsiteX9" fmla="*/ 0 w 1902353"/>
                <a:gd name="connsiteY9" fmla="*/ 1484 h 1813591"/>
                <a:gd name="connsiteX0" fmla="*/ 0 w 1901612"/>
                <a:gd name="connsiteY0" fmla="*/ 1484 h 1813591"/>
                <a:gd name="connsiteX1" fmla="*/ 345440 w 1901612"/>
                <a:gd name="connsiteY1" fmla="*/ 45934 h 1813591"/>
                <a:gd name="connsiteX2" fmla="*/ 904240 w 1901612"/>
                <a:gd name="connsiteY2" fmla="*/ 301204 h 1813591"/>
                <a:gd name="connsiteX3" fmla="*/ 1212215 w 1901612"/>
                <a:gd name="connsiteY3" fmla="*/ 628229 h 1813591"/>
                <a:gd name="connsiteX4" fmla="*/ 1377315 w 1901612"/>
                <a:gd name="connsiteY4" fmla="*/ 618704 h 1813591"/>
                <a:gd name="connsiteX5" fmla="*/ 1898015 w 1901612"/>
                <a:gd name="connsiteY5" fmla="*/ 221829 h 1813591"/>
                <a:gd name="connsiteX6" fmla="*/ 1336040 w 1901612"/>
                <a:gd name="connsiteY6" fmla="*/ 1790279 h 1813591"/>
                <a:gd name="connsiteX7" fmla="*/ 764540 w 1901612"/>
                <a:gd name="connsiteY7" fmla="*/ 1555329 h 1813591"/>
                <a:gd name="connsiteX8" fmla="*/ 876300 w 1901612"/>
                <a:gd name="connsiteY8" fmla="*/ 1495004 h 1813591"/>
                <a:gd name="connsiteX9" fmla="*/ 0 w 1901612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6730"/>
                <a:gd name="connsiteY0" fmla="*/ 1484 h 1813591"/>
                <a:gd name="connsiteX1" fmla="*/ 345440 w 1906730"/>
                <a:gd name="connsiteY1" fmla="*/ 45934 h 1813591"/>
                <a:gd name="connsiteX2" fmla="*/ 904240 w 1906730"/>
                <a:gd name="connsiteY2" fmla="*/ 301204 h 1813591"/>
                <a:gd name="connsiteX3" fmla="*/ 1212215 w 1906730"/>
                <a:gd name="connsiteY3" fmla="*/ 628229 h 1813591"/>
                <a:gd name="connsiteX4" fmla="*/ 1377315 w 1906730"/>
                <a:gd name="connsiteY4" fmla="*/ 618704 h 1813591"/>
                <a:gd name="connsiteX5" fmla="*/ 1898015 w 1906730"/>
                <a:gd name="connsiteY5" fmla="*/ 221829 h 1813591"/>
                <a:gd name="connsiteX6" fmla="*/ 1336040 w 1906730"/>
                <a:gd name="connsiteY6" fmla="*/ 1790279 h 1813591"/>
                <a:gd name="connsiteX7" fmla="*/ 764540 w 1906730"/>
                <a:gd name="connsiteY7" fmla="*/ 1555329 h 1813591"/>
                <a:gd name="connsiteX8" fmla="*/ 876300 w 1906730"/>
                <a:gd name="connsiteY8" fmla="*/ 1495004 h 1813591"/>
                <a:gd name="connsiteX9" fmla="*/ 0 w 1906730"/>
                <a:gd name="connsiteY9" fmla="*/ 1484 h 1813591"/>
                <a:gd name="connsiteX0" fmla="*/ 0 w 1904264"/>
                <a:gd name="connsiteY0" fmla="*/ 1484 h 1813591"/>
                <a:gd name="connsiteX1" fmla="*/ 345440 w 1904264"/>
                <a:gd name="connsiteY1" fmla="*/ 45934 h 1813591"/>
                <a:gd name="connsiteX2" fmla="*/ 904240 w 1904264"/>
                <a:gd name="connsiteY2" fmla="*/ 301204 h 1813591"/>
                <a:gd name="connsiteX3" fmla="*/ 1212215 w 1904264"/>
                <a:gd name="connsiteY3" fmla="*/ 628229 h 1813591"/>
                <a:gd name="connsiteX4" fmla="*/ 1377315 w 1904264"/>
                <a:gd name="connsiteY4" fmla="*/ 618704 h 1813591"/>
                <a:gd name="connsiteX5" fmla="*/ 1898015 w 1904264"/>
                <a:gd name="connsiteY5" fmla="*/ 221829 h 1813591"/>
                <a:gd name="connsiteX6" fmla="*/ 1336040 w 1904264"/>
                <a:gd name="connsiteY6" fmla="*/ 1790279 h 1813591"/>
                <a:gd name="connsiteX7" fmla="*/ 764540 w 1904264"/>
                <a:gd name="connsiteY7" fmla="*/ 1555329 h 1813591"/>
                <a:gd name="connsiteX8" fmla="*/ 876300 w 1904264"/>
                <a:gd name="connsiteY8" fmla="*/ 1495004 h 1813591"/>
                <a:gd name="connsiteX9" fmla="*/ 0 w 1904264"/>
                <a:gd name="connsiteY9" fmla="*/ 1484 h 1813591"/>
                <a:gd name="connsiteX0" fmla="*/ 0 w 1910526"/>
                <a:gd name="connsiteY0" fmla="*/ 1484 h 1813591"/>
                <a:gd name="connsiteX1" fmla="*/ 345440 w 1910526"/>
                <a:gd name="connsiteY1" fmla="*/ 45934 h 1813591"/>
                <a:gd name="connsiteX2" fmla="*/ 904240 w 1910526"/>
                <a:gd name="connsiteY2" fmla="*/ 301204 h 1813591"/>
                <a:gd name="connsiteX3" fmla="*/ 1212215 w 1910526"/>
                <a:gd name="connsiteY3" fmla="*/ 628229 h 1813591"/>
                <a:gd name="connsiteX4" fmla="*/ 1377315 w 1910526"/>
                <a:gd name="connsiteY4" fmla="*/ 618704 h 1813591"/>
                <a:gd name="connsiteX5" fmla="*/ 1904365 w 1910526"/>
                <a:gd name="connsiteY5" fmla="*/ 212304 h 1813591"/>
                <a:gd name="connsiteX6" fmla="*/ 1336040 w 1910526"/>
                <a:gd name="connsiteY6" fmla="*/ 1790279 h 1813591"/>
                <a:gd name="connsiteX7" fmla="*/ 764540 w 1910526"/>
                <a:gd name="connsiteY7" fmla="*/ 1555329 h 1813591"/>
                <a:gd name="connsiteX8" fmla="*/ 876300 w 1910526"/>
                <a:gd name="connsiteY8" fmla="*/ 1495004 h 1813591"/>
                <a:gd name="connsiteX9" fmla="*/ 0 w 1910526"/>
                <a:gd name="connsiteY9" fmla="*/ 1484 h 1813591"/>
                <a:gd name="connsiteX0" fmla="*/ 0 w 1907934"/>
                <a:gd name="connsiteY0" fmla="*/ 1484 h 1813591"/>
                <a:gd name="connsiteX1" fmla="*/ 345440 w 1907934"/>
                <a:gd name="connsiteY1" fmla="*/ 45934 h 1813591"/>
                <a:gd name="connsiteX2" fmla="*/ 904240 w 1907934"/>
                <a:gd name="connsiteY2" fmla="*/ 301204 h 1813591"/>
                <a:gd name="connsiteX3" fmla="*/ 1212215 w 1907934"/>
                <a:gd name="connsiteY3" fmla="*/ 628229 h 1813591"/>
                <a:gd name="connsiteX4" fmla="*/ 1377315 w 1907934"/>
                <a:gd name="connsiteY4" fmla="*/ 618704 h 1813591"/>
                <a:gd name="connsiteX5" fmla="*/ 1904365 w 1907934"/>
                <a:gd name="connsiteY5" fmla="*/ 212304 h 1813591"/>
                <a:gd name="connsiteX6" fmla="*/ 1336040 w 1907934"/>
                <a:gd name="connsiteY6" fmla="*/ 1790279 h 1813591"/>
                <a:gd name="connsiteX7" fmla="*/ 764540 w 1907934"/>
                <a:gd name="connsiteY7" fmla="*/ 1555329 h 1813591"/>
                <a:gd name="connsiteX8" fmla="*/ 876300 w 1907934"/>
                <a:gd name="connsiteY8" fmla="*/ 1495004 h 1813591"/>
                <a:gd name="connsiteX9" fmla="*/ 0 w 1907934"/>
                <a:gd name="connsiteY9" fmla="*/ 1484 h 1813591"/>
                <a:gd name="connsiteX0" fmla="*/ 0 w 1907706"/>
                <a:gd name="connsiteY0" fmla="*/ 1484 h 1823362"/>
                <a:gd name="connsiteX1" fmla="*/ 345440 w 1907706"/>
                <a:gd name="connsiteY1" fmla="*/ 45934 h 1823362"/>
                <a:gd name="connsiteX2" fmla="*/ 904240 w 1907706"/>
                <a:gd name="connsiteY2" fmla="*/ 301204 h 1823362"/>
                <a:gd name="connsiteX3" fmla="*/ 1212215 w 1907706"/>
                <a:gd name="connsiteY3" fmla="*/ 628229 h 1823362"/>
                <a:gd name="connsiteX4" fmla="*/ 1377315 w 1907706"/>
                <a:gd name="connsiteY4" fmla="*/ 618704 h 1823362"/>
                <a:gd name="connsiteX5" fmla="*/ 1904365 w 1907706"/>
                <a:gd name="connsiteY5" fmla="*/ 212304 h 1823362"/>
                <a:gd name="connsiteX6" fmla="*/ 1307465 w 1907706"/>
                <a:gd name="connsiteY6" fmla="*/ 1802979 h 1823362"/>
                <a:gd name="connsiteX7" fmla="*/ 764540 w 1907706"/>
                <a:gd name="connsiteY7" fmla="*/ 1555329 h 1823362"/>
                <a:gd name="connsiteX8" fmla="*/ 876300 w 1907706"/>
                <a:gd name="connsiteY8" fmla="*/ 1495004 h 1823362"/>
                <a:gd name="connsiteX9" fmla="*/ 0 w 1907706"/>
                <a:gd name="connsiteY9" fmla="*/ 1484 h 1823362"/>
                <a:gd name="connsiteX0" fmla="*/ 0 w 1907930"/>
                <a:gd name="connsiteY0" fmla="*/ 1484 h 1823362"/>
                <a:gd name="connsiteX1" fmla="*/ 345440 w 1907930"/>
                <a:gd name="connsiteY1" fmla="*/ 45934 h 1823362"/>
                <a:gd name="connsiteX2" fmla="*/ 904240 w 1907930"/>
                <a:gd name="connsiteY2" fmla="*/ 301204 h 1823362"/>
                <a:gd name="connsiteX3" fmla="*/ 1212215 w 1907930"/>
                <a:gd name="connsiteY3" fmla="*/ 628229 h 1823362"/>
                <a:gd name="connsiteX4" fmla="*/ 1377315 w 1907930"/>
                <a:gd name="connsiteY4" fmla="*/ 618704 h 1823362"/>
                <a:gd name="connsiteX5" fmla="*/ 1904365 w 1907930"/>
                <a:gd name="connsiteY5" fmla="*/ 212304 h 1823362"/>
                <a:gd name="connsiteX6" fmla="*/ 1307465 w 1907930"/>
                <a:gd name="connsiteY6" fmla="*/ 1802979 h 1823362"/>
                <a:gd name="connsiteX7" fmla="*/ 764540 w 1907930"/>
                <a:gd name="connsiteY7" fmla="*/ 1555329 h 1823362"/>
                <a:gd name="connsiteX8" fmla="*/ 876300 w 1907930"/>
                <a:gd name="connsiteY8" fmla="*/ 1495004 h 1823362"/>
                <a:gd name="connsiteX9" fmla="*/ 0 w 1907930"/>
                <a:gd name="connsiteY9" fmla="*/ 1484 h 1823362"/>
                <a:gd name="connsiteX0" fmla="*/ 0 w 1908214"/>
                <a:gd name="connsiteY0" fmla="*/ 1484 h 1823362"/>
                <a:gd name="connsiteX1" fmla="*/ 345440 w 1908214"/>
                <a:gd name="connsiteY1" fmla="*/ 45934 h 1823362"/>
                <a:gd name="connsiteX2" fmla="*/ 904240 w 1908214"/>
                <a:gd name="connsiteY2" fmla="*/ 301204 h 1823362"/>
                <a:gd name="connsiteX3" fmla="*/ 1212215 w 1908214"/>
                <a:gd name="connsiteY3" fmla="*/ 628229 h 1823362"/>
                <a:gd name="connsiteX4" fmla="*/ 1377315 w 1908214"/>
                <a:gd name="connsiteY4" fmla="*/ 618704 h 1823362"/>
                <a:gd name="connsiteX5" fmla="*/ 1904365 w 1908214"/>
                <a:gd name="connsiteY5" fmla="*/ 212304 h 1823362"/>
                <a:gd name="connsiteX6" fmla="*/ 1307465 w 1908214"/>
                <a:gd name="connsiteY6" fmla="*/ 1802979 h 1823362"/>
                <a:gd name="connsiteX7" fmla="*/ 764540 w 1908214"/>
                <a:gd name="connsiteY7" fmla="*/ 1555329 h 1823362"/>
                <a:gd name="connsiteX8" fmla="*/ 876300 w 1908214"/>
                <a:gd name="connsiteY8" fmla="*/ 1495004 h 1823362"/>
                <a:gd name="connsiteX9" fmla="*/ 0 w 1908214"/>
                <a:gd name="connsiteY9" fmla="*/ 1484 h 1823362"/>
                <a:gd name="connsiteX0" fmla="*/ 0 w 1905744"/>
                <a:gd name="connsiteY0" fmla="*/ 1484 h 1823362"/>
                <a:gd name="connsiteX1" fmla="*/ 345440 w 1905744"/>
                <a:gd name="connsiteY1" fmla="*/ 45934 h 1823362"/>
                <a:gd name="connsiteX2" fmla="*/ 904240 w 1905744"/>
                <a:gd name="connsiteY2" fmla="*/ 301204 h 1823362"/>
                <a:gd name="connsiteX3" fmla="*/ 1212215 w 1905744"/>
                <a:gd name="connsiteY3" fmla="*/ 628229 h 1823362"/>
                <a:gd name="connsiteX4" fmla="*/ 1377315 w 1905744"/>
                <a:gd name="connsiteY4" fmla="*/ 618704 h 1823362"/>
                <a:gd name="connsiteX5" fmla="*/ 1904365 w 1905744"/>
                <a:gd name="connsiteY5" fmla="*/ 212304 h 1823362"/>
                <a:gd name="connsiteX6" fmla="*/ 1307465 w 1905744"/>
                <a:gd name="connsiteY6" fmla="*/ 1802979 h 1823362"/>
                <a:gd name="connsiteX7" fmla="*/ 764540 w 1905744"/>
                <a:gd name="connsiteY7" fmla="*/ 1555329 h 1823362"/>
                <a:gd name="connsiteX8" fmla="*/ 876300 w 1905744"/>
                <a:gd name="connsiteY8" fmla="*/ 1495004 h 1823362"/>
                <a:gd name="connsiteX9" fmla="*/ 0 w 1905744"/>
                <a:gd name="connsiteY9" fmla="*/ 1484 h 1823362"/>
                <a:gd name="connsiteX0" fmla="*/ 0 w 1905744"/>
                <a:gd name="connsiteY0" fmla="*/ 1484 h 1813591"/>
                <a:gd name="connsiteX1" fmla="*/ 345440 w 1905744"/>
                <a:gd name="connsiteY1" fmla="*/ 45934 h 1813591"/>
                <a:gd name="connsiteX2" fmla="*/ 904240 w 1905744"/>
                <a:gd name="connsiteY2" fmla="*/ 301204 h 1813591"/>
                <a:gd name="connsiteX3" fmla="*/ 1212215 w 1905744"/>
                <a:gd name="connsiteY3" fmla="*/ 628229 h 1813591"/>
                <a:gd name="connsiteX4" fmla="*/ 1377315 w 1905744"/>
                <a:gd name="connsiteY4" fmla="*/ 618704 h 1813591"/>
                <a:gd name="connsiteX5" fmla="*/ 1904365 w 1905744"/>
                <a:gd name="connsiteY5" fmla="*/ 212304 h 1813591"/>
                <a:gd name="connsiteX6" fmla="*/ 1307465 w 1905744"/>
                <a:gd name="connsiteY6" fmla="*/ 1790279 h 1813591"/>
                <a:gd name="connsiteX7" fmla="*/ 764540 w 1905744"/>
                <a:gd name="connsiteY7" fmla="*/ 1555329 h 1813591"/>
                <a:gd name="connsiteX8" fmla="*/ 876300 w 1905744"/>
                <a:gd name="connsiteY8" fmla="*/ 1495004 h 1813591"/>
                <a:gd name="connsiteX9" fmla="*/ 0 w 1905744"/>
                <a:gd name="connsiteY9" fmla="*/ 1484 h 1813591"/>
                <a:gd name="connsiteX0" fmla="*/ 0 w 1905848"/>
                <a:gd name="connsiteY0" fmla="*/ 1484 h 1813591"/>
                <a:gd name="connsiteX1" fmla="*/ 345440 w 1905848"/>
                <a:gd name="connsiteY1" fmla="*/ 45934 h 1813591"/>
                <a:gd name="connsiteX2" fmla="*/ 904240 w 1905848"/>
                <a:gd name="connsiteY2" fmla="*/ 301204 h 1813591"/>
                <a:gd name="connsiteX3" fmla="*/ 1212215 w 1905848"/>
                <a:gd name="connsiteY3" fmla="*/ 628229 h 1813591"/>
                <a:gd name="connsiteX4" fmla="*/ 1377315 w 1905848"/>
                <a:gd name="connsiteY4" fmla="*/ 618704 h 1813591"/>
                <a:gd name="connsiteX5" fmla="*/ 1904365 w 1905848"/>
                <a:gd name="connsiteY5" fmla="*/ 212304 h 1813591"/>
                <a:gd name="connsiteX6" fmla="*/ 1307465 w 1905848"/>
                <a:gd name="connsiteY6" fmla="*/ 1790279 h 1813591"/>
                <a:gd name="connsiteX7" fmla="*/ 764540 w 1905848"/>
                <a:gd name="connsiteY7" fmla="*/ 1555329 h 1813591"/>
                <a:gd name="connsiteX8" fmla="*/ 876300 w 1905848"/>
                <a:gd name="connsiteY8" fmla="*/ 1495004 h 1813591"/>
                <a:gd name="connsiteX9" fmla="*/ 0 w 1905848"/>
                <a:gd name="connsiteY9" fmla="*/ 1484 h 1813591"/>
                <a:gd name="connsiteX0" fmla="*/ 0 w 1905848"/>
                <a:gd name="connsiteY0" fmla="*/ 1484 h 1895316"/>
                <a:gd name="connsiteX1" fmla="*/ 345440 w 1905848"/>
                <a:gd name="connsiteY1" fmla="*/ 45934 h 1895316"/>
                <a:gd name="connsiteX2" fmla="*/ 904240 w 1905848"/>
                <a:gd name="connsiteY2" fmla="*/ 301204 h 1895316"/>
                <a:gd name="connsiteX3" fmla="*/ 1212215 w 1905848"/>
                <a:gd name="connsiteY3" fmla="*/ 628229 h 1895316"/>
                <a:gd name="connsiteX4" fmla="*/ 1377315 w 1905848"/>
                <a:gd name="connsiteY4" fmla="*/ 618704 h 1895316"/>
                <a:gd name="connsiteX5" fmla="*/ 1904365 w 1905848"/>
                <a:gd name="connsiteY5" fmla="*/ 212304 h 1895316"/>
                <a:gd name="connsiteX6" fmla="*/ 1307465 w 1905848"/>
                <a:gd name="connsiteY6" fmla="*/ 1790279 h 1895316"/>
                <a:gd name="connsiteX7" fmla="*/ 916938 w 1905848"/>
                <a:gd name="connsiteY7" fmla="*/ 1726779 h 1895316"/>
                <a:gd name="connsiteX8" fmla="*/ 764540 w 1905848"/>
                <a:gd name="connsiteY8" fmla="*/ 1555329 h 1895316"/>
                <a:gd name="connsiteX9" fmla="*/ 876300 w 1905848"/>
                <a:gd name="connsiteY9" fmla="*/ 1495004 h 1895316"/>
                <a:gd name="connsiteX10" fmla="*/ 0 w 1905848"/>
                <a:gd name="connsiteY10" fmla="*/ 1484 h 1895316"/>
                <a:gd name="connsiteX0" fmla="*/ 0 w 1905848"/>
                <a:gd name="connsiteY0" fmla="*/ 1484 h 1885586"/>
                <a:gd name="connsiteX1" fmla="*/ 345440 w 1905848"/>
                <a:gd name="connsiteY1" fmla="*/ 45934 h 1885586"/>
                <a:gd name="connsiteX2" fmla="*/ 904240 w 1905848"/>
                <a:gd name="connsiteY2" fmla="*/ 301204 h 1885586"/>
                <a:gd name="connsiteX3" fmla="*/ 1212215 w 1905848"/>
                <a:gd name="connsiteY3" fmla="*/ 628229 h 1885586"/>
                <a:gd name="connsiteX4" fmla="*/ 1377315 w 1905848"/>
                <a:gd name="connsiteY4" fmla="*/ 618704 h 1885586"/>
                <a:gd name="connsiteX5" fmla="*/ 1904365 w 1905848"/>
                <a:gd name="connsiteY5" fmla="*/ 212304 h 1885586"/>
                <a:gd name="connsiteX6" fmla="*/ 1307465 w 1905848"/>
                <a:gd name="connsiteY6" fmla="*/ 1790279 h 1885586"/>
                <a:gd name="connsiteX7" fmla="*/ 720088 w 1905848"/>
                <a:gd name="connsiteY7" fmla="*/ 1679154 h 1885586"/>
                <a:gd name="connsiteX8" fmla="*/ 764540 w 1905848"/>
                <a:gd name="connsiteY8" fmla="*/ 1555329 h 1885586"/>
                <a:gd name="connsiteX9" fmla="*/ 876300 w 1905848"/>
                <a:gd name="connsiteY9" fmla="*/ 1495004 h 1885586"/>
                <a:gd name="connsiteX10" fmla="*/ 0 w 1905848"/>
                <a:gd name="connsiteY10" fmla="*/ 1484 h 1885586"/>
                <a:gd name="connsiteX0" fmla="*/ 0 w 1905848"/>
                <a:gd name="connsiteY0" fmla="*/ 1484 h 1883847"/>
                <a:gd name="connsiteX1" fmla="*/ 345440 w 1905848"/>
                <a:gd name="connsiteY1" fmla="*/ 45934 h 1883847"/>
                <a:gd name="connsiteX2" fmla="*/ 904240 w 1905848"/>
                <a:gd name="connsiteY2" fmla="*/ 301204 h 1883847"/>
                <a:gd name="connsiteX3" fmla="*/ 1212215 w 1905848"/>
                <a:gd name="connsiteY3" fmla="*/ 628229 h 1883847"/>
                <a:gd name="connsiteX4" fmla="*/ 1377315 w 1905848"/>
                <a:gd name="connsiteY4" fmla="*/ 618704 h 1883847"/>
                <a:gd name="connsiteX5" fmla="*/ 1904365 w 1905848"/>
                <a:gd name="connsiteY5" fmla="*/ 212304 h 1883847"/>
                <a:gd name="connsiteX6" fmla="*/ 1307465 w 1905848"/>
                <a:gd name="connsiteY6" fmla="*/ 1790279 h 1883847"/>
                <a:gd name="connsiteX7" fmla="*/ 710563 w 1905848"/>
                <a:gd name="connsiteY7" fmla="*/ 1669629 h 1883847"/>
                <a:gd name="connsiteX8" fmla="*/ 764540 w 1905848"/>
                <a:gd name="connsiteY8" fmla="*/ 1555329 h 1883847"/>
                <a:gd name="connsiteX9" fmla="*/ 876300 w 1905848"/>
                <a:gd name="connsiteY9" fmla="*/ 1495004 h 1883847"/>
                <a:gd name="connsiteX10" fmla="*/ 0 w 1905848"/>
                <a:gd name="connsiteY10" fmla="*/ 1484 h 1883847"/>
                <a:gd name="connsiteX0" fmla="*/ 0 w 1905848"/>
                <a:gd name="connsiteY0" fmla="*/ 1484 h 1917485"/>
                <a:gd name="connsiteX1" fmla="*/ 345440 w 1905848"/>
                <a:gd name="connsiteY1" fmla="*/ 45934 h 1917485"/>
                <a:gd name="connsiteX2" fmla="*/ 904240 w 1905848"/>
                <a:gd name="connsiteY2" fmla="*/ 301204 h 1917485"/>
                <a:gd name="connsiteX3" fmla="*/ 1212215 w 1905848"/>
                <a:gd name="connsiteY3" fmla="*/ 628229 h 1917485"/>
                <a:gd name="connsiteX4" fmla="*/ 1377315 w 1905848"/>
                <a:gd name="connsiteY4" fmla="*/ 618704 h 1917485"/>
                <a:gd name="connsiteX5" fmla="*/ 1904365 w 1905848"/>
                <a:gd name="connsiteY5" fmla="*/ 212304 h 1917485"/>
                <a:gd name="connsiteX6" fmla="*/ 1307465 w 1905848"/>
                <a:gd name="connsiteY6" fmla="*/ 1790279 h 1917485"/>
                <a:gd name="connsiteX7" fmla="*/ 920113 w 1905848"/>
                <a:gd name="connsiteY7" fmla="*/ 1806154 h 1917485"/>
                <a:gd name="connsiteX8" fmla="*/ 710563 w 1905848"/>
                <a:gd name="connsiteY8" fmla="*/ 1669629 h 1917485"/>
                <a:gd name="connsiteX9" fmla="*/ 764540 w 1905848"/>
                <a:gd name="connsiteY9" fmla="*/ 1555329 h 1917485"/>
                <a:gd name="connsiteX10" fmla="*/ 876300 w 1905848"/>
                <a:gd name="connsiteY10" fmla="*/ 1495004 h 1917485"/>
                <a:gd name="connsiteX11" fmla="*/ 0 w 1905848"/>
                <a:gd name="connsiteY11" fmla="*/ 1484 h 1917485"/>
                <a:gd name="connsiteX0" fmla="*/ 0 w 1905848"/>
                <a:gd name="connsiteY0" fmla="*/ 1484 h 3130402"/>
                <a:gd name="connsiteX1" fmla="*/ 345440 w 1905848"/>
                <a:gd name="connsiteY1" fmla="*/ 45934 h 3130402"/>
                <a:gd name="connsiteX2" fmla="*/ 904240 w 1905848"/>
                <a:gd name="connsiteY2" fmla="*/ 301204 h 3130402"/>
                <a:gd name="connsiteX3" fmla="*/ 1212215 w 1905848"/>
                <a:gd name="connsiteY3" fmla="*/ 628229 h 3130402"/>
                <a:gd name="connsiteX4" fmla="*/ 1377315 w 1905848"/>
                <a:gd name="connsiteY4" fmla="*/ 618704 h 3130402"/>
                <a:gd name="connsiteX5" fmla="*/ 1904365 w 1905848"/>
                <a:gd name="connsiteY5" fmla="*/ 212304 h 3130402"/>
                <a:gd name="connsiteX6" fmla="*/ 1307465 w 1905848"/>
                <a:gd name="connsiteY6" fmla="*/ 1790279 h 3130402"/>
                <a:gd name="connsiteX7" fmla="*/ 583563 w 1905848"/>
                <a:gd name="connsiteY7" fmla="*/ 3130129 h 3130402"/>
                <a:gd name="connsiteX8" fmla="*/ 710563 w 1905848"/>
                <a:gd name="connsiteY8" fmla="*/ 1669629 h 3130402"/>
                <a:gd name="connsiteX9" fmla="*/ 764540 w 1905848"/>
                <a:gd name="connsiteY9" fmla="*/ 1555329 h 3130402"/>
                <a:gd name="connsiteX10" fmla="*/ 876300 w 1905848"/>
                <a:gd name="connsiteY10" fmla="*/ 1495004 h 3130402"/>
                <a:gd name="connsiteX11" fmla="*/ 0 w 1905848"/>
                <a:gd name="connsiteY11" fmla="*/ 1484 h 3130402"/>
                <a:gd name="connsiteX0" fmla="*/ 0 w 1905848"/>
                <a:gd name="connsiteY0" fmla="*/ 1484 h 3158465"/>
                <a:gd name="connsiteX1" fmla="*/ 345440 w 1905848"/>
                <a:gd name="connsiteY1" fmla="*/ 45934 h 3158465"/>
                <a:gd name="connsiteX2" fmla="*/ 904240 w 1905848"/>
                <a:gd name="connsiteY2" fmla="*/ 301204 h 3158465"/>
                <a:gd name="connsiteX3" fmla="*/ 1212215 w 1905848"/>
                <a:gd name="connsiteY3" fmla="*/ 628229 h 3158465"/>
                <a:gd name="connsiteX4" fmla="*/ 1377315 w 1905848"/>
                <a:gd name="connsiteY4" fmla="*/ 618704 h 3158465"/>
                <a:gd name="connsiteX5" fmla="*/ 1904365 w 1905848"/>
                <a:gd name="connsiteY5" fmla="*/ 212304 h 3158465"/>
                <a:gd name="connsiteX6" fmla="*/ 1307465 w 1905848"/>
                <a:gd name="connsiteY6" fmla="*/ 1790279 h 3158465"/>
                <a:gd name="connsiteX7" fmla="*/ 916938 w 1905848"/>
                <a:gd name="connsiteY7" fmla="*/ 2571328 h 3158465"/>
                <a:gd name="connsiteX8" fmla="*/ 583563 w 1905848"/>
                <a:gd name="connsiteY8" fmla="*/ 3130129 h 3158465"/>
                <a:gd name="connsiteX9" fmla="*/ 710563 w 1905848"/>
                <a:gd name="connsiteY9" fmla="*/ 1669629 h 3158465"/>
                <a:gd name="connsiteX10" fmla="*/ 764540 w 1905848"/>
                <a:gd name="connsiteY10" fmla="*/ 1555329 h 3158465"/>
                <a:gd name="connsiteX11" fmla="*/ 876300 w 1905848"/>
                <a:gd name="connsiteY11" fmla="*/ 1495004 h 3158465"/>
                <a:gd name="connsiteX12" fmla="*/ 0 w 1905848"/>
                <a:gd name="connsiteY12" fmla="*/ 1484 h 3158465"/>
                <a:gd name="connsiteX0" fmla="*/ 0 w 1905848"/>
                <a:gd name="connsiteY0" fmla="*/ 1484 h 3257648"/>
                <a:gd name="connsiteX1" fmla="*/ 345440 w 1905848"/>
                <a:gd name="connsiteY1" fmla="*/ 45934 h 3257648"/>
                <a:gd name="connsiteX2" fmla="*/ 904240 w 1905848"/>
                <a:gd name="connsiteY2" fmla="*/ 301204 h 3257648"/>
                <a:gd name="connsiteX3" fmla="*/ 1212215 w 1905848"/>
                <a:gd name="connsiteY3" fmla="*/ 628229 h 3257648"/>
                <a:gd name="connsiteX4" fmla="*/ 1377315 w 1905848"/>
                <a:gd name="connsiteY4" fmla="*/ 618704 h 3257648"/>
                <a:gd name="connsiteX5" fmla="*/ 1904365 w 1905848"/>
                <a:gd name="connsiteY5" fmla="*/ 212304 h 3257648"/>
                <a:gd name="connsiteX6" fmla="*/ 1307465 w 1905848"/>
                <a:gd name="connsiteY6" fmla="*/ 1790279 h 3257648"/>
                <a:gd name="connsiteX7" fmla="*/ 1297938 w 1905848"/>
                <a:gd name="connsiteY7" fmla="*/ 3104728 h 3257648"/>
                <a:gd name="connsiteX8" fmla="*/ 583563 w 1905848"/>
                <a:gd name="connsiteY8" fmla="*/ 3130129 h 3257648"/>
                <a:gd name="connsiteX9" fmla="*/ 710563 w 1905848"/>
                <a:gd name="connsiteY9" fmla="*/ 1669629 h 3257648"/>
                <a:gd name="connsiteX10" fmla="*/ 764540 w 1905848"/>
                <a:gd name="connsiteY10" fmla="*/ 1555329 h 3257648"/>
                <a:gd name="connsiteX11" fmla="*/ 876300 w 1905848"/>
                <a:gd name="connsiteY11" fmla="*/ 1495004 h 3257648"/>
                <a:gd name="connsiteX12" fmla="*/ 0 w 1905848"/>
                <a:gd name="connsiteY12" fmla="*/ 1484 h 3257648"/>
                <a:gd name="connsiteX0" fmla="*/ 0 w 1905848"/>
                <a:gd name="connsiteY0" fmla="*/ 1484 h 3254372"/>
                <a:gd name="connsiteX1" fmla="*/ 345440 w 1905848"/>
                <a:gd name="connsiteY1" fmla="*/ 45934 h 3254372"/>
                <a:gd name="connsiteX2" fmla="*/ 904240 w 1905848"/>
                <a:gd name="connsiteY2" fmla="*/ 301204 h 3254372"/>
                <a:gd name="connsiteX3" fmla="*/ 1212215 w 1905848"/>
                <a:gd name="connsiteY3" fmla="*/ 628229 h 3254372"/>
                <a:gd name="connsiteX4" fmla="*/ 1377315 w 1905848"/>
                <a:gd name="connsiteY4" fmla="*/ 618704 h 3254372"/>
                <a:gd name="connsiteX5" fmla="*/ 1904365 w 1905848"/>
                <a:gd name="connsiteY5" fmla="*/ 212304 h 3254372"/>
                <a:gd name="connsiteX6" fmla="*/ 1307465 w 1905848"/>
                <a:gd name="connsiteY6" fmla="*/ 1790279 h 3254372"/>
                <a:gd name="connsiteX7" fmla="*/ 1313813 w 1905848"/>
                <a:gd name="connsiteY7" fmla="*/ 3098378 h 3254372"/>
                <a:gd name="connsiteX8" fmla="*/ 583563 w 1905848"/>
                <a:gd name="connsiteY8" fmla="*/ 3130129 h 3254372"/>
                <a:gd name="connsiteX9" fmla="*/ 710563 w 1905848"/>
                <a:gd name="connsiteY9" fmla="*/ 1669629 h 3254372"/>
                <a:gd name="connsiteX10" fmla="*/ 764540 w 1905848"/>
                <a:gd name="connsiteY10" fmla="*/ 1555329 h 3254372"/>
                <a:gd name="connsiteX11" fmla="*/ 876300 w 1905848"/>
                <a:gd name="connsiteY11" fmla="*/ 1495004 h 3254372"/>
                <a:gd name="connsiteX12" fmla="*/ 0 w 1905848"/>
                <a:gd name="connsiteY12" fmla="*/ 1484 h 3254372"/>
                <a:gd name="connsiteX0" fmla="*/ 0 w 1905848"/>
                <a:gd name="connsiteY0" fmla="*/ 1484 h 3275236"/>
                <a:gd name="connsiteX1" fmla="*/ 345440 w 1905848"/>
                <a:gd name="connsiteY1" fmla="*/ 45934 h 3275236"/>
                <a:gd name="connsiteX2" fmla="*/ 904240 w 1905848"/>
                <a:gd name="connsiteY2" fmla="*/ 301204 h 3275236"/>
                <a:gd name="connsiteX3" fmla="*/ 1212215 w 1905848"/>
                <a:gd name="connsiteY3" fmla="*/ 628229 h 3275236"/>
                <a:gd name="connsiteX4" fmla="*/ 1377315 w 1905848"/>
                <a:gd name="connsiteY4" fmla="*/ 618704 h 3275236"/>
                <a:gd name="connsiteX5" fmla="*/ 1904365 w 1905848"/>
                <a:gd name="connsiteY5" fmla="*/ 212304 h 3275236"/>
                <a:gd name="connsiteX6" fmla="*/ 1307465 w 1905848"/>
                <a:gd name="connsiteY6" fmla="*/ 1790279 h 3275236"/>
                <a:gd name="connsiteX7" fmla="*/ 1313813 w 1905848"/>
                <a:gd name="connsiteY7" fmla="*/ 3098378 h 3275236"/>
                <a:gd name="connsiteX8" fmla="*/ 685163 w 1905848"/>
                <a:gd name="connsiteY8" fmla="*/ 3219027 h 3275236"/>
                <a:gd name="connsiteX9" fmla="*/ 583563 w 1905848"/>
                <a:gd name="connsiteY9" fmla="*/ 3130129 h 3275236"/>
                <a:gd name="connsiteX10" fmla="*/ 710563 w 1905848"/>
                <a:gd name="connsiteY10" fmla="*/ 1669629 h 3275236"/>
                <a:gd name="connsiteX11" fmla="*/ 764540 w 1905848"/>
                <a:gd name="connsiteY11" fmla="*/ 1555329 h 3275236"/>
                <a:gd name="connsiteX12" fmla="*/ 876300 w 1905848"/>
                <a:gd name="connsiteY12" fmla="*/ 1495004 h 3275236"/>
                <a:gd name="connsiteX13" fmla="*/ 0 w 1905848"/>
                <a:gd name="connsiteY13" fmla="*/ 1484 h 3275236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93163 w 1905848"/>
                <a:gd name="connsiteY8" fmla="*/ 321902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9414"/>
                <a:gd name="connsiteX1" fmla="*/ 345440 w 1905848"/>
                <a:gd name="connsiteY1" fmla="*/ 45934 h 3279414"/>
                <a:gd name="connsiteX2" fmla="*/ 904240 w 1905848"/>
                <a:gd name="connsiteY2" fmla="*/ 301204 h 3279414"/>
                <a:gd name="connsiteX3" fmla="*/ 1212215 w 1905848"/>
                <a:gd name="connsiteY3" fmla="*/ 628229 h 3279414"/>
                <a:gd name="connsiteX4" fmla="*/ 1377315 w 1905848"/>
                <a:gd name="connsiteY4" fmla="*/ 618704 h 3279414"/>
                <a:gd name="connsiteX5" fmla="*/ 1904365 w 1905848"/>
                <a:gd name="connsiteY5" fmla="*/ 212304 h 3279414"/>
                <a:gd name="connsiteX6" fmla="*/ 1307465 w 1905848"/>
                <a:gd name="connsiteY6" fmla="*/ 1790279 h 3279414"/>
                <a:gd name="connsiteX7" fmla="*/ 1313813 w 1905848"/>
                <a:gd name="connsiteY7" fmla="*/ 3098378 h 3279414"/>
                <a:gd name="connsiteX8" fmla="*/ 1183638 w 1905848"/>
                <a:gd name="connsiteY8" fmla="*/ 3230140 h 3279414"/>
                <a:gd name="connsiteX9" fmla="*/ 716913 w 1905848"/>
                <a:gd name="connsiteY9" fmla="*/ 3231727 h 3279414"/>
                <a:gd name="connsiteX10" fmla="*/ 577213 w 1905848"/>
                <a:gd name="connsiteY10" fmla="*/ 3130129 h 3279414"/>
                <a:gd name="connsiteX11" fmla="*/ 704213 w 1905848"/>
                <a:gd name="connsiteY11" fmla="*/ 1672804 h 3279414"/>
                <a:gd name="connsiteX12" fmla="*/ 767715 w 1905848"/>
                <a:gd name="connsiteY12" fmla="*/ 1548979 h 3279414"/>
                <a:gd name="connsiteX13" fmla="*/ 876300 w 1905848"/>
                <a:gd name="connsiteY13" fmla="*/ 1495004 h 3279414"/>
                <a:gd name="connsiteX14" fmla="*/ 0 w 1905848"/>
                <a:gd name="connsiteY14" fmla="*/ 1484 h 3279414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52"/>
                <a:gd name="connsiteX1" fmla="*/ 345440 w 1905848"/>
                <a:gd name="connsiteY1" fmla="*/ 45934 h 3233552"/>
                <a:gd name="connsiteX2" fmla="*/ 904240 w 1905848"/>
                <a:gd name="connsiteY2" fmla="*/ 301204 h 3233552"/>
                <a:gd name="connsiteX3" fmla="*/ 1212215 w 1905848"/>
                <a:gd name="connsiteY3" fmla="*/ 628229 h 3233552"/>
                <a:gd name="connsiteX4" fmla="*/ 1377315 w 1905848"/>
                <a:gd name="connsiteY4" fmla="*/ 618704 h 3233552"/>
                <a:gd name="connsiteX5" fmla="*/ 1904365 w 1905848"/>
                <a:gd name="connsiteY5" fmla="*/ 212304 h 3233552"/>
                <a:gd name="connsiteX6" fmla="*/ 1307465 w 1905848"/>
                <a:gd name="connsiteY6" fmla="*/ 1790279 h 3233552"/>
                <a:gd name="connsiteX7" fmla="*/ 1313813 w 1905848"/>
                <a:gd name="connsiteY7" fmla="*/ 3098378 h 3233552"/>
                <a:gd name="connsiteX8" fmla="*/ 1183638 w 1905848"/>
                <a:gd name="connsiteY8" fmla="*/ 3230140 h 3233552"/>
                <a:gd name="connsiteX9" fmla="*/ 716913 w 1905848"/>
                <a:gd name="connsiteY9" fmla="*/ 3231727 h 3233552"/>
                <a:gd name="connsiteX10" fmla="*/ 577213 w 1905848"/>
                <a:gd name="connsiteY10" fmla="*/ 3130129 h 3233552"/>
                <a:gd name="connsiteX11" fmla="*/ 704213 w 1905848"/>
                <a:gd name="connsiteY11" fmla="*/ 1672804 h 3233552"/>
                <a:gd name="connsiteX12" fmla="*/ 767715 w 1905848"/>
                <a:gd name="connsiteY12" fmla="*/ 1548979 h 3233552"/>
                <a:gd name="connsiteX13" fmla="*/ 876300 w 1905848"/>
                <a:gd name="connsiteY13" fmla="*/ 1495004 h 3233552"/>
                <a:gd name="connsiteX14" fmla="*/ 0 w 1905848"/>
                <a:gd name="connsiteY14" fmla="*/ 1484 h 3233552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848" h="3233527">
                  <a:moveTo>
                    <a:pt x="0" y="1484"/>
                  </a:moveTo>
                  <a:cubicBezTo>
                    <a:pt x="115147" y="-5924"/>
                    <a:pt x="233468" y="15242"/>
                    <a:pt x="345440" y="45934"/>
                  </a:cubicBezTo>
                  <a:lnTo>
                    <a:pt x="904240" y="301204"/>
                  </a:lnTo>
                  <a:lnTo>
                    <a:pt x="1212215" y="628229"/>
                  </a:lnTo>
                  <a:cubicBezTo>
                    <a:pt x="1283123" y="701254"/>
                    <a:pt x="1319107" y="659979"/>
                    <a:pt x="1377315" y="618704"/>
                  </a:cubicBezTo>
                  <a:lnTo>
                    <a:pt x="1904365" y="212304"/>
                  </a:lnTo>
                  <a:cubicBezTo>
                    <a:pt x="1929765" y="741471"/>
                    <a:pt x="1624965" y="1645287"/>
                    <a:pt x="1307465" y="1790279"/>
                  </a:cubicBezTo>
                  <a:cubicBezTo>
                    <a:pt x="1307198" y="2204881"/>
                    <a:pt x="1310638" y="2853639"/>
                    <a:pt x="1313813" y="3098378"/>
                  </a:cubicBezTo>
                  <a:cubicBezTo>
                    <a:pt x="1316194" y="3193627"/>
                    <a:pt x="1309844" y="3229082"/>
                    <a:pt x="1183638" y="3230140"/>
                  </a:cubicBezTo>
                  <a:cubicBezTo>
                    <a:pt x="1075688" y="3234373"/>
                    <a:pt x="843913" y="3227493"/>
                    <a:pt x="716913" y="3231727"/>
                  </a:cubicBezTo>
                  <a:cubicBezTo>
                    <a:pt x="641507" y="3233580"/>
                    <a:pt x="565837" y="3250249"/>
                    <a:pt x="577213" y="3130129"/>
                  </a:cubicBezTo>
                  <a:cubicBezTo>
                    <a:pt x="600496" y="2871896"/>
                    <a:pt x="698392" y="1743183"/>
                    <a:pt x="704213" y="1672804"/>
                  </a:cubicBezTo>
                  <a:cubicBezTo>
                    <a:pt x="703684" y="1618300"/>
                    <a:pt x="704638" y="1517758"/>
                    <a:pt x="767715" y="1548979"/>
                  </a:cubicBezTo>
                  <a:cubicBezTo>
                    <a:pt x="849418" y="1579671"/>
                    <a:pt x="934297" y="1591312"/>
                    <a:pt x="876300" y="1495004"/>
                  </a:cubicBezTo>
                  <a:lnTo>
                    <a:pt x="0" y="14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798714" y="766274"/>
            <a:ext cx="820990" cy="877474"/>
            <a:chOff x="2590800" y="854664"/>
            <a:chExt cx="4191000" cy="4479336"/>
          </a:xfrm>
          <a:solidFill>
            <a:schemeClr val="bg1">
              <a:lumMod val="65000"/>
            </a:schemeClr>
          </a:solidFill>
        </p:grpSpPr>
        <p:sp>
          <p:nvSpPr>
            <p:cNvPr id="189" name="Freeform 188"/>
            <p:cNvSpPr/>
            <p:nvPr/>
          </p:nvSpPr>
          <p:spPr>
            <a:xfrm rot="19846119">
              <a:off x="3222478" y="854664"/>
              <a:ext cx="2911884" cy="2923466"/>
            </a:xfrm>
            <a:custGeom>
              <a:avLst/>
              <a:gdLst>
                <a:gd name="connsiteX0" fmla="*/ 1860789 w 2911884"/>
                <a:gd name="connsiteY0" fmla="*/ 737706 h 2923466"/>
                <a:gd name="connsiteX1" fmla="*/ 752877 w 2911884"/>
                <a:gd name="connsiteY1" fmla="*/ 1050559 h 2923466"/>
                <a:gd name="connsiteX2" fmla="*/ 1065730 w 2911884"/>
                <a:gd name="connsiteY2" fmla="*/ 2158471 h 2923466"/>
                <a:gd name="connsiteX3" fmla="*/ 2173642 w 2911884"/>
                <a:gd name="connsiteY3" fmla="*/ 1845618 h 2923466"/>
                <a:gd name="connsiteX4" fmla="*/ 1860789 w 2911884"/>
                <a:gd name="connsiteY4" fmla="*/ 737706 h 2923466"/>
                <a:gd name="connsiteX5" fmla="*/ 2053268 w 2911884"/>
                <a:gd name="connsiteY5" fmla="*/ 113004 h 2923466"/>
                <a:gd name="connsiteX6" fmla="*/ 2377437 w 2911884"/>
                <a:gd name="connsiteY6" fmla="*/ 294409 h 2923466"/>
                <a:gd name="connsiteX7" fmla="*/ 2268545 w 2911884"/>
                <a:gd name="connsiteY7" fmla="*/ 553284 h 2923466"/>
                <a:gd name="connsiteX8" fmla="*/ 2337584 w 2911884"/>
                <a:gd name="connsiteY8" fmla="*/ 619147 h 2923466"/>
                <a:gd name="connsiteX9" fmla="*/ 2400951 w 2911884"/>
                <a:gd name="connsiteY9" fmla="*/ 697638 h 2923466"/>
                <a:gd name="connsiteX10" fmla="*/ 2639160 w 2911884"/>
                <a:gd name="connsiteY10" fmla="*/ 592796 h 2923466"/>
                <a:gd name="connsiteX11" fmla="*/ 2825872 w 2911884"/>
                <a:gd name="connsiteY11" fmla="*/ 913938 h 2923466"/>
                <a:gd name="connsiteX12" fmla="*/ 2606839 w 2911884"/>
                <a:gd name="connsiteY12" fmla="*/ 1076556 h 2923466"/>
                <a:gd name="connsiteX13" fmla="*/ 2618418 w 2911884"/>
                <a:gd name="connsiteY13" fmla="*/ 1106880 h 2923466"/>
                <a:gd name="connsiteX14" fmla="*/ 2646170 w 2911884"/>
                <a:gd name="connsiteY14" fmla="*/ 1220932 h 2923466"/>
                <a:gd name="connsiteX15" fmla="*/ 2653881 w 2911884"/>
                <a:gd name="connsiteY15" fmla="*/ 1275012 h 2923466"/>
                <a:gd name="connsiteX16" fmla="*/ 2910075 w 2911884"/>
                <a:gd name="connsiteY16" fmla="*/ 1302568 h 2923466"/>
                <a:gd name="connsiteX17" fmla="*/ 2911884 w 2911884"/>
                <a:gd name="connsiteY17" fmla="*/ 1674038 h 2923466"/>
                <a:gd name="connsiteX18" fmla="*/ 2639473 w 2911884"/>
                <a:gd name="connsiteY18" fmla="*/ 1706024 h 2923466"/>
                <a:gd name="connsiteX19" fmla="*/ 2612691 w 2911884"/>
                <a:gd name="connsiteY19" fmla="*/ 1808928 h 2923466"/>
                <a:gd name="connsiteX20" fmla="*/ 2578125 w 2911884"/>
                <a:gd name="connsiteY20" fmla="*/ 1901777 h 2923466"/>
                <a:gd name="connsiteX21" fmla="*/ 2785933 w 2911884"/>
                <a:gd name="connsiteY21" fmla="*/ 2050823 h 2923466"/>
                <a:gd name="connsiteX22" fmla="*/ 2604527 w 2911884"/>
                <a:gd name="connsiteY22" fmla="*/ 2374992 h 2923466"/>
                <a:gd name="connsiteX23" fmla="*/ 2345846 w 2911884"/>
                <a:gd name="connsiteY23" fmla="*/ 2266181 h 2923466"/>
                <a:gd name="connsiteX24" fmla="*/ 2292201 w 2911884"/>
                <a:gd name="connsiteY24" fmla="*/ 2322413 h 2923466"/>
                <a:gd name="connsiteX25" fmla="*/ 2194080 w 2911884"/>
                <a:gd name="connsiteY25" fmla="*/ 2401628 h 2923466"/>
                <a:gd name="connsiteX26" fmla="*/ 2301456 w 2911884"/>
                <a:gd name="connsiteY26" fmla="*/ 2639107 h 2923466"/>
                <a:gd name="connsiteX27" fmla="*/ 1982202 w 2911884"/>
                <a:gd name="connsiteY27" fmla="*/ 2829029 h 2923466"/>
                <a:gd name="connsiteX28" fmla="*/ 1809561 w 2911884"/>
                <a:gd name="connsiteY28" fmla="*/ 2601302 h 2923466"/>
                <a:gd name="connsiteX29" fmla="*/ 1804468 w 2911884"/>
                <a:gd name="connsiteY29" fmla="*/ 2603247 h 2923466"/>
                <a:gd name="connsiteX30" fmla="*/ 1690416 w 2911884"/>
                <a:gd name="connsiteY30" fmla="*/ 2630999 h 2923466"/>
                <a:gd name="connsiteX31" fmla="*/ 1621740 w 2911884"/>
                <a:gd name="connsiteY31" fmla="*/ 2640791 h 2923466"/>
                <a:gd name="connsiteX32" fmla="*/ 1609687 w 2911884"/>
                <a:gd name="connsiteY32" fmla="*/ 2899188 h 2923466"/>
                <a:gd name="connsiteX33" fmla="*/ 1239006 w 2911884"/>
                <a:gd name="connsiteY33" fmla="*/ 2923466 h 2923466"/>
                <a:gd name="connsiteX34" fmla="*/ 1184389 w 2911884"/>
                <a:gd name="connsiteY34" fmla="*/ 2618854 h 2923466"/>
                <a:gd name="connsiteX35" fmla="*/ 1102420 w 2911884"/>
                <a:gd name="connsiteY35" fmla="*/ 2597520 h 2923466"/>
                <a:gd name="connsiteX36" fmla="*/ 1009462 w 2911884"/>
                <a:gd name="connsiteY36" fmla="*/ 2562914 h 2923466"/>
                <a:gd name="connsiteX37" fmla="*/ 871174 w 2911884"/>
                <a:gd name="connsiteY37" fmla="*/ 2781088 h 2923466"/>
                <a:gd name="connsiteX38" fmla="*/ 537153 w 2911884"/>
                <a:gd name="connsiteY38" fmla="*/ 2618535 h 2923466"/>
                <a:gd name="connsiteX39" fmla="*/ 640763 w 2911884"/>
                <a:gd name="connsiteY39" fmla="*/ 2326474 h 2923466"/>
                <a:gd name="connsiteX40" fmla="*/ 588935 w 2911884"/>
                <a:gd name="connsiteY40" fmla="*/ 2277030 h 2923466"/>
                <a:gd name="connsiteX41" fmla="*/ 520157 w 2911884"/>
                <a:gd name="connsiteY41" fmla="*/ 2191836 h 2923466"/>
                <a:gd name="connsiteX42" fmla="*/ 283961 w 2911884"/>
                <a:gd name="connsiteY42" fmla="*/ 2307667 h 2923466"/>
                <a:gd name="connsiteX43" fmla="*/ 84141 w 2911884"/>
                <a:gd name="connsiteY43" fmla="*/ 1994513 h 2923466"/>
                <a:gd name="connsiteX44" fmla="*/ 315138 w 2911884"/>
                <a:gd name="connsiteY44" fmla="*/ 1807727 h 2923466"/>
                <a:gd name="connsiteX45" fmla="*/ 308101 w 2911884"/>
                <a:gd name="connsiteY45" fmla="*/ 1789297 h 2923466"/>
                <a:gd name="connsiteX46" fmla="*/ 280349 w 2911884"/>
                <a:gd name="connsiteY46" fmla="*/ 1675245 h 2923466"/>
                <a:gd name="connsiteX47" fmla="*/ 272992 w 2911884"/>
                <a:gd name="connsiteY47" fmla="*/ 1623646 h 2923466"/>
                <a:gd name="connsiteX48" fmla="*/ 10547 w 2911884"/>
                <a:gd name="connsiteY48" fmla="*/ 1601650 h 2923466"/>
                <a:gd name="connsiteX49" fmla="*/ 0 w 2911884"/>
                <a:gd name="connsiteY49" fmla="*/ 1230325 h 2923466"/>
                <a:gd name="connsiteX50" fmla="*/ 287154 w 2911884"/>
                <a:gd name="connsiteY50" fmla="*/ 1189739 h 2923466"/>
                <a:gd name="connsiteX51" fmla="*/ 313828 w 2911884"/>
                <a:gd name="connsiteY51" fmla="*/ 1087249 h 2923466"/>
                <a:gd name="connsiteX52" fmla="*/ 340159 w 2911884"/>
                <a:gd name="connsiteY52" fmla="*/ 1016522 h 2923466"/>
                <a:gd name="connsiteX53" fmla="*/ 123262 w 2911884"/>
                <a:gd name="connsiteY53" fmla="*/ 860956 h 2923466"/>
                <a:gd name="connsiteX54" fmla="*/ 304667 w 2911884"/>
                <a:gd name="connsiteY54" fmla="*/ 536786 h 2923466"/>
                <a:gd name="connsiteX55" fmla="*/ 564883 w 2911884"/>
                <a:gd name="connsiteY55" fmla="*/ 646243 h 2923466"/>
                <a:gd name="connsiteX56" fmla="*/ 571902 w 2911884"/>
                <a:gd name="connsiteY56" fmla="*/ 637570 h 2923466"/>
                <a:gd name="connsiteX57" fmla="*/ 642408 w 2911884"/>
                <a:gd name="connsiteY57" fmla="*/ 566160 h 2923466"/>
                <a:gd name="connsiteX58" fmla="*/ 714933 w 2911884"/>
                <a:gd name="connsiteY58" fmla="*/ 504053 h 2923466"/>
                <a:gd name="connsiteX59" fmla="*/ 604287 w 2911884"/>
                <a:gd name="connsiteY59" fmla="*/ 271347 h 2923466"/>
                <a:gd name="connsiteX60" fmla="*/ 919837 w 2911884"/>
                <a:gd name="connsiteY60" fmla="*/ 75333 h 2923466"/>
                <a:gd name="connsiteX61" fmla="*/ 1099136 w 2911884"/>
                <a:gd name="connsiteY61" fmla="*/ 302644 h 2923466"/>
                <a:gd name="connsiteX62" fmla="*/ 1248540 w 2911884"/>
                <a:gd name="connsiteY62" fmla="*/ 262851 h 2923466"/>
                <a:gd name="connsiteX63" fmla="*/ 1283904 w 2911884"/>
                <a:gd name="connsiteY63" fmla="*/ 258159 h 2923466"/>
                <a:gd name="connsiteX64" fmla="*/ 1312943 w 2911884"/>
                <a:gd name="connsiteY64" fmla="*/ 0 h 2923466"/>
                <a:gd name="connsiteX65" fmla="*/ 1684418 w 2911884"/>
                <a:gd name="connsiteY65" fmla="*/ 1 h 2923466"/>
                <a:gd name="connsiteX66" fmla="*/ 1714782 w 2911884"/>
                <a:gd name="connsiteY66" fmla="*/ 269939 h 2923466"/>
                <a:gd name="connsiteX67" fmla="*/ 1827675 w 2911884"/>
                <a:gd name="connsiteY67" fmla="*/ 299790 h 2923466"/>
                <a:gd name="connsiteX68" fmla="*/ 1899880 w 2911884"/>
                <a:gd name="connsiteY68" fmla="*/ 326864 h 2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911884" h="2923466">
                  <a:moveTo>
                    <a:pt x="1860789" y="737706"/>
                  </a:moveTo>
                  <a:cubicBezTo>
                    <a:pt x="1468456" y="518157"/>
                    <a:pt x="972427" y="658226"/>
                    <a:pt x="752877" y="1050559"/>
                  </a:cubicBezTo>
                  <a:cubicBezTo>
                    <a:pt x="533328" y="1442893"/>
                    <a:pt x="673397" y="1938921"/>
                    <a:pt x="1065730" y="2158471"/>
                  </a:cubicBezTo>
                  <a:cubicBezTo>
                    <a:pt x="1458064" y="2378021"/>
                    <a:pt x="1954092" y="2237952"/>
                    <a:pt x="2173642" y="1845618"/>
                  </a:cubicBezTo>
                  <a:cubicBezTo>
                    <a:pt x="2393191" y="1453285"/>
                    <a:pt x="2253123" y="957256"/>
                    <a:pt x="1860789" y="737706"/>
                  </a:cubicBezTo>
                  <a:close/>
                  <a:moveTo>
                    <a:pt x="2053268" y="113004"/>
                  </a:moveTo>
                  <a:lnTo>
                    <a:pt x="2377437" y="294409"/>
                  </a:lnTo>
                  <a:lnTo>
                    <a:pt x="2268545" y="553284"/>
                  </a:lnTo>
                  <a:lnTo>
                    <a:pt x="2337584" y="619147"/>
                  </a:lnTo>
                  <a:lnTo>
                    <a:pt x="2400951" y="697638"/>
                  </a:lnTo>
                  <a:lnTo>
                    <a:pt x="2639160" y="592796"/>
                  </a:lnTo>
                  <a:lnTo>
                    <a:pt x="2825872" y="913938"/>
                  </a:lnTo>
                  <a:lnTo>
                    <a:pt x="2606839" y="1076556"/>
                  </a:lnTo>
                  <a:lnTo>
                    <a:pt x="2618418" y="1106880"/>
                  </a:lnTo>
                  <a:cubicBezTo>
                    <a:pt x="2629501" y="1144413"/>
                    <a:pt x="2638765" y="1182478"/>
                    <a:pt x="2646170" y="1220932"/>
                  </a:cubicBezTo>
                  <a:lnTo>
                    <a:pt x="2653881" y="1275012"/>
                  </a:lnTo>
                  <a:lnTo>
                    <a:pt x="2910075" y="1302568"/>
                  </a:lnTo>
                  <a:lnTo>
                    <a:pt x="2911884" y="1674038"/>
                  </a:lnTo>
                  <a:lnTo>
                    <a:pt x="2639473" y="1706024"/>
                  </a:lnTo>
                  <a:lnTo>
                    <a:pt x="2612691" y="1808928"/>
                  </a:lnTo>
                  <a:lnTo>
                    <a:pt x="2578125" y="1901777"/>
                  </a:lnTo>
                  <a:lnTo>
                    <a:pt x="2785933" y="2050823"/>
                  </a:lnTo>
                  <a:lnTo>
                    <a:pt x="2604527" y="2374992"/>
                  </a:lnTo>
                  <a:lnTo>
                    <a:pt x="2345846" y="2266181"/>
                  </a:lnTo>
                  <a:lnTo>
                    <a:pt x="2292201" y="2322413"/>
                  </a:lnTo>
                  <a:lnTo>
                    <a:pt x="2194080" y="2401628"/>
                  </a:lnTo>
                  <a:lnTo>
                    <a:pt x="2301456" y="2639107"/>
                  </a:lnTo>
                  <a:lnTo>
                    <a:pt x="1982202" y="2829029"/>
                  </a:lnTo>
                  <a:lnTo>
                    <a:pt x="1809561" y="2601302"/>
                  </a:lnTo>
                  <a:lnTo>
                    <a:pt x="1804468" y="2603247"/>
                  </a:lnTo>
                  <a:cubicBezTo>
                    <a:pt x="1766936" y="2614330"/>
                    <a:pt x="1728870" y="2623595"/>
                    <a:pt x="1690416" y="2630999"/>
                  </a:cubicBezTo>
                  <a:lnTo>
                    <a:pt x="1621740" y="2640791"/>
                  </a:lnTo>
                  <a:lnTo>
                    <a:pt x="1609687" y="2899188"/>
                  </a:lnTo>
                  <a:lnTo>
                    <a:pt x="1239006" y="2923466"/>
                  </a:lnTo>
                  <a:lnTo>
                    <a:pt x="1184389" y="2618854"/>
                  </a:lnTo>
                  <a:lnTo>
                    <a:pt x="1102420" y="2597520"/>
                  </a:lnTo>
                  <a:lnTo>
                    <a:pt x="1009462" y="2562914"/>
                  </a:lnTo>
                  <a:lnTo>
                    <a:pt x="871174" y="2781088"/>
                  </a:lnTo>
                  <a:lnTo>
                    <a:pt x="537153" y="2618535"/>
                  </a:lnTo>
                  <a:lnTo>
                    <a:pt x="640763" y="2326474"/>
                  </a:lnTo>
                  <a:lnTo>
                    <a:pt x="588935" y="2277030"/>
                  </a:lnTo>
                  <a:lnTo>
                    <a:pt x="520157" y="2191836"/>
                  </a:lnTo>
                  <a:lnTo>
                    <a:pt x="283961" y="2307667"/>
                  </a:lnTo>
                  <a:lnTo>
                    <a:pt x="84141" y="1994513"/>
                  </a:lnTo>
                  <a:lnTo>
                    <a:pt x="315138" y="1807727"/>
                  </a:lnTo>
                  <a:lnTo>
                    <a:pt x="308101" y="1789297"/>
                  </a:lnTo>
                  <a:cubicBezTo>
                    <a:pt x="297018" y="1751765"/>
                    <a:pt x="287754" y="1713700"/>
                    <a:pt x="280349" y="1675245"/>
                  </a:cubicBezTo>
                  <a:lnTo>
                    <a:pt x="272992" y="1623646"/>
                  </a:lnTo>
                  <a:lnTo>
                    <a:pt x="10547" y="1601650"/>
                  </a:lnTo>
                  <a:lnTo>
                    <a:pt x="0" y="1230325"/>
                  </a:lnTo>
                  <a:lnTo>
                    <a:pt x="287154" y="1189739"/>
                  </a:lnTo>
                  <a:lnTo>
                    <a:pt x="313828" y="1087249"/>
                  </a:lnTo>
                  <a:lnTo>
                    <a:pt x="340159" y="1016522"/>
                  </a:lnTo>
                  <a:lnTo>
                    <a:pt x="123262" y="860956"/>
                  </a:lnTo>
                  <a:lnTo>
                    <a:pt x="304667" y="536786"/>
                  </a:lnTo>
                  <a:lnTo>
                    <a:pt x="564883" y="646243"/>
                  </a:lnTo>
                  <a:lnTo>
                    <a:pt x="571902" y="637570"/>
                  </a:lnTo>
                  <a:cubicBezTo>
                    <a:pt x="594514" y="612659"/>
                    <a:pt x="618044" y="588848"/>
                    <a:pt x="642408" y="566160"/>
                  </a:cubicBezTo>
                  <a:lnTo>
                    <a:pt x="714933" y="504053"/>
                  </a:lnTo>
                  <a:lnTo>
                    <a:pt x="604287" y="271347"/>
                  </a:lnTo>
                  <a:lnTo>
                    <a:pt x="919837" y="75333"/>
                  </a:lnTo>
                  <a:lnTo>
                    <a:pt x="1099136" y="302644"/>
                  </a:lnTo>
                  <a:lnTo>
                    <a:pt x="1248540" y="262851"/>
                  </a:lnTo>
                  <a:lnTo>
                    <a:pt x="1283904" y="258159"/>
                  </a:lnTo>
                  <a:lnTo>
                    <a:pt x="1312943" y="0"/>
                  </a:lnTo>
                  <a:lnTo>
                    <a:pt x="1684418" y="1"/>
                  </a:lnTo>
                  <a:lnTo>
                    <a:pt x="1714782" y="269939"/>
                  </a:lnTo>
                  <a:lnTo>
                    <a:pt x="1827675" y="299790"/>
                  </a:lnTo>
                  <a:lnTo>
                    <a:pt x="1899880" y="32686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2590800" y="3606800"/>
              <a:ext cx="2971800" cy="1727200"/>
            </a:xfrm>
            <a:custGeom>
              <a:avLst/>
              <a:gdLst>
                <a:gd name="connsiteX0" fmla="*/ 863600 w 2971800"/>
                <a:gd name="connsiteY0" fmla="*/ 0 h 1727200"/>
                <a:gd name="connsiteX1" fmla="*/ 1094456 w 2971800"/>
                <a:gd name="connsiteY1" fmla="*/ 0 h 1727200"/>
                <a:gd name="connsiteX2" fmla="*/ 1384572 w 2971800"/>
                <a:gd name="connsiteY2" fmla="*/ 166288 h 1727200"/>
                <a:gd name="connsiteX3" fmla="*/ 1613524 w 2971800"/>
                <a:gd name="connsiteY3" fmla="*/ 104171 h 1727200"/>
                <a:gd name="connsiteX4" fmla="*/ 1666876 w 2971800"/>
                <a:gd name="connsiteY4" fmla="*/ 11090 h 1727200"/>
                <a:gd name="connsiteX5" fmla="*/ 1666876 w 2971800"/>
                <a:gd name="connsiteY5" fmla="*/ 137054 h 1727200"/>
                <a:gd name="connsiteX6" fmla="*/ 1834622 w 2971800"/>
                <a:gd name="connsiteY6" fmla="*/ 304800 h 1727200"/>
                <a:gd name="connsiteX7" fmla="*/ 2223030 w 2971800"/>
                <a:gd name="connsiteY7" fmla="*/ 304800 h 1727200"/>
                <a:gd name="connsiteX8" fmla="*/ 2390776 w 2971800"/>
                <a:gd name="connsiteY8" fmla="*/ 137054 h 1727200"/>
                <a:gd name="connsiteX9" fmla="*/ 2390776 w 2971800"/>
                <a:gd name="connsiteY9" fmla="*/ 57624 h 1727200"/>
                <a:gd name="connsiteX10" fmla="*/ 2482204 w 2971800"/>
                <a:gd name="connsiteY10" fmla="*/ 188234 h 1727200"/>
                <a:gd name="connsiteX11" fmla="*/ 2654772 w 2971800"/>
                <a:gd name="connsiteY11" fmla="*/ 256105 h 1727200"/>
                <a:gd name="connsiteX12" fmla="*/ 2699193 w 2971800"/>
                <a:gd name="connsiteY12" fmla="*/ 236718 h 1727200"/>
                <a:gd name="connsiteX13" fmla="*/ 2718858 w 2971800"/>
                <a:gd name="connsiteY13" fmla="*/ 252943 h 1727200"/>
                <a:gd name="connsiteX14" fmla="*/ 2971800 w 2971800"/>
                <a:gd name="connsiteY14" fmla="*/ 863600 h 1727200"/>
                <a:gd name="connsiteX15" fmla="*/ 2961850 w 2971800"/>
                <a:gd name="connsiteY15" fmla="*/ 995118 h 1727200"/>
                <a:gd name="connsiteX16" fmla="*/ 2942403 w 2971800"/>
                <a:gd name="connsiteY16" fmla="*/ 1079500 h 1727200"/>
                <a:gd name="connsiteX17" fmla="*/ 2527915 w 2971800"/>
                <a:gd name="connsiteY17" fmla="*/ 1079500 h 1727200"/>
                <a:gd name="connsiteX18" fmla="*/ 2543475 w 2971800"/>
                <a:gd name="connsiteY18" fmla="*/ 1050833 h 1727200"/>
                <a:gd name="connsiteX19" fmla="*/ 2581275 w 2971800"/>
                <a:gd name="connsiteY19" fmla="*/ 863601 h 1727200"/>
                <a:gd name="connsiteX20" fmla="*/ 2581276 w 2971800"/>
                <a:gd name="connsiteY20" fmla="*/ 863601 h 1727200"/>
                <a:gd name="connsiteX21" fmla="*/ 2100263 w 2971800"/>
                <a:gd name="connsiteY21" fmla="*/ 382588 h 1727200"/>
                <a:gd name="connsiteX22" fmla="*/ 871538 w 2971800"/>
                <a:gd name="connsiteY22" fmla="*/ 382588 h 1727200"/>
                <a:gd name="connsiteX23" fmla="*/ 400298 w 2971800"/>
                <a:gd name="connsiteY23" fmla="*/ 766660 h 1727200"/>
                <a:gd name="connsiteX24" fmla="*/ 390525 w 2971800"/>
                <a:gd name="connsiteY24" fmla="*/ 863601 h 1727200"/>
                <a:gd name="connsiteX25" fmla="*/ 400298 w 2971800"/>
                <a:gd name="connsiteY25" fmla="*/ 960541 h 1727200"/>
                <a:gd name="connsiteX26" fmla="*/ 871538 w 2971800"/>
                <a:gd name="connsiteY26" fmla="*/ 1344613 h 1727200"/>
                <a:gd name="connsiteX27" fmla="*/ 1055670 w 2971800"/>
                <a:gd name="connsiteY27" fmla="*/ 1344613 h 1727200"/>
                <a:gd name="connsiteX28" fmla="*/ 1088064 w 2971800"/>
                <a:gd name="connsiteY28" fmla="*/ 1411825 h 1727200"/>
                <a:gd name="connsiteX29" fmla="*/ 1312930 w 2971800"/>
                <a:gd name="connsiteY29" fmla="*/ 1679429 h 1727200"/>
                <a:gd name="connsiteX30" fmla="*/ 1379840 w 2971800"/>
                <a:gd name="connsiteY30" fmla="*/ 1727200 h 1727200"/>
                <a:gd name="connsiteX31" fmla="*/ 863600 w 2971800"/>
                <a:gd name="connsiteY31" fmla="*/ 1727200 h 1727200"/>
                <a:gd name="connsiteX32" fmla="*/ 0 w 2971800"/>
                <a:gd name="connsiteY32" fmla="*/ 863600 h 1727200"/>
                <a:gd name="connsiteX33" fmla="*/ 863600 w 2971800"/>
                <a:gd name="connsiteY33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71800" h="1727200">
                  <a:moveTo>
                    <a:pt x="863600" y="0"/>
                  </a:moveTo>
                  <a:lnTo>
                    <a:pt x="1094456" y="0"/>
                  </a:lnTo>
                  <a:lnTo>
                    <a:pt x="1384572" y="166288"/>
                  </a:lnTo>
                  <a:cubicBezTo>
                    <a:pt x="1464949" y="212359"/>
                    <a:pt x="1567454" y="184548"/>
                    <a:pt x="1613524" y="104171"/>
                  </a:cubicBezTo>
                  <a:lnTo>
                    <a:pt x="1666876" y="11090"/>
                  </a:lnTo>
                  <a:lnTo>
                    <a:pt x="1666876" y="137054"/>
                  </a:lnTo>
                  <a:cubicBezTo>
                    <a:pt x="1666876" y="229698"/>
                    <a:pt x="1741978" y="304800"/>
                    <a:pt x="1834622" y="304800"/>
                  </a:cubicBezTo>
                  <a:lnTo>
                    <a:pt x="2223030" y="304800"/>
                  </a:lnTo>
                  <a:cubicBezTo>
                    <a:pt x="2315674" y="304800"/>
                    <a:pt x="2390776" y="229698"/>
                    <a:pt x="2390776" y="137054"/>
                  </a:cubicBezTo>
                  <a:lnTo>
                    <a:pt x="2390776" y="57624"/>
                  </a:lnTo>
                  <a:lnTo>
                    <a:pt x="2482204" y="188234"/>
                  </a:lnTo>
                  <a:cubicBezTo>
                    <a:pt x="2522050" y="245157"/>
                    <a:pt x="2590846" y="269769"/>
                    <a:pt x="2654772" y="256105"/>
                  </a:cubicBezTo>
                  <a:lnTo>
                    <a:pt x="2699193" y="236718"/>
                  </a:lnTo>
                  <a:lnTo>
                    <a:pt x="2718858" y="252943"/>
                  </a:lnTo>
                  <a:cubicBezTo>
                    <a:pt x="2875138" y="409224"/>
                    <a:pt x="2971800" y="625124"/>
                    <a:pt x="2971800" y="863600"/>
                  </a:cubicBezTo>
                  <a:cubicBezTo>
                    <a:pt x="2971800" y="908315"/>
                    <a:pt x="2968402" y="952235"/>
                    <a:pt x="2961850" y="995118"/>
                  </a:cubicBezTo>
                  <a:lnTo>
                    <a:pt x="2942403" y="1079500"/>
                  </a:lnTo>
                  <a:lnTo>
                    <a:pt x="2527915" y="1079500"/>
                  </a:lnTo>
                  <a:lnTo>
                    <a:pt x="2543475" y="1050833"/>
                  </a:lnTo>
                  <a:cubicBezTo>
                    <a:pt x="2567815" y="993286"/>
                    <a:pt x="2581275" y="930015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871538" y="382588"/>
                  </a:lnTo>
                  <a:cubicBezTo>
                    <a:pt x="639089" y="382588"/>
                    <a:pt x="445150" y="547471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1055670" y="1344613"/>
                  </a:lnTo>
                  <a:lnTo>
                    <a:pt x="1088064" y="1411825"/>
                  </a:lnTo>
                  <a:cubicBezTo>
                    <a:pt x="1148056" y="1513550"/>
                    <a:pt x="1224240" y="1604017"/>
                    <a:pt x="1312930" y="1679429"/>
                  </a:cubicBezTo>
                  <a:lnTo>
                    <a:pt x="1379840" y="1727200"/>
                  </a:ln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3810000" y="3606800"/>
              <a:ext cx="2971800" cy="1727200"/>
            </a:xfrm>
            <a:custGeom>
              <a:avLst/>
              <a:gdLst>
                <a:gd name="connsiteX0" fmla="*/ 1821217 w 2971800"/>
                <a:gd name="connsiteY0" fmla="*/ 0 h 1727200"/>
                <a:gd name="connsiteX1" fmla="*/ 2108200 w 2971800"/>
                <a:gd name="connsiteY1" fmla="*/ 0 h 1727200"/>
                <a:gd name="connsiteX2" fmla="*/ 2971800 w 2971800"/>
                <a:gd name="connsiteY2" fmla="*/ 863600 h 1727200"/>
                <a:gd name="connsiteX3" fmla="*/ 2108200 w 2971800"/>
                <a:gd name="connsiteY3" fmla="*/ 1727200 h 1727200"/>
                <a:gd name="connsiteX4" fmla="*/ 863600 w 2971800"/>
                <a:gd name="connsiteY4" fmla="*/ 1727200 h 1727200"/>
                <a:gd name="connsiteX5" fmla="*/ 0 w 2971800"/>
                <a:gd name="connsiteY5" fmla="*/ 863600 h 1727200"/>
                <a:gd name="connsiteX6" fmla="*/ 9951 w 2971800"/>
                <a:gd name="connsiteY6" fmla="*/ 732083 h 1727200"/>
                <a:gd name="connsiteX7" fmla="*/ 25008 w 2971800"/>
                <a:gd name="connsiteY7" fmla="*/ 666750 h 1727200"/>
                <a:gd name="connsiteX8" fmla="*/ 434058 w 2971800"/>
                <a:gd name="connsiteY8" fmla="*/ 666750 h 1727200"/>
                <a:gd name="connsiteX9" fmla="*/ 423890 w 2971800"/>
                <a:gd name="connsiteY9" fmla="*/ 687226 h 1727200"/>
                <a:gd name="connsiteX10" fmla="*/ 400298 w 2971800"/>
                <a:gd name="connsiteY10" fmla="*/ 766660 h 1727200"/>
                <a:gd name="connsiteX11" fmla="*/ 390525 w 2971800"/>
                <a:gd name="connsiteY11" fmla="*/ 863601 h 1727200"/>
                <a:gd name="connsiteX12" fmla="*/ 400298 w 2971800"/>
                <a:gd name="connsiteY12" fmla="*/ 960541 h 1727200"/>
                <a:gd name="connsiteX13" fmla="*/ 871538 w 2971800"/>
                <a:gd name="connsiteY13" fmla="*/ 1344613 h 1727200"/>
                <a:gd name="connsiteX14" fmla="*/ 2100262 w 2971800"/>
                <a:gd name="connsiteY14" fmla="*/ 1344614 h 1727200"/>
                <a:gd name="connsiteX15" fmla="*/ 2581275 w 2971800"/>
                <a:gd name="connsiteY15" fmla="*/ 863601 h 1727200"/>
                <a:gd name="connsiteX16" fmla="*/ 2581276 w 2971800"/>
                <a:gd name="connsiteY16" fmla="*/ 863601 h 1727200"/>
                <a:gd name="connsiteX17" fmla="*/ 2100263 w 2971800"/>
                <a:gd name="connsiteY17" fmla="*/ 382588 h 1727200"/>
                <a:gd name="connsiteX18" fmla="*/ 1916133 w 2971800"/>
                <a:gd name="connsiteY18" fmla="*/ 382588 h 1727200"/>
                <a:gd name="connsiteX19" fmla="*/ 1883739 w 2971800"/>
                <a:gd name="connsiteY19" fmla="*/ 315376 h 1727200"/>
                <a:gd name="connsiteX20" fmla="*/ 1782068 w 2971800"/>
                <a:gd name="connsiteY20" fmla="*/ 171707 h 1727200"/>
                <a:gd name="connsiteX21" fmla="*/ 1698797 w 2971800"/>
                <a:gd name="connsiteY21" fmla="*/ 87937 h 1727200"/>
                <a:gd name="connsiteX22" fmla="*/ 1814818 w 2971800"/>
                <a:gd name="connsiteY22" fmla="*/ 6721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1800" h="1727200">
                  <a:moveTo>
                    <a:pt x="1821217" y="0"/>
                  </a:moveTo>
                  <a:lnTo>
                    <a:pt x="2108200" y="0"/>
                  </a:lnTo>
                  <a:cubicBezTo>
                    <a:pt x="2585153" y="0"/>
                    <a:pt x="2971800" y="386647"/>
                    <a:pt x="2971800" y="863600"/>
                  </a:cubicBezTo>
                  <a:cubicBezTo>
                    <a:pt x="2971800" y="1340553"/>
                    <a:pt x="2585153" y="1727200"/>
                    <a:pt x="2108200" y="1727200"/>
                  </a:cubicBez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818886"/>
                    <a:pt x="3398" y="774965"/>
                    <a:pt x="9951" y="732083"/>
                  </a:cubicBezTo>
                  <a:lnTo>
                    <a:pt x="25008" y="666750"/>
                  </a:lnTo>
                  <a:lnTo>
                    <a:pt x="434058" y="666750"/>
                  </a:lnTo>
                  <a:lnTo>
                    <a:pt x="423890" y="687226"/>
                  </a:lnTo>
                  <a:cubicBezTo>
                    <a:pt x="413841" y="712712"/>
                    <a:pt x="405905" y="739262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2100262" y="1344614"/>
                  </a:lnTo>
                  <a:cubicBezTo>
                    <a:pt x="2365918" y="1344614"/>
                    <a:pt x="2581275" y="1129257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1916133" y="382588"/>
                  </a:lnTo>
                  <a:lnTo>
                    <a:pt x="1883739" y="315376"/>
                  </a:lnTo>
                  <a:cubicBezTo>
                    <a:pt x="1853743" y="264514"/>
                    <a:pt x="1819699" y="216466"/>
                    <a:pt x="1782068" y="171707"/>
                  </a:cubicBezTo>
                  <a:lnTo>
                    <a:pt x="1698797" y="87937"/>
                  </a:lnTo>
                  <a:lnTo>
                    <a:pt x="1814818" y="67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2840972" y="4175294"/>
            <a:ext cx="1037252" cy="676644"/>
            <a:chOff x="2024067" y="1060449"/>
            <a:chExt cx="5134761" cy="3349626"/>
          </a:xfrm>
          <a:solidFill>
            <a:srgbClr val="00B050"/>
          </a:solidFill>
        </p:grpSpPr>
        <p:sp>
          <p:nvSpPr>
            <p:cNvPr id="329" name="Freeform 328"/>
            <p:cNvSpPr/>
            <p:nvPr/>
          </p:nvSpPr>
          <p:spPr>
            <a:xfrm>
              <a:off x="3319462" y="1060449"/>
              <a:ext cx="2559050" cy="3349626"/>
            </a:xfrm>
            <a:custGeom>
              <a:avLst/>
              <a:gdLst>
                <a:gd name="connsiteX0" fmla="*/ 1279525 w 2559050"/>
                <a:gd name="connsiteY0" fmla="*/ 0 h 3349626"/>
                <a:gd name="connsiteX1" fmla="*/ 2079625 w 2559050"/>
                <a:gd name="connsiteY1" fmla="*/ 800100 h 3349626"/>
                <a:gd name="connsiteX2" fmla="*/ 1845281 w 2559050"/>
                <a:gd name="connsiteY2" fmla="*/ 1365856 h 3349626"/>
                <a:gd name="connsiteX3" fmla="*/ 1750773 w 2559050"/>
                <a:gd name="connsiteY3" fmla="*/ 1443833 h 3349626"/>
                <a:gd name="connsiteX4" fmla="*/ 1777574 w 2559050"/>
                <a:gd name="connsiteY4" fmla="*/ 1455760 h 3349626"/>
                <a:gd name="connsiteX5" fmla="*/ 2559050 w 2559050"/>
                <a:gd name="connsiteY5" fmla="*/ 2889251 h 3349626"/>
                <a:gd name="connsiteX6" fmla="*/ 2533055 w 2559050"/>
                <a:gd name="connsiteY6" fmla="*/ 3202789 h 3349626"/>
                <a:gd name="connsiteX7" fmla="*/ 2495567 w 2559050"/>
                <a:gd name="connsiteY7" fmla="*/ 3349626 h 3349626"/>
                <a:gd name="connsiteX8" fmla="*/ 63483 w 2559050"/>
                <a:gd name="connsiteY8" fmla="*/ 3349626 h 3349626"/>
                <a:gd name="connsiteX9" fmla="*/ 25996 w 2559050"/>
                <a:gd name="connsiteY9" fmla="*/ 3202789 h 3349626"/>
                <a:gd name="connsiteX10" fmla="*/ 0 w 2559050"/>
                <a:gd name="connsiteY10" fmla="*/ 2889251 h 3349626"/>
                <a:gd name="connsiteX11" fmla="*/ 781476 w 2559050"/>
                <a:gd name="connsiteY11" fmla="*/ 1455760 h 3349626"/>
                <a:gd name="connsiteX12" fmla="*/ 808277 w 2559050"/>
                <a:gd name="connsiteY12" fmla="*/ 1443833 h 3349626"/>
                <a:gd name="connsiteX13" fmla="*/ 713769 w 2559050"/>
                <a:gd name="connsiteY13" fmla="*/ 1365856 h 3349626"/>
                <a:gd name="connsiteX14" fmla="*/ 479425 w 2559050"/>
                <a:gd name="connsiteY14" fmla="*/ 800100 h 3349626"/>
                <a:gd name="connsiteX15" fmla="*/ 1279525 w 2559050"/>
                <a:gd name="connsiteY15" fmla="*/ 0 h 334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9050" h="3349626">
                  <a:moveTo>
                    <a:pt x="1279525" y="0"/>
                  </a:moveTo>
                  <a:cubicBezTo>
                    <a:pt x="1721408" y="0"/>
                    <a:pt x="2079625" y="358217"/>
                    <a:pt x="2079625" y="800100"/>
                  </a:cubicBezTo>
                  <a:cubicBezTo>
                    <a:pt x="2079625" y="1021041"/>
                    <a:pt x="1990071" y="1221066"/>
                    <a:pt x="1845281" y="1365856"/>
                  </a:cubicBezTo>
                  <a:lnTo>
                    <a:pt x="1750773" y="1443833"/>
                  </a:lnTo>
                  <a:lnTo>
                    <a:pt x="1777574" y="1455760"/>
                  </a:lnTo>
                  <a:cubicBezTo>
                    <a:pt x="2236815" y="1691935"/>
                    <a:pt x="2559050" y="2244838"/>
                    <a:pt x="2559050" y="2889251"/>
                  </a:cubicBezTo>
                  <a:cubicBezTo>
                    <a:pt x="2559050" y="2996653"/>
                    <a:pt x="2550099" y="3101513"/>
                    <a:pt x="2533055" y="3202789"/>
                  </a:cubicBezTo>
                  <a:lnTo>
                    <a:pt x="2495567" y="3349626"/>
                  </a:lnTo>
                  <a:lnTo>
                    <a:pt x="63483" y="3349626"/>
                  </a:lnTo>
                  <a:lnTo>
                    <a:pt x="25996" y="3202789"/>
                  </a:lnTo>
                  <a:cubicBezTo>
                    <a:pt x="8951" y="3101513"/>
                    <a:pt x="0" y="2996653"/>
                    <a:pt x="0" y="2889251"/>
                  </a:cubicBezTo>
                  <a:cubicBezTo>
                    <a:pt x="0" y="2244838"/>
                    <a:pt x="322236" y="1691935"/>
                    <a:pt x="781476" y="1455760"/>
                  </a:cubicBezTo>
                  <a:lnTo>
                    <a:pt x="808277" y="1443833"/>
                  </a:lnTo>
                  <a:lnTo>
                    <a:pt x="713769" y="1365856"/>
                  </a:lnTo>
                  <a:cubicBezTo>
                    <a:pt x="568979" y="1221066"/>
                    <a:pt x="479425" y="1021041"/>
                    <a:pt x="479425" y="800100"/>
                  </a:cubicBezTo>
                  <a:cubicBezTo>
                    <a:pt x="479425" y="358217"/>
                    <a:pt x="837642" y="0"/>
                    <a:pt x="12795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024067" y="1597858"/>
              <a:ext cx="1589390" cy="2597112"/>
            </a:xfrm>
            <a:custGeom>
              <a:avLst/>
              <a:gdLst>
                <a:gd name="connsiteX0" fmla="*/ 977900 w 1589391"/>
                <a:gd name="connsiteY0" fmla="*/ 0 h 2597112"/>
                <a:gd name="connsiteX1" fmla="*/ 1589391 w 1589391"/>
                <a:gd name="connsiteY1" fmla="*/ 611491 h 2597112"/>
                <a:gd name="connsiteX2" fmla="*/ 1410289 w 1589391"/>
                <a:gd name="connsiteY2" fmla="*/ 1043881 h 2597112"/>
                <a:gd name="connsiteX3" fmla="*/ 1343553 w 1589391"/>
                <a:gd name="connsiteY3" fmla="*/ 1098943 h 2597112"/>
                <a:gd name="connsiteX4" fmla="*/ 1401860 w 1589391"/>
                <a:gd name="connsiteY4" fmla="*/ 1126876 h 2597112"/>
                <a:gd name="connsiteX5" fmla="*/ 1524653 w 1589391"/>
                <a:gd name="connsiteY5" fmla="*/ 1212691 h 2597112"/>
                <a:gd name="connsiteX6" fmla="*/ 1551698 w 1589391"/>
                <a:gd name="connsiteY6" fmla="*/ 1237281 h 2597112"/>
                <a:gd name="connsiteX7" fmla="*/ 1507194 w 1589391"/>
                <a:gd name="connsiteY7" fmla="*/ 1296820 h 2597112"/>
                <a:gd name="connsiteX8" fmla="*/ 1200149 w 1589391"/>
                <a:gd name="connsiteY8" fmla="*/ 2336761 h 2597112"/>
                <a:gd name="connsiteX9" fmla="*/ 1215642 w 1589391"/>
                <a:gd name="connsiteY9" fmla="*/ 2585739 h 2597112"/>
                <a:gd name="connsiteX10" fmla="*/ 1217798 w 1589391"/>
                <a:gd name="connsiteY10" fmla="*/ 2597112 h 2597112"/>
                <a:gd name="connsiteX11" fmla="*/ 60422 w 1589391"/>
                <a:gd name="connsiteY11" fmla="*/ 2597112 h 2597112"/>
                <a:gd name="connsiteX12" fmla="*/ 19868 w 1589391"/>
                <a:gd name="connsiteY12" fmla="*/ 2438264 h 2597112"/>
                <a:gd name="connsiteX13" fmla="*/ 0 w 1589391"/>
                <a:gd name="connsiteY13" fmla="*/ 2198637 h 2597112"/>
                <a:gd name="connsiteX14" fmla="*/ 597257 w 1589391"/>
                <a:gd name="connsiteY14" fmla="*/ 1103065 h 2597112"/>
                <a:gd name="connsiteX15" fmla="*/ 610970 w 1589391"/>
                <a:gd name="connsiteY15" fmla="*/ 1097890 h 2597112"/>
                <a:gd name="connsiteX16" fmla="*/ 545511 w 1589391"/>
                <a:gd name="connsiteY16" fmla="*/ 1043881 h 2597112"/>
                <a:gd name="connsiteX17" fmla="*/ 366409 w 1589391"/>
                <a:gd name="connsiteY17" fmla="*/ 611491 h 2597112"/>
                <a:gd name="connsiteX18" fmla="*/ 977900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977900" y="0"/>
                  </a:moveTo>
                  <a:cubicBezTo>
                    <a:pt x="1315617" y="0"/>
                    <a:pt x="1589391" y="273774"/>
                    <a:pt x="1589391" y="611491"/>
                  </a:cubicBezTo>
                  <a:cubicBezTo>
                    <a:pt x="1589391" y="780349"/>
                    <a:pt x="1520948" y="933222"/>
                    <a:pt x="1410289" y="1043881"/>
                  </a:cubicBezTo>
                  <a:lnTo>
                    <a:pt x="1343553" y="1098943"/>
                  </a:lnTo>
                  <a:lnTo>
                    <a:pt x="1401860" y="1126876"/>
                  </a:lnTo>
                  <a:cubicBezTo>
                    <a:pt x="1444611" y="1151923"/>
                    <a:pt x="1485635" y="1180640"/>
                    <a:pt x="1524653" y="1212691"/>
                  </a:cubicBezTo>
                  <a:lnTo>
                    <a:pt x="1551698" y="1237281"/>
                  </a:lnTo>
                  <a:lnTo>
                    <a:pt x="1507194" y="1296820"/>
                  </a:lnTo>
                  <a:cubicBezTo>
                    <a:pt x="1315377" y="1579425"/>
                    <a:pt x="1200149" y="1941732"/>
                    <a:pt x="1200149" y="2336761"/>
                  </a:cubicBezTo>
                  <a:cubicBezTo>
                    <a:pt x="1200149" y="2421410"/>
                    <a:pt x="1205440" y="2504557"/>
                    <a:pt x="1215642" y="2585739"/>
                  </a:cubicBezTo>
                  <a:lnTo>
                    <a:pt x="1217798" y="2597112"/>
                  </a:lnTo>
                  <a:lnTo>
                    <a:pt x="60422" y="2597112"/>
                  </a:lnTo>
                  <a:lnTo>
                    <a:pt x="19868" y="2438264"/>
                  </a:lnTo>
                  <a:cubicBezTo>
                    <a:pt x="6841" y="2360862"/>
                    <a:pt x="0" y="2280721"/>
                    <a:pt x="0" y="2198637"/>
                  </a:cubicBezTo>
                  <a:cubicBezTo>
                    <a:pt x="0" y="1706133"/>
                    <a:pt x="246274" y="1283567"/>
                    <a:pt x="597257" y="1103065"/>
                  </a:cubicBezTo>
                  <a:lnTo>
                    <a:pt x="610970" y="1097890"/>
                  </a:lnTo>
                  <a:lnTo>
                    <a:pt x="545511" y="1043881"/>
                  </a:lnTo>
                  <a:cubicBezTo>
                    <a:pt x="434853" y="933222"/>
                    <a:pt x="366409" y="780349"/>
                    <a:pt x="366409" y="611491"/>
                  </a:cubicBezTo>
                  <a:cubicBezTo>
                    <a:pt x="366409" y="273774"/>
                    <a:pt x="640183" y="0"/>
                    <a:pt x="9779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5569438" y="1612937"/>
              <a:ext cx="1589390" cy="2597112"/>
            </a:xfrm>
            <a:custGeom>
              <a:avLst/>
              <a:gdLst>
                <a:gd name="connsiteX0" fmla="*/ 611491 w 1589391"/>
                <a:gd name="connsiteY0" fmla="*/ 0 h 2597112"/>
                <a:gd name="connsiteX1" fmla="*/ 1222982 w 1589391"/>
                <a:gd name="connsiteY1" fmla="*/ 611491 h 2597112"/>
                <a:gd name="connsiteX2" fmla="*/ 1043881 w 1589391"/>
                <a:gd name="connsiteY2" fmla="*/ 1043881 h 2597112"/>
                <a:gd name="connsiteX3" fmla="*/ 978421 w 1589391"/>
                <a:gd name="connsiteY3" fmla="*/ 1097890 h 2597112"/>
                <a:gd name="connsiteX4" fmla="*/ 992134 w 1589391"/>
                <a:gd name="connsiteY4" fmla="*/ 1103065 h 2597112"/>
                <a:gd name="connsiteX5" fmla="*/ 1589391 w 1589391"/>
                <a:gd name="connsiteY5" fmla="*/ 2198637 h 2597112"/>
                <a:gd name="connsiteX6" fmla="*/ 1569524 w 1589391"/>
                <a:gd name="connsiteY6" fmla="*/ 2438264 h 2597112"/>
                <a:gd name="connsiteX7" fmla="*/ 1528969 w 1589391"/>
                <a:gd name="connsiteY7" fmla="*/ 2597112 h 2597112"/>
                <a:gd name="connsiteX8" fmla="*/ 371592 w 1589391"/>
                <a:gd name="connsiteY8" fmla="*/ 2597112 h 2597112"/>
                <a:gd name="connsiteX9" fmla="*/ 373748 w 1589391"/>
                <a:gd name="connsiteY9" fmla="*/ 2585739 h 2597112"/>
                <a:gd name="connsiteX10" fmla="*/ 389241 w 1589391"/>
                <a:gd name="connsiteY10" fmla="*/ 2336761 h 2597112"/>
                <a:gd name="connsiteX11" fmla="*/ 82197 w 1589391"/>
                <a:gd name="connsiteY11" fmla="*/ 1296820 h 2597112"/>
                <a:gd name="connsiteX12" fmla="*/ 37693 w 1589391"/>
                <a:gd name="connsiteY12" fmla="*/ 1237282 h 2597112"/>
                <a:gd name="connsiteX13" fmla="*/ 64738 w 1589391"/>
                <a:gd name="connsiteY13" fmla="*/ 1212691 h 2597112"/>
                <a:gd name="connsiteX14" fmla="*/ 187532 w 1589391"/>
                <a:gd name="connsiteY14" fmla="*/ 1126876 h 2597112"/>
                <a:gd name="connsiteX15" fmla="*/ 245839 w 1589391"/>
                <a:gd name="connsiteY15" fmla="*/ 1098943 h 2597112"/>
                <a:gd name="connsiteX16" fmla="*/ 179102 w 1589391"/>
                <a:gd name="connsiteY16" fmla="*/ 1043881 h 2597112"/>
                <a:gd name="connsiteX17" fmla="*/ 0 w 1589391"/>
                <a:gd name="connsiteY17" fmla="*/ 611491 h 2597112"/>
                <a:gd name="connsiteX18" fmla="*/ 611491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611491" y="0"/>
                  </a:moveTo>
                  <a:cubicBezTo>
                    <a:pt x="949208" y="0"/>
                    <a:pt x="1222982" y="273774"/>
                    <a:pt x="1222982" y="611491"/>
                  </a:cubicBezTo>
                  <a:cubicBezTo>
                    <a:pt x="1222982" y="780349"/>
                    <a:pt x="1154539" y="933222"/>
                    <a:pt x="1043881" y="1043881"/>
                  </a:cubicBezTo>
                  <a:lnTo>
                    <a:pt x="978421" y="1097890"/>
                  </a:lnTo>
                  <a:lnTo>
                    <a:pt x="992134" y="1103065"/>
                  </a:lnTo>
                  <a:cubicBezTo>
                    <a:pt x="1343117" y="1283567"/>
                    <a:pt x="1589391" y="1706133"/>
                    <a:pt x="1589391" y="2198637"/>
                  </a:cubicBezTo>
                  <a:cubicBezTo>
                    <a:pt x="1589391" y="2280721"/>
                    <a:pt x="1582550" y="2360862"/>
                    <a:pt x="1569524" y="2438264"/>
                  </a:cubicBezTo>
                  <a:lnTo>
                    <a:pt x="1528969" y="2597112"/>
                  </a:lnTo>
                  <a:lnTo>
                    <a:pt x="371592" y="2597112"/>
                  </a:lnTo>
                  <a:lnTo>
                    <a:pt x="373748" y="2585739"/>
                  </a:lnTo>
                  <a:cubicBezTo>
                    <a:pt x="383950" y="2504557"/>
                    <a:pt x="389241" y="2421410"/>
                    <a:pt x="389241" y="2336761"/>
                  </a:cubicBezTo>
                  <a:cubicBezTo>
                    <a:pt x="389241" y="1941732"/>
                    <a:pt x="274014" y="1579425"/>
                    <a:pt x="82197" y="1296820"/>
                  </a:cubicBezTo>
                  <a:lnTo>
                    <a:pt x="37693" y="1237282"/>
                  </a:lnTo>
                  <a:lnTo>
                    <a:pt x="64738" y="1212691"/>
                  </a:lnTo>
                  <a:cubicBezTo>
                    <a:pt x="103757" y="1180640"/>
                    <a:pt x="144780" y="1151923"/>
                    <a:pt x="187532" y="1126876"/>
                  </a:cubicBezTo>
                  <a:lnTo>
                    <a:pt x="245839" y="1098943"/>
                  </a:lnTo>
                  <a:lnTo>
                    <a:pt x="179102" y="1043881"/>
                  </a:lnTo>
                  <a:cubicBezTo>
                    <a:pt x="68444" y="933222"/>
                    <a:pt x="0" y="780349"/>
                    <a:pt x="0" y="611491"/>
                  </a:cubicBezTo>
                  <a:cubicBezTo>
                    <a:pt x="0" y="273774"/>
                    <a:pt x="273774" y="0"/>
                    <a:pt x="61149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2983607" y="5662958"/>
            <a:ext cx="751982" cy="812620"/>
            <a:chOff x="1565344" y="158750"/>
            <a:chExt cx="6004241" cy="6488401"/>
          </a:xfrm>
          <a:solidFill>
            <a:srgbClr val="00B050"/>
          </a:solidFill>
        </p:grpSpPr>
        <p:sp>
          <p:nvSpPr>
            <p:cNvPr id="320" name="Freeform 319"/>
            <p:cNvSpPr/>
            <p:nvPr/>
          </p:nvSpPr>
          <p:spPr>
            <a:xfrm>
              <a:off x="4292600" y="158750"/>
              <a:ext cx="3270249" cy="3390900"/>
            </a:xfrm>
            <a:custGeom>
              <a:avLst/>
              <a:gdLst>
                <a:gd name="connsiteX0" fmla="*/ 463561 w 3270249"/>
                <a:gd name="connsiteY0" fmla="*/ 266700 h 3390900"/>
                <a:gd name="connsiteX1" fmla="*/ 263524 w 3270249"/>
                <a:gd name="connsiteY1" fmla="*/ 466737 h 3390900"/>
                <a:gd name="connsiteX2" fmla="*/ 263524 w 3270249"/>
                <a:gd name="connsiteY2" fmla="*/ 2257413 h 3390900"/>
                <a:gd name="connsiteX3" fmla="*/ 463561 w 3270249"/>
                <a:gd name="connsiteY3" fmla="*/ 2457450 h 3390900"/>
                <a:gd name="connsiteX4" fmla="*/ 781049 w 3270249"/>
                <a:gd name="connsiteY4" fmla="*/ 2457450 h 3390900"/>
                <a:gd name="connsiteX5" fmla="*/ 870657 w 3270249"/>
                <a:gd name="connsiteY5" fmla="*/ 2457450 h 3390900"/>
                <a:gd name="connsiteX6" fmla="*/ 1501774 w 3270249"/>
                <a:gd name="connsiteY6" fmla="*/ 2882900 h 3390900"/>
                <a:gd name="connsiteX7" fmla="*/ 1501774 w 3270249"/>
                <a:gd name="connsiteY7" fmla="*/ 2457450 h 3390900"/>
                <a:gd name="connsiteX8" fmla="*/ 1771649 w 3270249"/>
                <a:gd name="connsiteY8" fmla="*/ 2457450 h 3390900"/>
                <a:gd name="connsiteX9" fmla="*/ 2806687 w 3270249"/>
                <a:gd name="connsiteY9" fmla="*/ 2457450 h 3390900"/>
                <a:gd name="connsiteX10" fmla="*/ 3006724 w 3270249"/>
                <a:gd name="connsiteY10" fmla="*/ 2257413 h 3390900"/>
                <a:gd name="connsiteX11" fmla="*/ 3006724 w 3270249"/>
                <a:gd name="connsiteY11" fmla="*/ 466737 h 3390900"/>
                <a:gd name="connsiteX12" fmla="*/ 2806687 w 3270249"/>
                <a:gd name="connsiteY12" fmla="*/ 266700 h 3390900"/>
                <a:gd name="connsiteX13" fmla="*/ 454034 w 3270249"/>
                <a:gd name="connsiteY13" fmla="*/ 0 h 3390900"/>
                <a:gd name="connsiteX14" fmla="*/ 2816215 w 3270249"/>
                <a:gd name="connsiteY14" fmla="*/ 0 h 3390900"/>
                <a:gd name="connsiteX15" fmla="*/ 3270249 w 3270249"/>
                <a:gd name="connsiteY15" fmla="*/ 454034 h 3390900"/>
                <a:gd name="connsiteX16" fmla="*/ 3270249 w 3270249"/>
                <a:gd name="connsiteY16" fmla="*/ 2270116 h 3390900"/>
                <a:gd name="connsiteX17" fmla="*/ 2816215 w 3270249"/>
                <a:gd name="connsiteY17" fmla="*/ 2724150 h 3390900"/>
                <a:gd name="connsiteX18" fmla="*/ 1771649 w 3270249"/>
                <a:gd name="connsiteY18" fmla="*/ 2724150 h 3390900"/>
                <a:gd name="connsiteX19" fmla="*/ 1771649 w 3270249"/>
                <a:gd name="connsiteY19" fmla="*/ 3390900 h 3390900"/>
                <a:gd name="connsiteX20" fmla="*/ 782584 w 3270249"/>
                <a:gd name="connsiteY20" fmla="*/ 2724150 h 3390900"/>
                <a:gd name="connsiteX21" fmla="*/ 454034 w 3270249"/>
                <a:gd name="connsiteY21" fmla="*/ 2724150 h 3390900"/>
                <a:gd name="connsiteX22" fmla="*/ 0 w 3270249"/>
                <a:gd name="connsiteY22" fmla="*/ 2270116 h 3390900"/>
                <a:gd name="connsiteX23" fmla="*/ 0 w 3270249"/>
                <a:gd name="connsiteY23" fmla="*/ 454034 h 3390900"/>
                <a:gd name="connsiteX24" fmla="*/ 454034 w 3270249"/>
                <a:gd name="connsiteY24" fmla="*/ 0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0249" h="3390900">
                  <a:moveTo>
                    <a:pt x="463561" y="266700"/>
                  </a:moveTo>
                  <a:cubicBezTo>
                    <a:pt x="353084" y="266700"/>
                    <a:pt x="263524" y="356260"/>
                    <a:pt x="263524" y="466737"/>
                  </a:cubicBezTo>
                  <a:lnTo>
                    <a:pt x="263524" y="2257413"/>
                  </a:lnTo>
                  <a:cubicBezTo>
                    <a:pt x="263524" y="2367890"/>
                    <a:pt x="353084" y="2457450"/>
                    <a:pt x="463561" y="2457450"/>
                  </a:cubicBezTo>
                  <a:lnTo>
                    <a:pt x="781049" y="2457450"/>
                  </a:lnTo>
                  <a:lnTo>
                    <a:pt x="870657" y="2457450"/>
                  </a:lnTo>
                  <a:lnTo>
                    <a:pt x="1501774" y="2882900"/>
                  </a:lnTo>
                  <a:lnTo>
                    <a:pt x="1501774" y="2457450"/>
                  </a:lnTo>
                  <a:lnTo>
                    <a:pt x="1771649" y="2457450"/>
                  </a:lnTo>
                  <a:lnTo>
                    <a:pt x="2806687" y="2457450"/>
                  </a:lnTo>
                  <a:cubicBezTo>
                    <a:pt x="2917164" y="2457450"/>
                    <a:pt x="3006724" y="2367890"/>
                    <a:pt x="3006724" y="2257413"/>
                  </a:cubicBezTo>
                  <a:lnTo>
                    <a:pt x="3006724" y="466737"/>
                  </a:lnTo>
                  <a:cubicBezTo>
                    <a:pt x="3006724" y="356260"/>
                    <a:pt x="2917164" y="266700"/>
                    <a:pt x="2806687" y="266700"/>
                  </a:cubicBezTo>
                  <a:close/>
                  <a:moveTo>
                    <a:pt x="454034" y="0"/>
                  </a:moveTo>
                  <a:lnTo>
                    <a:pt x="2816215" y="0"/>
                  </a:lnTo>
                  <a:cubicBezTo>
                    <a:pt x="3066971" y="0"/>
                    <a:pt x="3270249" y="203278"/>
                    <a:pt x="3270249" y="454034"/>
                  </a:cubicBezTo>
                  <a:lnTo>
                    <a:pt x="3270249" y="2270116"/>
                  </a:lnTo>
                  <a:cubicBezTo>
                    <a:pt x="3270249" y="2520872"/>
                    <a:pt x="3066971" y="2724150"/>
                    <a:pt x="2816215" y="2724150"/>
                  </a:cubicBezTo>
                  <a:lnTo>
                    <a:pt x="1771649" y="2724150"/>
                  </a:lnTo>
                  <a:lnTo>
                    <a:pt x="1771649" y="3390900"/>
                  </a:lnTo>
                  <a:lnTo>
                    <a:pt x="782584" y="2724150"/>
                  </a:lnTo>
                  <a:lnTo>
                    <a:pt x="454034" y="2724150"/>
                  </a:lnTo>
                  <a:cubicBezTo>
                    <a:pt x="203278" y="2724150"/>
                    <a:pt x="0" y="2520872"/>
                    <a:pt x="0" y="2270116"/>
                  </a:cubicBezTo>
                  <a:lnTo>
                    <a:pt x="0" y="454034"/>
                  </a:lnTo>
                  <a:cubicBezTo>
                    <a:pt x="0" y="203278"/>
                    <a:pt x="203278" y="0"/>
                    <a:pt x="4540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flipH="1">
              <a:off x="2118358" y="434340"/>
              <a:ext cx="2901177" cy="3550920"/>
            </a:xfrm>
            <a:custGeom>
              <a:avLst/>
              <a:gdLst>
                <a:gd name="connsiteX0" fmla="*/ 781005 w 3009898"/>
                <a:gd name="connsiteY0" fmla="*/ 0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8761 h 3550920"/>
                <a:gd name="connsiteX11" fmla="*/ 2592011 w 3009898"/>
                <a:gd name="connsiteY11" fmla="*/ 0 h 3550920"/>
                <a:gd name="connsiteX12" fmla="*/ 1086744 w 3009898"/>
                <a:gd name="connsiteY12" fmla="*/ 0 h 3550920"/>
                <a:gd name="connsiteX13" fmla="*/ 1086744 w 3009898"/>
                <a:gd name="connsiteY13" fmla="*/ 279286 h 3550920"/>
                <a:gd name="connsiteX14" fmla="*/ 2583241 w 3009898"/>
                <a:gd name="connsiteY14" fmla="*/ 279286 h 3550920"/>
                <a:gd name="connsiteX15" fmla="*/ 2767353 w 3009898"/>
                <a:gd name="connsiteY15" fmla="*/ 488763 h 3550920"/>
                <a:gd name="connsiteX16" fmla="*/ 2767353 w 3009898"/>
                <a:gd name="connsiteY16" fmla="*/ 2363943 h 3550920"/>
                <a:gd name="connsiteX17" fmla="*/ 2583241 w 3009898"/>
                <a:gd name="connsiteY17" fmla="*/ 2573420 h 3550920"/>
                <a:gd name="connsiteX18" fmla="*/ 1630605 w 3009898"/>
                <a:gd name="connsiteY18" fmla="*/ 2573420 h 3550920"/>
                <a:gd name="connsiteX19" fmla="*/ 1382215 w 3009898"/>
                <a:gd name="connsiteY19" fmla="*/ 2573420 h 3550920"/>
                <a:gd name="connsiteX20" fmla="*/ 1382215 w 3009898"/>
                <a:gd name="connsiteY20" fmla="*/ 3018947 h 3550920"/>
                <a:gd name="connsiteX21" fmla="*/ 808378 w 3009898"/>
                <a:gd name="connsiteY21" fmla="*/ 2578816 h 3550920"/>
                <a:gd name="connsiteX22" fmla="*/ 766858 w 3009898"/>
                <a:gd name="connsiteY22" fmla="*/ 2601615 h 3550920"/>
                <a:gd name="connsiteX23" fmla="*/ 562989 w 3009898"/>
                <a:gd name="connsiteY23" fmla="*/ 2643255 h 3550920"/>
                <a:gd name="connsiteX24" fmla="*/ 183988 w 3009898"/>
                <a:gd name="connsiteY24" fmla="*/ 2643255 h 3550920"/>
                <a:gd name="connsiteX25" fmla="*/ 108721 w 3009898"/>
                <a:gd name="connsiteY25" fmla="*/ 2694588 h 3550920"/>
                <a:gd name="connsiteX26" fmla="*/ 122397 w 3009898"/>
                <a:gd name="connsiteY26" fmla="*/ 2713446 h 3550920"/>
                <a:gd name="connsiteX27" fmla="*/ 417888 w 3009898"/>
                <a:gd name="connsiteY27" fmla="*/ 2852706 h 3550920"/>
                <a:gd name="connsiteX28" fmla="*/ 720281 w 3009898"/>
                <a:gd name="connsiteY28" fmla="*/ 2852706 h 3550920"/>
                <a:gd name="connsiteX29" fmla="*/ 1630605 w 3009898"/>
                <a:gd name="connsiteY29" fmla="*/ 3550920 h 3550920"/>
                <a:gd name="connsiteX30" fmla="*/ 1630605 w 3009898"/>
                <a:gd name="connsiteY30" fmla="*/ 2852706 h 3550920"/>
                <a:gd name="connsiteX31" fmla="*/ 2592011 w 3009898"/>
                <a:gd name="connsiteY31" fmla="*/ 2852706 h 3550920"/>
                <a:gd name="connsiteX32" fmla="*/ 3009898 w 3009898"/>
                <a:gd name="connsiteY32" fmla="*/ 2377245 h 3550920"/>
                <a:gd name="connsiteX33" fmla="*/ 3009898 w 3009898"/>
                <a:gd name="connsiteY33" fmla="*/ 475460 h 3550920"/>
                <a:gd name="connsiteX34" fmla="*/ 2592011 w 3009898"/>
                <a:gd name="connsiteY34" fmla="*/ 0 h 3550920"/>
                <a:gd name="connsiteX0" fmla="*/ 426656 w 3009898"/>
                <a:gd name="connsiteY0" fmla="*/ 279286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2592011 w 3009898"/>
                <a:gd name="connsiteY10" fmla="*/ 0 h 3550920"/>
                <a:gd name="connsiteX11" fmla="*/ 1086744 w 3009898"/>
                <a:gd name="connsiteY11" fmla="*/ 0 h 3550920"/>
                <a:gd name="connsiteX12" fmla="*/ 1086744 w 3009898"/>
                <a:gd name="connsiteY12" fmla="*/ 279286 h 3550920"/>
                <a:gd name="connsiteX13" fmla="*/ 2583241 w 3009898"/>
                <a:gd name="connsiteY13" fmla="*/ 279286 h 3550920"/>
                <a:gd name="connsiteX14" fmla="*/ 2767353 w 3009898"/>
                <a:gd name="connsiteY14" fmla="*/ 488763 h 3550920"/>
                <a:gd name="connsiteX15" fmla="*/ 2767353 w 3009898"/>
                <a:gd name="connsiteY15" fmla="*/ 2363943 h 3550920"/>
                <a:gd name="connsiteX16" fmla="*/ 2583241 w 3009898"/>
                <a:gd name="connsiteY16" fmla="*/ 2573420 h 3550920"/>
                <a:gd name="connsiteX17" fmla="*/ 1630605 w 3009898"/>
                <a:gd name="connsiteY17" fmla="*/ 2573420 h 3550920"/>
                <a:gd name="connsiteX18" fmla="*/ 1382215 w 3009898"/>
                <a:gd name="connsiteY18" fmla="*/ 2573420 h 3550920"/>
                <a:gd name="connsiteX19" fmla="*/ 1382215 w 3009898"/>
                <a:gd name="connsiteY19" fmla="*/ 3018947 h 3550920"/>
                <a:gd name="connsiteX20" fmla="*/ 808378 w 3009898"/>
                <a:gd name="connsiteY20" fmla="*/ 2578816 h 3550920"/>
                <a:gd name="connsiteX21" fmla="*/ 766858 w 3009898"/>
                <a:gd name="connsiteY21" fmla="*/ 2601615 h 3550920"/>
                <a:gd name="connsiteX22" fmla="*/ 562989 w 3009898"/>
                <a:gd name="connsiteY22" fmla="*/ 2643255 h 3550920"/>
                <a:gd name="connsiteX23" fmla="*/ 183988 w 3009898"/>
                <a:gd name="connsiteY23" fmla="*/ 2643255 h 3550920"/>
                <a:gd name="connsiteX24" fmla="*/ 108721 w 3009898"/>
                <a:gd name="connsiteY24" fmla="*/ 2694588 h 3550920"/>
                <a:gd name="connsiteX25" fmla="*/ 122397 w 3009898"/>
                <a:gd name="connsiteY25" fmla="*/ 2713446 h 3550920"/>
                <a:gd name="connsiteX26" fmla="*/ 417888 w 3009898"/>
                <a:gd name="connsiteY26" fmla="*/ 2852706 h 3550920"/>
                <a:gd name="connsiteX27" fmla="*/ 720281 w 3009898"/>
                <a:gd name="connsiteY27" fmla="*/ 2852706 h 3550920"/>
                <a:gd name="connsiteX28" fmla="*/ 1630605 w 3009898"/>
                <a:gd name="connsiteY28" fmla="*/ 3550920 h 3550920"/>
                <a:gd name="connsiteX29" fmla="*/ 1630605 w 3009898"/>
                <a:gd name="connsiteY29" fmla="*/ 2852706 h 3550920"/>
                <a:gd name="connsiteX30" fmla="*/ 2592011 w 3009898"/>
                <a:gd name="connsiteY30" fmla="*/ 2852706 h 3550920"/>
                <a:gd name="connsiteX31" fmla="*/ 3009898 w 3009898"/>
                <a:gd name="connsiteY31" fmla="*/ 2377245 h 3550920"/>
                <a:gd name="connsiteX32" fmla="*/ 3009898 w 3009898"/>
                <a:gd name="connsiteY32" fmla="*/ 475460 h 3550920"/>
                <a:gd name="connsiteX33" fmla="*/ 2592011 w 3009898"/>
                <a:gd name="connsiteY33" fmla="*/ 0 h 3550920"/>
                <a:gd name="connsiteX0" fmla="*/ 242545 w 3009898"/>
                <a:gd name="connsiteY0" fmla="*/ 488763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2592011 w 3009898"/>
                <a:gd name="connsiteY9" fmla="*/ 0 h 3550920"/>
                <a:gd name="connsiteX10" fmla="*/ 1086744 w 3009898"/>
                <a:gd name="connsiteY10" fmla="*/ 0 h 3550920"/>
                <a:gd name="connsiteX11" fmla="*/ 1086744 w 3009898"/>
                <a:gd name="connsiteY11" fmla="*/ 279286 h 3550920"/>
                <a:gd name="connsiteX12" fmla="*/ 2583241 w 3009898"/>
                <a:gd name="connsiteY12" fmla="*/ 279286 h 3550920"/>
                <a:gd name="connsiteX13" fmla="*/ 2767353 w 3009898"/>
                <a:gd name="connsiteY13" fmla="*/ 488763 h 3550920"/>
                <a:gd name="connsiteX14" fmla="*/ 2767353 w 3009898"/>
                <a:gd name="connsiteY14" fmla="*/ 2363943 h 3550920"/>
                <a:gd name="connsiteX15" fmla="*/ 2583241 w 3009898"/>
                <a:gd name="connsiteY15" fmla="*/ 2573420 h 3550920"/>
                <a:gd name="connsiteX16" fmla="*/ 1630605 w 3009898"/>
                <a:gd name="connsiteY16" fmla="*/ 2573420 h 3550920"/>
                <a:gd name="connsiteX17" fmla="*/ 1382215 w 3009898"/>
                <a:gd name="connsiteY17" fmla="*/ 2573420 h 3550920"/>
                <a:gd name="connsiteX18" fmla="*/ 1382215 w 3009898"/>
                <a:gd name="connsiteY18" fmla="*/ 3018947 h 3550920"/>
                <a:gd name="connsiteX19" fmla="*/ 808378 w 3009898"/>
                <a:gd name="connsiteY19" fmla="*/ 2578816 h 3550920"/>
                <a:gd name="connsiteX20" fmla="*/ 766858 w 3009898"/>
                <a:gd name="connsiteY20" fmla="*/ 2601615 h 3550920"/>
                <a:gd name="connsiteX21" fmla="*/ 562989 w 3009898"/>
                <a:gd name="connsiteY21" fmla="*/ 2643255 h 3550920"/>
                <a:gd name="connsiteX22" fmla="*/ 183988 w 3009898"/>
                <a:gd name="connsiteY22" fmla="*/ 2643255 h 3550920"/>
                <a:gd name="connsiteX23" fmla="*/ 108721 w 3009898"/>
                <a:gd name="connsiteY23" fmla="*/ 2694588 h 3550920"/>
                <a:gd name="connsiteX24" fmla="*/ 122397 w 3009898"/>
                <a:gd name="connsiteY24" fmla="*/ 2713446 h 3550920"/>
                <a:gd name="connsiteX25" fmla="*/ 417888 w 3009898"/>
                <a:gd name="connsiteY25" fmla="*/ 2852706 h 3550920"/>
                <a:gd name="connsiteX26" fmla="*/ 720281 w 3009898"/>
                <a:gd name="connsiteY26" fmla="*/ 2852706 h 3550920"/>
                <a:gd name="connsiteX27" fmla="*/ 1630605 w 3009898"/>
                <a:gd name="connsiteY27" fmla="*/ 3550920 h 3550920"/>
                <a:gd name="connsiteX28" fmla="*/ 1630605 w 3009898"/>
                <a:gd name="connsiteY28" fmla="*/ 2852706 h 3550920"/>
                <a:gd name="connsiteX29" fmla="*/ 2592011 w 3009898"/>
                <a:gd name="connsiteY29" fmla="*/ 2852706 h 3550920"/>
                <a:gd name="connsiteX30" fmla="*/ 3009898 w 3009898"/>
                <a:gd name="connsiteY30" fmla="*/ 2377245 h 3550920"/>
                <a:gd name="connsiteX31" fmla="*/ 3009898 w 3009898"/>
                <a:gd name="connsiteY31" fmla="*/ 475460 h 3550920"/>
                <a:gd name="connsiteX32" fmla="*/ 2592011 w 3009898"/>
                <a:gd name="connsiteY32" fmla="*/ 0 h 3550920"/>
                <a:gd name="connsiteX0" fmla="*/ 242545 w 3009898"/>
                <a:gd name="connsiteY0" fmla="*/ 488763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42545 w 3009898"/>
                <a:gd name="connsiteY7" fmla="*/ 488763 h 3550920"/>
                <a:gd name="connsiteX8" fmla="*/ 2592011 w 3009898"/>
                <a:gd name="connsiteY8" fmla="*/ 0 h 3550920"/>
                <a:gd name="connsiteX9" fmla="*/ 1086744 w 3009898"/>
                <a:gd name="connsiteY9" fmla="*/ 0 h 3550920"/>
                <a:gd name="connsiteX10" fmla="*/ 1086744 w 3009898"/>
                <a:gd name="connsiteY10" fmla="*/ 279286 h 3550920"/>
                <a:gd name="connsiteX11" fmla="*/ 2583241 w 3009898"/>
                <a:gd name="connsiteY11" fmla="*/ 279286 h 3550920"/>
                <a:gd name="connsiteX12" fmla="*/ 2767353 w 3009898"/>
                <a:gd name="connsiteY12" fmla="*/ 488763 h 3550920"/>
                <a:gd name="connsiteX13" fmla="*/ 2767353 w 3009898"/>
                <a:gd name="connsiteY13" fmla="*/ 2363943 h 3550920"/>
                <a:gd name="connsiteX14" fmla="*/ 2583241 w 3009898"/>
                <a:gd name="connsiteY14" fmla="*/ 2573420 h 3550920"/>
                <a:gd name="connsiteX15" fmla="*/ 1630605 w 3009898"/>
                <a:gd name="connsiteY15" fmla="*/ 2573420 h 3550920"/>
                <a:gd name="connsiteX16" fmla="*/ 1382215 w 3009898"/>
                <a:gd name="connsiteY16" fmla="*/ 2573420 h 3550920"/>
                <a:gd name="connsiteX17" fmla="*/ 1382215 w 3009898"/>
                <a:gd name="connsiteY17" fmla="*/ 3018947 h 3550920"/>
                <a:gd name="connsiteX18" fmla="*/ 808378 w 3009898"/>
                <a:gd name="connsiteY18" fmla="*/ 2578816 h 3550920"/>
                <a:gd name="connsiteX19" fmla="*/ 766858 w 3009898"/>
                <a:gd name="connsiteY19" fmla="*/ 2601615 h 3550920"/>
                <a:gd name="connsiteX20" fmla="*/ 562989 w 3009898"/>
                <a:gd name="connsiteY20" fmla="*/ 2643255 h 3550920"/>
                <a:gd name="connsiteX21" fmla="*/ 183988 w 3009898"/>
                <a:gd name="connsiteY21" fmla="*/ 2643255 h 3550920"/>
                <a:gd name="connsiteX22" fmla="*/ 108721 w 3009898"/>
                <a:gd name="connsiteY22" fmla="*/ 2694588 h 3550920"/>
                <a:gd name="connsiteX23" fmla="*/ 122397 w 3009898"/>
                <a:gd name="connsiteY23" fmla="*/ 2713446 h 3550920"/>
                <a:gd name="connsiteX24" fmla="*/ 417888 w 3009898"/>
                <a:gd name="connsiteY24" fmla="*/ 2852706 h 3550920"/>
                <a:gd name="connsiteX25" fmla="*/ 720281 w 3009898"/>
                <a:gd name="connsiteY25" fmla="*/ 2852706 h 3550920"/>
                <a:gd name="connsiteX26" fmla="*/ 1630605 w 3009898"/>
                <a:gd name="connsiteY26" fmla="*/ 3550920 h 3550920"/>
                <a:gd name="connsiteX27" fmla="*/ 1630605 w 3009898"/>
                <a:gd name="connsiteY27" fmla="*/ 2852706 h 3550920"/>
                <a:gd name="connsiteX28" fmla="*/ 2592011 w 3009898"/>
                <a:gd name="connsiteY28" fmla="*/ 2852706 h 3550920"/>
                <a:gd name="connsiteX29" fmla="*/ 3009898 w 3009898"/>
                <a:gd name="connsiteY29" fmla="*/ 2377245 h 3550920"/>
                <a:gd name="connsiteX30" fmla="*/ 3009898 w 3009898"/>
                <a:gd name="connsiteY30" fmla="*/ 475460 h 3550920"/>
                <a:gd name="connsiteX31" fmla="*/ 2592011 w 3009898"/>
                <a:gd name="connsiteY31" fmla="*/ 0 h 3550920"/>
                <a:gd name="connsiteX0" fmla="*/ 242545 w 3009898"/>
                <a:gd name="connsiteY0" fmla="*/ 2332006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592011 w 3009898"/>
                <a:gd name="connsiteY7" fmla="*/ 0 h 3550920"/>
                <a:gd name="connsiteX8" fmla="*/ 1086744 w 3009898"/>
                <a:gd name="connsiteY8" fmla="*/ 0 h 3550920"/>
                <a:gd name="connsiteX9" fmla="*/ 1086744 w 3009898"/>
                <a:gd name="connsiteY9" fmla="*/ 279286 h 3550920"/>
                <a:gd name="connsiteX10" fmla="*/ 2583241 w 3009898"/>
                <a:gd name="connsiteY10" fmla="*/ 279286 h 3550920"/>
                <a:gd name="connsiteX11" fmla="*/ 2767353 w 3009898"/>
                <a:gd name="connsiteY11" fmla="*/ 488763 h 3550920"/>
                <a:gd name="connsiteX12" fmla="*/ 2767353 w 3009898"/>
                <a:gd name="connsiteY12" fmla="*/ 2363943 h 3550920"/>
                <a:gd name="connsiteX13" fmla="*/ 2583241 w 3009898"/>
                <a:gd name="connsiteY13" fmla="*/ 2573420 h 3550920"/>
                <a:gd name="connsiteX14" fmla="*/ 1630605 w 3009898"/>
                <a:gd name="connsiteY14" fmla="*/ 2573420 h 3550920"/>
                <a:gd name="connsiteX15" fmla="*/ 1382215 w 3009898"/>
                <a:gd name="connsiteY15" fmla="*/ 2573420 h 3550920"/>
                <a:gd name="connsiteX16" fmla="*/ 1382215 w 3009898"/>
                <a:gd name="connsiteY16" fmla="*/ 3018947 h 3550920"/>
                <a:gd name="connsiteX17" fmla="*/ 808378 w 3009898"/>
                <a:gd name="connsiteY17" fmla="*/ 2578816 h 3550920"/>
                <a:gd name="connsiteX18" fmla="*/ 766858 w 3009898"/>
                <a:gd name="connsiteY18" fmla="*/ 2601615 h 3550920"/>
                <a:gd name="connsiteX19" fmla="*/ 562989 w 3009898"/>
                <a:gd name="connsiteY19" fmla="*/ 2643255 h 3550920"/>
                <a:gd name="connsiteX20" fmla="*/ 183988 w 3009898"/>
                <a:gd name="connsiteY20" fmla="*/ 2643255 h 3550920"/>
                <a:gd name="connsiteX21" fmla="*/ 108721 w 3009898"/>
                <a:gd name="connsiteY21" fmla="*/ 2694588 h 3550920"/>
                <a:gd name="connsiteX22" fmla="*/ 122397 w 3009898"/>
                <a:gd name="connsiteY22" fmla="*/ 2713446 h 3550920"/>
                <a:gd name="connsiteX23" fmla="*/ 417888 w 3009898"/>
                <a:gd name="connsiteY23" fmla="*/ 2852706 h 3550920"/>
                <a:gd name="connsiteX24" fmla="*/ 720281 w 3009898"/>
                <a:gd name="connsiteY24" fmla="*/ 2852706 h 3550920"/>
                <a:gd name="connsiteX25" fmla="*/ 1630605 w 3009898"/>
                <a:gd name="connsiteY25" fmla="*/ 3550920 h 3550920"/>
                <a:gd name="connsiteX26" fmla="*/ 1630605 w 3009898"/>
                <a:gd name="connsiteY26" fmla="*/ 2852706 h 3550920"/>
                <a:gd name="connsiteX27" fmla="*/ 2592011 w 3009898"/>
                <a:gd name="connsiteY27" fmla="*/ 2852706 h 3550920"/>
                <a:gd name="connsiteX28" fmla="*/ 3009898 w 3009898"/>
                <a:gd name="connsiteY28" fmla="*/ 2377245 h 3550920"/>
                <a:gd name="connsiteX29" fmla="*/ 3009898 w 3009898"/>
                <a:gd name="connsiteY29" fmla="*/ 475460 h 3550920"/>
                <a:gd name="connsiteX30" fmla="*/ 2592011 w 3009898"/>
                <a:gd name="connsiteY30" fmla="*/ 0 h 3550920"/>
                <a:gd name="connsiteX0" fmla="*/ 242545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42545 w 3009898"/>
                <a:gd name="connsiteY5" fmla="*/ 2332006 h 3550920"/>
                <a:gd name="connsiteX6" fmla="*/ 2592011 w 3009898"/>
                <a:gd name="connsiteY6" fmla="*/ 0 h 3550920"/>
                <a:gd name="connsiteX7" fmla="*/ 1086744 w 3009898"/>
                <a:gd name="connsiteY7" fmla="*/ 0 h 3550920"/>
                <a:gd name="connsiteX8" fmla="*/ 1086744 w 3009898"/>
                <a:gd name="connsiteY8" fmla="*/ 279286 h 3550920"/>
                <a:gd name="connsiteX9" fmla="*/ 2583241 w 3009898"/>
                <a:gd name="connsiteY9" fmla="*/ 279286 h 3550920"/>
                <a:gd name="connsiteX10" fmla="*/ 2767353 w 3009898"/>
                <a:gd name="connsiteY10" fmla="*/ 488763 h 3550920"/>
                <a:gd name="connsiteX11" fmla="*/ 2767353 w 3009898"/>
                <a:gd name="connsiteY11" fmla="*/ 2363943 h 3550920"/>
                <a:gd name="connsiteX12" fmla="*/ 2583241 w 3009898"/>
                <a:gd name="connsiteY12" fmla="*/ 2573420 h 3550920"/>
                <a:gd name="connsiteX13" fmla="*/ 1630605 w 3009898"/>
                <a:gd name="connsiteY13" fmla="*/ 2573420 h 3550920"/>
                <a:gd name="connsiteX14" fmla="*/ 1382215 w 3009898"/>
                <a:gd name="connsiteY14" fmla="*/ 2573420 h 3550920"/>
                <a:gd name="connsiteX15" fmla="*/ 1382215 w 3009898"/>
                <a:gd name="connsiteY15" fmla="*/ 3018947 h 3550920"/>
                <a:gd name="connsiteX16" fmla="*/ 808378 w 3009898"/>
                <a:gd name="connsiteY16" fmla="*/ 2578816 h 3550920"/>
                <a:gd name="connsiteX17" fmla="*/ 766858 w 3009898"/>
                <a:gd name="connsiteY17" fmla="*/ 2601615 h 3550920"/>
                <a:gd name="connsiteX18" fmla="*/ 562989 w 3009898"/>
                <a:gd name="connsiteY18" fmla="*/ 2643255 h 3550920"/>
                <a:gd name="connsiteX19" fmla="*/ 183988 w 3009898"/>
                <a:gd name="connsiteY19" fmla="*/ 2643255 h 3550920"/>
                <a:gd name="connsiteX20" fmla="*/ 108721 w 3009898"/>
                <a:gd name="connsiteY20" fmla="*/ 2694588 h 3550920"/>
                <a:gd name="connsiteX21" fmla="*/ 122397 w 3009898"/>
                <a:gd name="connsiteY21" fmla="*/ 2713446 h 3550920"/>
                <a:gd name="connsiteX22" fmla="*/ 417888 w 3009898"/>
                <a:gd name="connsiteY22" fmla="*/ 2852706 h 3550920"/>
                <a:gd name="connsiteX23" fmla="*/ 720281 w 3009898"/>
                <a:gd name="connsiteY23" fmla="*/ 2852706 h 3550920"/>
                <a:gd name="connsiteX24" fmla="*/ 1630605 w 3009898"/>
                <a:gd name="connsiteY24" fmla="*/ 3550920 h 3550920"/>
                <a:gd name="connsiteX25" fmla="*/ 1630605 w 3009898"/>
                <a:gd name="connsiteY25" fmla="*/ 2852706 h 3550920"/>
                <a:gd name="connsiteX26" fmla="*/ 2592011 w 3009898"/>
                <a:gd name="connsiteY26" fmla="*/ 2852706 h 3550920"/>
                <a:gd name="connsiteX27" fmla="*/ 3009898 w 3009898"/>
                <a:gd name="connsiteY27" fmla="*/ 2377245 h 3550920"/>
                <a:gd name="connsiteX28" fmla="*/ 3009898 w 3009898"/>
                <a:gd name="connsiteY28" fmla="*/ 475460 h 3550920"/>
                <a:gd name="connsiteX29" fmla="*/ 2592011 w 3009898"/>
                <a:gd name="connsiteY29" fmla="*/ 0 h 3550920"/>
                <a:gd name="connsiteX0" fmla="*/ 185758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592011 w 3009898"/>
                <a:gd name="connsiteY5" fmla="*/ 0 h 3550920"/>
                <a:gd name="connsiteX6" fmla="*/ 1086744 w 3009898"/>
                <a:gd name="connsiteY6" fmla="*/ 0 h 3550920"/>
                <a:gd name="connsiteX7" fmla="*/ 1086744 w 3009898"/>
                <a:gd name="connsiteY7" fmla="*/ 279286 h 3550920"/>
                <a:gd name="connsiteX8" fmla="*/ 2583241 w 3009898"/>
                <a:gd name="connsiteY8" fmla="*/ 279286 h 3550920"/>
                <a:gd name="connsiteX9" fmla="*/ 2767353 w 3009898"/>
                <a:gd name="connsiteY9" fmla="*/ 488763 h 3550920"/>
                <a:gd name="connsiteX10" fmla="*/ 2767353 w 3009898"/>
                <a:gd name="connsiteY10" fmla="*/ 2363943 h 3550920"/>
                <a:gd name="connsiteX11" fmla="*/ 2583241 w 3009898"/>
                <a:gd name="connsiteY11" fmla="*/ 2573420 h 3550920"/>
                <a:gd name="connsiteX12" fmla="*/ 1630605 w 3009898"/>
                <a:gd name="connsiteY12" fmla="*/ 2573420 h 3550920"/>
                <a:gd name="connsiteX13" fmla="*/ 1382215 w 3009898"/>
                <a:gd name="connsiteY13" fmla="*/ 2573420 h 3550920"/>
                <a:gd name="connsiteX14" fmla="*/ 1382215 w 3009898"/>
                <a:gd name="connsiteY14" fmla="*/ 3018947 h 3550920"/>
                <a:gd name="connsiteX15" fmla="*/ 808378 w 3009898"/>
                <a:gd name="connsiteY15" fmla="*/ 2578816 h 3550920"/>
                <a:gd name="connsiteX16" fmla="*/ 766858 w 3009898"/>
                <a:gd name="connsiteY16" fmla="*/ 2601615 h 3550920"/>
                <a:gd name="connsiteX17" fmla="*/ 562989 w 3009898"/>
                <a:gd name="connsiteY17" fmla="*/ 2643255 h 3550920"/>
                <a:gd name="connsiteX18" fmla="*/ 183988 w 3009898"/>
                <a:gd name="connsiteY18" fmla="*/ 2643255 h 3550920"/>
                <a:gd name="connsiteX19" fmla="*/ 108721 w 3009898"/>
                <a:gd name="connsiteY19" fmla="*/ 2694588 h 3550920"/>
                <a:gd name="connsiteX20" fmla="*/ 122397 w 3009898"/>
                <a:gd name="connsiteY20" fmla="*/ 2713446 h 3550920"/>
                <a:gd name="connsiteX21" fmla="*/ 417888 w 3009898"/>
                <a:gd name="connsiteY21" fmla="*/ 2852706 h 3550920"/>
                <a:gd name="connsiteX22" fmla="*/ 720281 w 3009898"/>
                <a:gd name="connsiteY22" fmla="*/ 2852706 h 3550920"/>
                <a:gd name="connsiteX23" fmla="*/ 1630605 w 3009898"/>
                <a:gd name="connsiteY23" fmla="*/ 3550920 h 3550920"/>
                <a:gd name="connsiteX24" fmla="*/ 1630605 w 3009898"/>
                <a:gd name="connsiteY24" fmla="*/ 2852706 h 3550920"/>
                <a:gd name="connsiteX25" fmla="*/ 2592011 w 3009898"/>
                <a:gd name="connsiteY25" fmla="*/ 2852706 h 3550920"/>
                <a:gd name="connsiteX26" fmla="*/ 3009898 w 3009898"/>
                <a:gd name="connsiteY26" fmla="*/ 2377245 h 3550920"/>
                <a:gd name="connsiteX27" fmla="*/ 3009898 w 3009898"/>
                <a:gd name="connsiteY27" fmla="*/ 475460 h 3550920"/>
                <a:gd name="connsiteX28" fmla="*/ 2592011 w 3009898"/>
                <a:gd name="connsiteY28" fmla="*/ 0 h 3550920"/>
                <a:gd name="connsiteX0" fmla="*/ 82390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2592011 w 3009898"/>
                <a:gd name="connsiteY4" fmla="*/ 0 h 3550920"/>
                <a:gd name="connsiteX5" fmla="*/ 1086744 w 3009898"/>
                <a:gd name="connsiteY5" fmla="*/ 0 h 3550920"/>
                <a:gd name="connsiteX6" fmla="*/ 1086744 w 3009898"/>
                <a:gd name="connsiteY6" fmla="*/ 279286 h 3550920"/>
                <a:gd name="connsiteX7" fmla="*/ 2583241 w 3009898"/>
                <a:gd name="connsiteY7" fmla="*/ 279286 h 3550920"/>
                <a:gd name="connsiteX8" fmla="*/ 2767353 w 3009898"/>
                <a:gd name="connsiteY8" fmla="*/ 488763 h 3550920"/>
                <a:gd name="connsiteX9" fmla="*/ 2767353 w 3009898"/>
                <a:gd name="connsiteY9" fmla="*/ 2363943 h 3550920"/>
                <a:gd name="connsiteX10" fmla="*/ 2583241 w 3009898"/>
                <a:gd name="connsiteY10" fmla="*/ 2573420 h 3550920"/>
                <a:gd name="connsiteX11" fmla="*/ 1630605 w 3009898"/>
                <a:gd name="connsiteY11" fmla="*/ 2573420 h 3550920"/>
                <a:gd name="connsiteX12" fmla="*/ 1382215 w 3009898"/>
                <a:gd name="connsiteY12" fmla="*/ 2573420 h 3550920"/>
                <a:gd name="connsiteX13" fmla="*/ 1382215 w 3009898"/>
                <a:gd name="connsiteY13" fmla="*/ 3018947 h 3550920"/>
                <a:gd name="connsiteX14" fmla="*/ 808378 w 3009898"/>
                <a:gd name="connsiteY14" fmla="*/ 2578816 h 3550920"/>
                <a:gd name="connsiteX15" fmla="*/ 766858 w 3009898"/>
                <a:gd name="connsiteY15" fmla="*/ 2601615 h 3550920"/>
                <a:gd name="connsiteX16" fmla="*/ 562989 w 3009898"/>
                <a:gd name="connsiteY16" fmla="*/ 2643255 h 3550920"/>
                <a:gd name="connsiteX17" fmla="*/ 183988 w 3009898"/>
                <a:gd name="connsiteY17" fmla="*/ 2643255 h 3550920"/>
                <a:gd name="connsiteX18" fmla="*/ 108721 w 3009898"/>
                <a:gd name="connsiteY18" fmla="*/ 2694588 h 3550920"/>
                <a:gd name="connsiteX19" fmla="*/ 122397 w 3009898"/>
                <a:gd name="connsiteY19" fmla="*/ 2713446 h 3550920"/>
                <a:gd name="connsiteX20" fmla="*/ 417888 w 3009898"/>
                <a:gd name="connsiteY20" fmla="*/ 2852706 h 3550920"/>
                <a:gd name="connsiteX21" fmla="*/ 720281 w 3009898"/>
                <a:gd name="connsiteY21" fmla="*/ 2852706 h 3550920"/>
                <a:gd name="connsiteX22" fmla="*/ 1630605 w 3009898"/>
                <a:gd name="connsiteY22" fmla="*/ 3550920 h 3550920"/>
                <a:gd name="connsiteX23" fmla="*/ 1630605 w 3009898"/>
                <a:gd name="connsiteY23" fmla="*/ 2852706 h 3550920"/>
                <a:gd name="connsiteX24" fmla="*/ 2592011 w 3009898"/>
                <a:gd name="connsiteY24" fmla="*/ 2852706 h 3550920"/>
                <a:gd name="connsiteX25" fmla="*/ 3009898 w 3009898"/>
                <a:gd name="connsiteY25" fmla="*/ 2377245 h 3550920"/>
                <a:gd name="connsiteX26" fmla="*/ 3009898 w 3009898"/>
                <a:gd name="connsiteY26" fmla="*/ 475460 h 3550920"/>
                <a:gd name="connsiteX27" fmla="*/ 2592011 w 3009898"/>
                <a:gd name="connsiteY27" fmla="*/ 0 h 3550920"/>
                <a:gd name="connsiteX0" fmla="*/ 915 w 3009898"/>
                <a:gd name="connsiteY0" fmla="*/ 2387572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2592011 w 3009898"/>
                <a:gd name="connsiteY3" fmla="*/ 0 h 3550920"/>
                <a:gd name="connsiteX4" fmla="*/ 1086744 w 3009898"/>
                <a:gd name="connsiteY4" fmla="*/ 0 h 3550920"/>
                <a:gd name="connsiteX5" fmla="*/ 1086744 w 3009898"/>
                <a:gd name="connsiteY5" fmla="*/ 279286 h 3550920"/>
                <a:gd name="connsiteX6" fmla="*/ 2583241 w 3009898"/>
                <a:gd name="connsiteY6" fmla="*/ 279286 h 3550920"/>
                <a:gd name="connsiteX7" fmla="*/ 2767353 w 3009898"/>
                <a:gd name="connsiteY7" fmla="*/ 488763 h 3550920"/>
                <a:gd name="connsiteX8" fmla="*/ 2767353 w 3009898"/>
                <a:gd name="connsiteY8" fmla="*/ 2363943 h 3550920"/>
                <a:gd name="connsiteX9" fmla="*/ 2583241 w 3009898"/>
                <a:gd name="connsiteY9" fmla="*/ 2573420 h 3550920"/>
                <a:gd name="connsiteX10" fmla="*/ 1630605 w 3009898"/>
                <a:gd name="connsiteY10" fmla="*/ 2573420 h 3550920"/>
                <a:gd name="connsiteX11" fmla="*/ 1382215 w 3009898"/>
                <a:gd name="connsiteY11" fmla="*/ 2573420 h 3550920"/>
                <a:gd name="connsiteX12" fmla="*/ 1382215 w 3009898"/>
                <a:gd name="connsiteY12" fmla="*/ 3018947 h 3550920"/>
                <a:gd name="connsiteX13" fmla="*/ 808378 w 3009898"/>
                <a:gd name="connsiteY13" fmla="*/ 2578816 h 3550920"/>
                <a:gd name="connsiteX14" fmla="*/ 766858 w 3009898"/>
                <a:gd name="connsiteY14" fmla="*/ 2601615 h 3550920"/>
                <a:gd name="connsiteX15" fmla="*/ 562989 w 3009898"/>
                <a:gd name="connsiteY15" fmla="*/ 2643255 h 3550920"/>
                <a:gd name="connsiteX16" fmla="*/ 183988 w 3009898"/>
                <a:gd name="connsiteY16" fmla="*/ 2643255 h 3550920"/>
                <a:gd name="connsiteX17" fmla="*/ 108721 w 3009898"/>
                <a:gd name="connsiteY17" fmla="*/ 2694588 h 3550920"/>
                <a:gd name="connsiteX18" fmla="*/ 122397 w 3009898"/>
                <a:gd name="connsiteY18" fmla="*/ 2713446 h 3550920"/>
                <a:gd name="connsiteX19" fmla="*/ 417888 w 3009898"/>
                <a:gd name="connsiteY19" fmla="*/ 2852706 h 3550920"/>
                <a:gd name="connsiteX20" fmla="*/ 720281 w 3009898"/>
                <a:gd name="connsiteY20" fmla="*/ 2852706 h 3550920"/>
                <a:gd name="connsiteX21" fmla="*/ 1630605 w 3009898"/>
                <a:gd name="connsiteY21" fmla="*/ 3550920 h 3550920"/>
                <a:gd name="connsiteX22" fmla="*/ 1630605 w 3009898"/>
                <a:gd name="connsiteY22" fmla="*/ 2852706 h 3550920"/>
                <a:gd name="connsiteX23" fmla="*/ 2592011 w 3009898"/>
                <a:gd name="connsiteY23" fmla="*/ 2852706 h 3550920"/>
                <a:gd name="connsiteX24" fmla="*/ 3009898 w 3009898"/>
                <a:gd name="connsiteY24" fmla="*/ 2377245 h 3550920"/>
                <a:gd name="connsiteX25" fmla="*/ 3009898 w 3009898"/>
                <a:gd name="connsiteY25" fmla="*/ 475460 h 3550920"/>
                <a:gd name="connsiteX26" fmla="*/ 2592011 w 3009898"/>
                <a:gd name="connsiteY26" fmla="*/ 0 h 3550920"/>
                <a:gd name="connsiteX0" fmla="*/ 2483290 w 2901177"/>
                <a:gd name="connsiteY0" fmla="*/ 0 h 3550920"/>
                <a:gd name="connsiteX1" fmla="*/ 978023 w 2901177"/>
                <a:gd name="connsiteY1" fmla="*/ 0 h 3550920"/>
                <a:gd name="connsiteX2" fmla="*/ 978023 w 2901177"/>
                <a:gd name="connsiteY2" fmla="*/ 279286 h 3550920"/>
                <a:gd name="connsiteX3" fmla="*/ 2474520 w 2901177"/>
                <a:gd name="connsiteY3" fmla="*/ 279286 h 3550920"/>
                <a:gd name="connsiteX4" fmla="*/ 2658632 w 2901177"/>
                <a:gd name="connsiteY4" fmla="*/ 488763 h 3550920"/>
                <a:gd name="connsiteX5" fmla="*/ 2658632 w 2901177"/>
                <a:gd name="connsiteY5" fmla="*/ 2363943 h 3550920"/>
                <a:gd name="connsiteX6" fmla="*/ 2474520 w 2901177"/>
                <a:gd name="connsiteY6" fmla="*/ 2573420 h 3550920"/>
                <a:gd name="connsiteX7" fmla="*/ 1521884 w 2901177"/>
                <a:gd name="connsiteY7" fmla="*/ 2573420 h 3550920"/>
                <a:gd name="connsiteX8" fmla="*/ 1273494 w 2901177"/>
                <a:gd name="connsiteY8" fmla="*/ 2573420 h 3550920"/>
                <a:gd name="connsiteX9" fmla="*/ 1273494 w 2901177"/>
                <a:gd name="connsiteY9" fmla="*/ 3018947 h 3550920"/>
                <a:gd name="connsiteX10" fmla="*/ 699657 w 2901177"/>
                <a:gd name="connsiteY10" fmla="*/ 2578816 h 3550920"/>
                <a:gd name="connsiteX11" fmla="*/ 658137 w 2901177"/>
                <a:gd name="connsiteY11" fmla="*/ 2601615 h 3550920"/>
                <a:gd name="connsiteX12" fmla="*/ 454268 w 2901177"/>
                <a:gd name="connsiteY12" fmla="*/ 2643255 h 3550920"/>
                <a:gd name="connsiteX13" fmla="*/ 75267 w 2901177"/>
                <a:gd name="connsiteY13" fmla="*/ 2643255 h 3550920"/>
                <a:gd name="connsiteX14" fmla="*/ 0 w 2901177"/>
                <a:gd name="connsiteY14" fmla="*/ 2694588 h 3550920"/>
                <a:gd name="connsiteX15" fmla="*/ 13676 w 2901177"/>
                <a:gd name="connsiteY15" fmla="*/ 2713446 h 3550920"/>
                <a:gd name="connsiteX16" fmla="*/ 309167 w 2901177"/>
                <a:gd name="connsiteY16" fmla="*/ 2852706 h 3550920"/>
                <a:gd name="connsiteX17" fmla="*/ 611560 w 2901177"/>
                <a:gd name="connsiteY17" fmla="*/ 2852706 h 3550920"/>
                <a:gd name="connsiteX18" fmla="*/ 1521884 w 2901177"/>
                <a:gd name="connsiteY18" fmla="*/ 3550920 h 3550920"/>
                <a:gd name="connsiteX19" fmla="*/ 1521884 w 2901177"/>
                <a:gd name="connsiteY19" fmla="*/ 2852706 h 3550920"/>
                <a:gd name="connsiteX20" fmla="*/ 2483290 w 2901177"/>
                <a:gd name="connsiteY20" fmla="*/ 2852706 h 3550920"/>
                <a:gd name="connsiteX21" fmla="*/ 2901177 w 2901177"/>
                <a:gd name="connsiteY21" fmla="*/ 2377245 h 3550920"/>
                <a:gd name="connsiteX22" fmla="*/ 2901177 w 2901177"/>
                <a:gd name="connsiteY22" fmla="*/ 475460 h 3550920"/>
                <a:gd name="connsiteX23" fmla="*/ 2483290 w 2901177"/>
                <a:gd name="connsiteY23" fmla="*/ 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01177" h="3550920">
                  <a:moveTo>
                    <a:pt x="2483290" y="0"/>
                  </a:moveTo>
                  <a:lnTo>
                    <a:pt x="978023" y="0"/>
                  </a:lnTo>
                  <a:lnTo>
                    <a:pt x="978023" y="279286"/>
                  </a:lnTo>
                  <a:lnTo>
                    <a:pt x="2474520" y="279286"/>
                  </a:lnTo>
                  <a:cubicBezTo>
                    <a:pt x="2576202" y="279286"/>
                    <a:pt x="2658632" y="373072"/>
                    <a:pt x="2658632" y="488763"/>
                  </a:cubicBezTo>
                  <a:lnTo>
                    <a:pt x="2658632" y="2363943"/>
                  </a:lnTo>
                  <a:cubicBezTo>
                    <a:pt x="2658632" y="2479633"/>
                    <a:pt x="2576202" y="2573420"/>
                    <a:pt x="2474520" y="2573420"/>
                  </a:cubicBezTo>
                  <a:lnTo>
                    <a:pt x="1521884" y="2573420"/>
                  </a:lnTo>
                  <a:lnTo>
                    <a:pt x="1273494" y="2573420"/>
                  </a:lnTo>
                  <a:lnTo>
                    <a:pt x="1273494" y="3018947"/>
                  </a:lnTo>
                  <a:lnTo>
                    <a:pt x="699657" y="2578816"/>
                  </a:lnTo>
                  <a:lnTo>
                    <a:pt x="658137" y="2601615"/>
                  </a:lnTo>
                  <a:cubicBezTo>
                    <a:pt x="595476" y="2628428"/>
                    <a:pt x="526584" y="2643255"/>
                    <a:pt x="454268" y="2643255"/>
                  </a:cubicBezTo>
                  <a:lnTo>
                    <a:pt x="75267" y="2643255"/>
                  </a:lnTo>
                  <a:lnTo>
                    <a:pt x="0" y="2694588"/>
                  </a:lnTo>
                  <a:lnTo>
                    <a:pt x="13676" y="2713446"/>
                  </a:lnTo>
                  <a:cubicBezTo>
                    <a:pt x="89298" y="2799488"/>
                    <a:pt x="193770" y="2852706"/>
                    <a:pt x="309167" y="2852706"/>
                  </a:cubicBezTo>
                  <a:lnTo>
                    <a:pt x="611560" y="2852706"/>
                  </a:lnTo>
                  <a:lnTo>
                    <a:pt x="1521884" y="3550920"/>
                  </a:lnTo>
                  <a:lnTo>
                    <a:pt x="1521884" y="2852706"/>
                  </a:lnTo>
                  <a:lnTo>
                    <a:pt x="2483290" y="2852706"/>
                  </a:lnTo>
                  <a:cubicBezTo>
                    <a:pt x="2714082" y="2852706"/>
                    <a:pt x="2901177" y="2639835"/>
                    <a:pt x="2901177" y="2377245"/>
                  </a:cubicBezTo>
                  <a:lnTo>
                    <a:pt x="2901177" y="475460"/>
                  </a:lnTo>
                  <a:cubicBezTo>
                    <a:pt x="2901177" y="212871"/>
                    <a:pt x="2714082" y="0"/>
                    <a:pt x="24832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reeform 321"/>
            <p:cNvSpPr/>
            <p:nvPr/>
          </p:nvSpPr>
          <p:spPr>
            <a:xfrm>
              <a:off x="4975859" y="695325"/>
              <a:ext cx="1905000" cy="1644015"/>
            </a:xfrm>
            <a:custGeom>
              <a:avLst/>
              <a:gdLst>
                <a:gd name="connsiteX0" fmla="*/ 812007 w 1905000"/>
                <a:gd name="connsiteY0" fmla="*/ 276225 h 1644015"/>
                <a:gd name="connsiteX1" fmla="*/ 812007 w 1905000"/>
                <a:gd name="connsiteY1" fmla="*/ 409575 h 1644015"/>
                <a:gd name="connsiteX2" fmla="*/ 1092994 w 1905000"/>
                <a:gd name="connsiteY2" fmla="*/ 409575 h 1644015"/>
                <a:gd name="connsiteX3" fmla="*/ 1092994 w 1905000"/>
                <a:gd name="connsiteY3" fmla="*/ 276225 h 1644015"/>
                <a:gd name="connsiteX4" fmla="*/ 760415 w 1905000"/>
                <a:gd name="connsiteY4" fmla="*/ 0 h 1644015"/>
                <a:gd name="connsiteX5" fmla="*/ 1144586 w 1905000"/>
                <a:gd name="connsiteY5" fmla="*/ 0 h 1644015"/>
                <a:gd name="connsiteX6" fmla="*/ 1359694 w 1905000"/>
                <a:gd name="connsiteY6" fmla="*/ 215108 h 1644015"/>
                <a:gd name="connsiteX7" fmla="*/ 1359694 w 1905000"/>
                <a:gd name="connsiteY7" fmla="*/ 409575 h 1644015"/>
                <a:gd name="connsiteX8" fmla="*/ 1794505 w 1905000"/>
                <a:gd name="connsiteY8" fmla="*/ 409575 h 1644015"/>
                <a:gd name="connsiteX9" fmla="*/ 1905000 w 1905000"/>
                <a:gd name="connsiteY9" fmla="*/ 520070 h 1644015"/>
                <a:gd name="connsiteX10" fmla="*/ 1905000 w 1905000"/>
                <a:gd name="connsiteY10" fmla="*/ 1533520 h 1644015"/>
                <a:gd name="connsiteX11" fmla="*/ 1794505 w 1905000"/>
                <a:gd name="connsiteY11" fmla="*/ 1644015 h 1644015"/>
                <a:gd name="connsiteX12" fmla="*/ 110495 w 1905000"/>
                <a:gd name="connsiteY12" fmla="*/ 1644015 h 1644015"/>
                <a:gd name="connsiteX13" fmla="*/ 0 w 1905000"/>
                <a:gd name="connsiteY13" fmla="*/ 1533520 h 1644015"/>
                <a:gd name="connsiteX14" fmla="*/ 0 w 1905000"/>
                <a:gd name="connsiteY14" fmla="*/ 520070 h 1644015"/>
                <a:gd name="connsiteX15" fmla="*/ 110495 w 1905000"/>
                <a:gd name="connsiteY15" fmla="*/ 409575 h 1644015"/>
                <a:gd name="connsiteX16" fmla="*/ 545307 w 1905000"/>
                <a:gd name="connsiteY16" fmla="*/ 409575 h 1644015"/>
                <a:gd name="connsiteX17" fmla="*/ 545307 w 1905000"/>
                <a:gd name="connsiteY17" fmla="*/ 215108 h 1644015"/>
                <a:gd name="connsiteX18" fmla="*/ 760415 w 1905000"/>
                <a:gd name="connsiteY18" fmla="*/ 0 h 164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0" h="1644015">
                  <a:moveTo>
                    <a:pt x="812007" y="276225"/>
                  </a:moveTo>
                  <a:lnTo>
                    <a:pt x="812007" y="409575"/>
                  </a:lnTo>
                  <a:lnTo>
                    <a:pt x="1092994" y="409575"/>
                  </a:lnTo>
                  <a:lnTo>
                    <a:pt x="1092994" y="276225"/>
                  </a:lnTo>
                  <a:close/>
                  <a:moveTo>
                    <a:pt x="760415" y="0"/>
                  </a:moveTo>
                  <a:lnTo>
                    <a:pt x="1144586" y="0"/>
                  </a:lnTo>
                  <a:cubicBezTo>
                    <a:pt x="1263387" y="0"/>
                    <a:pt x="1359694" y="96307"/>
                    <a:pt x="1359694" y="215108"/>
                  </a:cubicBezTo>
                  <a:lnTo>
                    <a:pt x="1359694" y="409575"/>
                  </a:lnTo>
                  <a:lnTo>
                    <a:pt x="1794505" y="409575"/>
                  </a:lnTo>
                  <a:cubicBezTo>
                    <a:pt x="1855530" y="409575"/>
                    <a:pt x="1905000" y="459045"/>
                    <a:pt x="1905000" y="520070"/>
                  </a:cubicBezTo>
                  <a:lnTo>
                    <a:pt x="1905000" y="1533520"/>
                  </a:lnTo>
                  <a:cubicBezTo>
                    <a:pt x="1905000" y="1594545"/>
                    <a:pt x="1855530" y="1644015"/>
                    <a:pt x="1794505" y="1644015"/>
                  </a:cubicBezTo>
                  <a:lnTo>
                    <a:pt x="110495" y="1644015"/>
                  </a:lnTo>
                  <a:cubicBezTo>
                    <a:pt x="49470" y="1644015"/>
                    <a:pt x="0" y="1594545"/>
                    <a:pt x="0" y="1533520"/>
                  </a:cubicBezTo>
                  <a:lnTo>
                    <a:pt x="0" y="520070"/>
                  </a:lnTo>
                  <a:cubicBezTo>
                    <a:pt x="0" y="459045"/>
                    <a:pt x="49470" y="409575"/>
                    <a:pt x="110495" y="409575"/>
                  </a:cubicBezTo>
                  <a:lnTo>
                    <a:pt x="545307" y="409575"/>
                  </a:lnTo>
                  <a:lnTo>
                    <a:pt x="545307" y="215108"/>
                  </a:lnTo>
                  <a:cubicBezTo>
                    <a:pt x="545307" y="96307"/>
                    <a:pt x="641614" y="0"/>
                    <a:pt x="7604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17"/>
            <p:cNvSpPr/>
            <p:nvPr/>
          </p:nvSpPr>
          <p:spPr>
            <a:xfrm>
              <a:off x="2790622" y="974120"/>
              <a:ext cx="1086731" cy="1378161"/>
            </a:xfrm>
            <a:custGeom>
              <a:avLst/>
              <a:gdLst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0 w 800100"/>
                <a:gd name="connsiteY3" fmla="*/ 628650 h 628650"/>
                <a:gd name="connsiteX4" fmla="*/ 0 w 800100"/>
                <a:gd name="connsiteY4" fmla="*/ 0 h 628650"/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9525 w 800100"/>
                <a:gd name="connsiteY3" fmla="*/ 479425 h 628650"/>
                <a:gd name="connsiteX4" fmla="*/ 0 w 800100"/>
                <a:gd name="connsiteY4" fmla="*/ 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09550 w 1000125"/>
                <a:gd name="connsiteY3" fmla="*/ 479425 h 628650"/>
                <a:gd name="connsiteX4" fmla="*/ 0 w 1000125"/>
                <a:gd name="connsiteY4" fmla="*/ 41275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127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381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8600 w 1000125"/>
                <a:gd name="connsiteY3" fmla="*/ 450850 h 628650"/>
                <a:gd name="connsiteX4" fmla="*/ 0 w 1000125"/>
                <a:gd name="connsiteY4" fmla="*/ 438150 h 628650"/>
                <a:gd name="connsiteX0" fmla="*/ 0 w 990600"/>
                <a:gd name="connsiteY0" fmla="*/ 450850 h 628650"/>
                <a:gd name="connsiteX1" fmla="*/ 990600 w 990600"/>
                <a:gd name="connsiteY1" fmla="*/ 0 h 628650"/>
                <a:gd name="connsiteX2" fmla="*/ 990600 w 990600"/>
                <a:gd name="connsiteY2" fmla="*/ 628650 h 628650"/>
                <a:gd name="connsiteX3" fmla="*/ 219075 w 990600"/>
                <a:gd name="connsiteY3" fmla="*/ 450850 h 628650"/>
                <a:gd name="connsiteX4" fmla="*/ 0 w 990600"/>
                <a:gd name="connsiteY4" fmla="*/ 450850 h 628650"/>
                <a:gd name="connsiteX0" fmla="*/ 0 w 1019175"/>
                <a:gd name="connsiteY0" fmla="*/ 450850 h 647700"/>
                <a:gd name="connsiteX1" fmla="*/ 990600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450850 h 647700"/>
                <a:gd name="connsiteX1" fmla="*/ 923925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513801 h 710651"/>
                <a:gd name="connsiteX1" fmla="*/ 923925 w 1019175"/>
                <a:gd name="connsiteY1" fmla="*/ 62951 h 710651"/>
                <a:gd name="connsiteX2" fmla="*/ 1019175 w 1019175"/>
                <a:gd name="connsiteY2" fmla="*/ 710651 h 710651"/>
                <a:gd name="connsiteX3" fmla="*/ 219075 w 1019175"/>
                <a:gd name="connsiteY3" fmla="*/ 513801 h 710651"/>
                <a:gd name="connsiteX4" fmla="*/ 0 w 1019175"/>
                <a:gd name="connsiteY4" fmla="*/ 513801 h 710651"/>
                <a:gd name="connsiteX0" fmla="*/ 10401 w 1029576"/>
                <a:gd name="connsiteY0" fmla="*/ 546568 h 743418"/>
                <a:gd name="connsiteX1" fmla="*/ 934326 w 1029576"/>
                <a:gd name="connsiteY1" fmla="*/ 95718 h 743418"/>
                <a:gd name="connsiteX2" fmla="*/ 1029576 w 1029576"/>
                <a:gd name="connsiteY2" fmla="*/ 743418 h 743418"/>
                <a:gd name="connsiteX3" fmla="*/ 229476 w 1029576"/>
                <a:gd name="connsiteY3" fmla="*/ 546568 h 743418"/>
                <a:gd name="connsiteX4" fmla="*/ 10401 w 1029576"/>
                <a:gd name="connsiteY4" fmla="*/ 546568 h 743418"/>
                <a:gd name="connsiteX0" fmla="*/ 9463 w 1028638"/>
                <a:gd name="connsiteY0" fmla="*/ 589221 h 786071"/>
                <a:gd name="connsiteX1" fmla="*/ 933388 w 1028638"/>
                <a:gd name="connsiteY1" fmla="*/ 138371 h 786071"/>
                <a:gd name="connsiteX2" fmla="*/ 1028638 w 1028638"/>
                <a:gd name="connsiteY2" fmla="*/ 786071 h 786071"/>
                <a:gd name="connsiteX3" fmla="*/ 228538 w 1028638"/>
                <a:gd name="connsiteY3" fmla="*/ 589221 h 786071"/>
                <a:gd name="connsiteX4" fmla="*/ 9463 w 1028638"/>
                <a:gd name="connsiteY4" fmla="*/ 589221 h 786071"/>
                <a:gd name="connsiteX0" fmla="*/ 9592 w 1028767"/>
                <a:gd name="connsiteY0" fmla="*/ 618340 h 815190"/>
                <a:gd name="connsiteX1" fmla="*/ 933517 w 1028767"/>
                <a:gd name="connsiteY1" fmla="*/ 167490 h 815190"/>
                <a:gd name="connsiteX2" fmla="*/ 1028767 w 1028767"/>
                <a:gd name="connsiteY2" fmla="*/ 815190 h 815190"/>
                <a:gd name="connsiteX3" fmla="*/ 228667 w 1028767"/>
                <a:gd name="connsiteY3" fmla="*/ 618340 h 815190"/>
                <a:gd name="connsiteX4" fmla="*/ 9592 w 1028767"/>
                <a:gd name="connsiteY4" fmla="*/ 618340 h 815190"/>
                <a:gd name="connsiteX0" fmla="*/ 9910 w 1029085"/>
                <a:gd name="connsiteY0" fmla="*/ 621120 h 817970"/>
                <a:gd name="connsiteX1" fmla="*/ 933835 w 1029085"/>
                <a:gd name="connsiteY1" fmla="*/ 170270 h 817970"/>
                <a:gd name="connsiteX2" fmla="*/ 1029085 w 1029085"/>
                <a:gd name="connsiteY2" fmla="*/ 817970 h 817970"/>
                <a:gd name="connsiteX3" fmla="*/ 228985 w 1029085"/>
                <a:gd name="connsiteY3" fmla="*/ 621120 h 817970"/>
                <a:gd name="connsiteX4" fmla="*/ 9910 w 1029085"/>
                <a:gd name="connsiteY4" fmla="*/ 621120 h 817970"/>
                <a:gd name="connsiteX0" fmla="*/ 9910 w 1053307"/>
                <a:gd name="connsiteY0" fmla="*/ 621120 h 817970"/>
                <a:gd name="connsiteX1" fmla="*/ 933835 w 1053307"/>
                <a:gd name="connsiteY1" fmla="*/ 170270 h 817970"/>
                <a:gd name="connsiteX2" fmla="*/ 1029085 w 1053307"/>
                <a:gd name="connsiteY2" fmla="*/ 817970 h 817970"/>
                <a:gd name="connsiteX3" fmla="*/ 228985 w 1053307"/>
                <a:gd name="connsiteY3" fmla="*/ 621120 h 817970"/>
                <a:gd name="connsiteX4" fmla="*/ 9910 w 1053307"/>
                <a:gd name="connsiteY4" fmla="*/ 621120 h 817970"/>
                <a:gd name="connsiteX0" fmla="*/ 9910 w 1091645"/>
                <a:gd name="connsiteY0" fmla="*/ 621120 h 817970"/>
                <a:gd name="connsiteX1" fmla="*/ 933835 w 1091645"/>
                <a:gd name="connsiteY1" fmla="*/ 170270 h 817970"/>
                <a:gd name="connsiteX2" fmla="*/ 1029085 w 1091645"/>
                <a:gd name="connsiteY2" fmla="*/ 817970 h 817970"/>
                <a:gd name="connsiteX3" fmla="*/ 228985 w 1091645"/>
                <a:gd name="connsiteY3" fmla="*/ 621120 h 817970"/>
                <a:gd name="connsiteX4" fmla="*/ 9910 w 1091645"/>
                <a:gd name="connsiteY4" fmla="*/ 621120 h 817970"/>
                <a:gd name="connsiteX0" fmla="*/ 9910 w 1089102"/>
                <a:gd name="connsiteY0" fmla="*/ 621120 h 817970"/>
                <a:gd name="connsiteX1" fmla="*/ 933835 w 1089102"/>
                <a:gd name="connsiteY1" fmla="*/ 170270 h 817970"/>
                <a:gd name="connsiteX2" fmla="*/ 1029085 w 1089102"/>
                <a:gd name="connsiteY2" fmla="*/ 817970 h 817970"/>
                <a:gd name="connsiteX3" fmla="*/ 228985 w 1089102"/>
                <a:gd name="connsiteY3" fmla="*/ 621120 h 817970"/>
                <a:gd name="connsiteX4" fmla="*/ 9910 w 1089102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228985 w 1086914"/>
                <a:gd name="connsiteY3" fmla="*/ 621120 h 817970"/>
                <a:gd name="connsiteX4" fmla="*/ 9910 w 1086914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743153 w 1086731"/>
                <a:gd name="connsiteY3" fmla="*/ 740383 h 816581"/>
                <a:gd name="connsiteX4" fmla="*/ 251027 w 1086731"/>
                <a:gd name="connsiteY4" fmla="*/ 619731 h 816581"/>
                <a:gd name="connsiteX5" fmla="*/ 9727 w 1086731"/>
                <a:gd name="connsiteY5" fmla="*/ 619731 h 816581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841578 w 1086731"/>
                <a:gd name="connsiteY3" fmla="*/ 765783 h 816581"/>
                <a:gd name="connsiteX4" fmla="*/ 743153 w 1086731"/>
                <a:gd name="connsiteY4" fmla="*/ 740383 h 816581"/>
                <a:gd name="connsiteX5" fmla="*/ 251027 w 1086731"/>
                <a:gd name="connsiteY5" fmla="*/ 619731 h 816581"/>
                <a:gd name="connsiteX6" fmla="*/ 9727 w 1086731"/>
                <a:gd name="connsiteY6" fmla="*/ 619731 h 816581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485978 w 1086731"/>
                <a:gd name="connsiteY3" fmla="*/ 829283 h 829283"/>
                <a:gd name="connsiteX4" fmla="*/ 743153 w 1086731"/>
                <a:gd name="connsiteY4" fmla="*/ 740383 h 829283"/>
                <a:gd name="connsiteX5" fmla="*/ 251027 w 1086731"/>
                <a:gd name="connsiteY5" fmla="*/ 619731 h 829283"/>
                <a:gd name="connsiteX6" fmla="*/ 9727 w 1086731"/>
                <a:gd name="connsiteY6" fmla="*/ 619731 h 829283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790778 w 1086731"/>
                <a:gd name="connsiteY3" fmla="*/ 819758 h 829283"/>
                <a:gd name="connsiteX4" fmla="*/ 485978 w 1086731"/>
                <a:gd name="connsiteY4" fmla="*/ 829283 h 829283"/>
                <a:gd name="connsiteX5" fmla="*/ 743153 w 1086731"/>
                <a:gd name="connsiteY5" fmla="*/ 740383 h 829283"/>
                <a:gd name="connsiteX6" fmla="*/ 251027 w 1086731"/>
                <a:gd name="connsiteY6" fmla="*/ 619731 h 829283"/>
                <a:gd name="connsiteX7" fmla="*/ 9727 w 1086731"/>
                <a:gd name="connsiteY7" fmla="*/ 619731 h 82928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584403 w 1086731"/>
                <a:gd name="connsiteY4" fmla="*/ 946758 h 1076933"/>
                <a:gd name="connsiteX5" fmla="*/ 485978 w 1086731"/>
                <a:gd name="connsiteY5" fmla="*/ 829283 h 1076933"/>
                <a:gd name="connsiteX6" fmla="*/ 743153 w 1086731"/>
                <a:gd name="connsiteY6" fmla="*/ 740383 h 1076933"/>
                <a:gd name="connsiteX7" fmla="*/ 251027 w 1086731"/>
                <a:gd name="connsiteY7" fmla="*/ 619731 h 1076933"/>
                <a:gd name="connsiteX8" fmla="*/ 9727 w 1086731"/>
                <a:gd name="connsiteY8" fmla="*/ 619731 h 1076933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85978 w 1086731"/>
                <a:gd name="connsiteY5" fmla="*/ 829283 h 1283308"/>
                <a:gd name="connsiteX6" fmla="*/ 743153 w 1086731"/>
                <a:gd name="connsiteY6" fmla="*/ 740383 h 1283308"/>
                <a:gd name="connsiteX7" fmla="*/ 251027 w 1086731"/>
                <a:gd name="connsiteY7" fmla="*/ 619731 h 1283308"/>
                <a:gd name="connsiteX8" fmla="*/ 9727 w 1086731"/>
                <a:gd name="connsiteY8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60578 w 1086731"/>
                <a:gd name="connsiteY5" fmla="*/ 95945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0253 w 1086731"/>
                <a:gd name="connsiteY5" fmla="*/ 95310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9778 w 1086731"/>
                <a:gd name="connsiteY5" fmla="*/ 949932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571703 w 1086731"/>
                <a:gd name="connsiteY4" fmla="*/ 1153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6478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328823"/>
                <a:gd name="connsiteX1" fmla="*/ 933652 w 1086731"/>
                <a:gd name="connsiteY1" fmla="*/ 168881 h 1328823"/>
                <a:gd name="connsiteX2" fmla="*/ 1028902 w 1086731"/>
                <a:gd name="connsiteY2" fmla="*/ 816581 h 1328823"/>
                <a:gd name="connsiteX3" fmla="*/ 682828 w 1086731"/>
                <a:gd name="connsiteY3" fmla="*/ 1076933 h 1328823"/>
                <a:gd name="connsiteX4" fmla="*/ 679653 w 1086731"/>
                <a:gd name="connsiteY4" fmla="*/ 1280132 h 1328823"/>
                <a:gd name="connsiteX5" fmla="*/ 406603 w 1086731"/>
                <a:gd name="connsiteY5" fmla="*/ 1283308 h 1328823"/>
                <a:gd name="connsiteX6" fmla="*/ 409778 w 1086731"/>
                <a:gd name="connsiteY6" fmla="*/ 949932 h 1328823"/>
                <a:gd name="connsiteX7" fmla="*/ 527253 w 1086731"/>
                <a:gd name="connsiteY7" fmla="*/ 822933 h 1328823"/>
                <a:gd name="connsiteX8" fmla="*/ 743153 w 1086731"/>
                <a:gd name="connsiteY8" fmla="*/ 740383 h 1328823"/>
                <a:gd name="connsiteX9" fmla="*/ 251027 w 1086731"/>
                <a:gd name="connsiteY9" fmla="*/ 619731 h 1328823"/>
                <a:gd name="connsiteX10" fmla="*/ 9727 w 1086731"/>
                <a:gd name="connsiteY10" fmla="*/ 619731 h 1328823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3873"/>
                <a:gd name="connsiteX1" fmla="*/ 933652 w 1086731"/>
                <a:gd name="connsiteY1" fmla="*/ 168881 h 1363873"/>
                <a:gd name="connsiteX2" fmla="*/ 1028902 w 1086731"/>
                <a:gd name="connsiteY2" fmla="*/ 816581 h 1363873"/>
                <a:gd name="connsiteX3" fmla="*/ 682828 w 1086731"/>
                <a:gd name="connsiteY3" fmla="*/ 1076933 h 1363873"/>
                <a:gd name="connsiteX4" fmla="*/ 679653 w 1086731"/>
                <a:gd name="connsiteY4" fmla="*/ 1280132 h 1363873"/>
                <a:gd name="connsiteX5" fmla="*/ 406603 w 1086731"/>
                <a:gd name="connsiteY5" fmla="*/ 1283308 h 1363873"/>
                <a:gd name="connsiteX6" fmla="*/ 409778 w 1086731"/>
                <a:gd name="connsiteY6" fmla="*/ 949932 h 1363873"/>
                <a:gd name="connsiteX7" fmla="*/ 527253 w 1086731"/>
                <a:gd name="connsiteY7" fmla="*/ 822933 h 1363873"/>
                <a:gd name="connsiteX8" fmla="*/ 743153 w 1086731"/>
                <a:gd name="connsiteY8" fmla="*/ 740383 h 1363873"/>
                <a:gd name="connsiteX9" fmla="*/ 251027 w 1086731"/>
                <a:gd name="connsiteY9" fmla="*/ 619731 h 1363873"/>
                <a:gd name="connsiteX10" fmla="*/ 9727 w 1086731"/>
                <a:gd name="connsiteY10" fmla="*/ 619731 h 1363873"/>
                <a:gd name="connsiteX0" fmla="*/ 9727 w 1086731"/>
                <a:gd name="connsiteY0" fmla="*/ 619731 h 1367474"/>
                <a:gd name="connsiteX1" fmla="*/ 933652 w 1086731"/>
                <a:gd name="connsiteY1" fmla="*/ 168881 h 1367474"/>
                <a:gd name="connsiteX2" fmla="*/ 1028902 w 1086731"/>
                <a:gd name="connsiteY2" fmla="*/ 816581 h 1367474"/>
                <a:gd name="connsiteX3" fmla="*/ 682828 w 1086731"/>
                <a:gd name="connsiteY3" fmla="*/ 1076933 h 1367474"/>
                <a:gd name="connsiteX4" fmla="*/ 679653 w 1086731"/>
                <a:gd name="connsiteY4" fmla="*/ 1280132 h 1367474"/>
                <a:gd name="connsiteX5" fmla="*/ 406603 w 1086731"/>
                <a:gd name="connsiteY5" fmla="*/ 1283308 h 1367474"/>
                <a:gd name="connsiteX6" fmla="*/ 409778 w 1086731"/>
                <a:gd name="connsiteY6" fmla="*/ 949932 h 1367474"/>
                <a:gd name="connsiteX7" fmla="*/ 527253 w 1086731"/>
                <a:gd name="connsiteY7" fmla="*/ 822933 h 1367474"/>
                <a:gd name="connsiteX8" fmla="*/ 743153 w 1086731"/>
                <a:gd name="connsiteY8" fmla="*/ 740383 h 1367474"/>
                <a:gd name="connsiteX9" fmla="*/ 251027 w 1086731"/>
                <a:gd name="connsiteY9" fmla="*/ 619731 h 1367474"/>
                <a:gd name="connsiteX10" fmla="*/ 9727 w 1086731"/>
                <a:gd name="connsiteY10" fmla="*/ 619731 h 1367474"/>
                <a:gd name="connsiteX0" fmla="*/ 9727 w 1086731"/>
                <a:gd name="connsiteY0" fmla="*/ 619731 h 1368646"/>
                <a:gd name="connsiteX1" fmla="*/ 933652 w 1086731"/>
                <a:gd name="connsiteY1" fmla="*/ 168881 h 1368646"/>
                <a:gd name="connsiteX2" fmla="*/ 1028902 w 1086731"/>
                <a:gd name="connsiteY2" fmla="*/ 816581 h 1368646"/>
                <a:gd name="connsiteX3" fmla="*/ 682828 w 1086731"/>
                <a:gd name="connsiteY3" fmla="*/ 1076933 h 1368646"/>
                <a:gd name="connsiteX4" fmla="*/ 679653 w 1086731"/>
                <a:gd name="connsiteY4" fmla="*/ 1280132 h 1368646"/>
                <a:gd name="connsiteX5" fmla="*/ 406603 w 1086731"/>
                <a:gd name="connsiteY5" fmla="*/ 1283308 h 1368646"/>
                <a:gd name="connsiteX6" fmla="*/ 409778 w 1086731"/>
                <a:gd name="connsiteY6" fmla="*/ 949932 h 1368646"/>
                <a:gd name="connsiteX7" fmla="*/ 527253 w 1086731"/>
                <a:gd name="connsiteY7" fmla="*/ 822933 h 1368646"/>
                <a:gd name="connsiteX8" fmla="*/ 743153 w 1086731"/>
                <a:gd name="connsiteY8" fmla="*/ 740383 h 1368646"/>
                <a:gd name="connsiteX9" fmla="*/ 251027 w 1086731"/>
                <a:gd name="connsiteY9" fmla="*/ 619731 h 1368646"/>
                <a:gd name="connsiteX10" fmla="*/ 9727 w 1086731"/>
                <a:gd name="connsiteY10" fmla="*/ 619731 h 1368646"/>
                <a:gd name="connsiteX0" fmla="*/ 9727 w 1086731"/>
                <a:gd name="connsiteY0" fmla="*/ 619731 h 1369854"/>
                <a:gd name="connsiteX1" fmla="*/ 933652 w 1086731"/>
                <a:gd name="connsiteY1" fmla="*/ 168881 h 1369854"/>
                <a:gd name="connsiteX2" fmla="*/ 1028902 w 1086731"/>
                <a:gd name="connsiteY2" fmla="*/ 816581 h 1369854"/>
                <a:gd name="connsiteX3" fmla="*/ 682828 w 1086731"/>
                <a:gd name="connsiteY3" fmla="*/ 1076933 h 1369854"/>
                <a:gd name="connsiteX4" fmla="*/ 679653 w 1086731"/>
                <a:gd name="connsiteY4" fmla="*/ 1280132 h 1369854"/>
                <a:gd name="connsiteX5" fmla="*/ 406603 w 1086731"/>
                <a:gd name="connsiteY5" fmla="*/ 1283308 h 1369854"/>
                <a:gd name="connsiteX6" fmla="*/ 409778 w 1086731"/>
                <a:gd name="connsiteY6" fmla="*/ 949932 h 1369854"/>
                <a:gd name="connsiteX7" fmla="*/ 527253 w 1086731"/>
                <a:gd name="connsiteY7" fmla="*/ 822933 h 1369854"/>
                <a:gd name="connsiteX8" fmla="*/ 743153 w 1086731"/>
                <a:gd name="connsiteY8" fmla="*/ 740383 h 1369854"/>
                <a:gd name="connsiteX9" fmla="*/ 251027 w 1086731"/>
                <a:gd name="connsiteY9" fmla="*/ 619731 h 1369854"/>
                <a:gd name="connsiteX10" fmla="*/ 9727 w 1086731"/>
                <a:gd name="connsiteY10" fmla="*/ 619731 h 1369854"/>
                <a:gd name="connsiteX0" fmla="*/ 9727 w 1086731"/>
                <a:gd name="connsiteY0" fmla="*/ 619731 h 1372209"/>
                <a:gd name="connsiteX1" fmla="*/ 933652 w 1086731"/>
                <a:gd name="connsiteY1" fmla="*/ 168881 h 1372209"/>
                <a:gd name="connsiteX2" fmla="*/ 1028902 w 1086731"/>
                <a:gd name="connsiteY2" fmla="*/ 816581 h 1372209"/>
                <a:gd name="connsiteX3" fmla="*/ 682828 w 1086731"/>
                <a:gd name="connsiteY3" fmla="*/ 1076933 h 1372209"/>
                <a:gd name="connsiteX4" fmla="*/ 679653 w 1086731"/>
                <a:gd name="connsiteY4" fmla="*/ 1280132 h 1372209"/>
                <a:gd name="connsiteX5" fmla="*/ 406603 w 1086731"/>
                <a:gd name="connsiteY5" fmla="*/ 1283308 h 1372209"/>
                <a:gd name="connsiteX6" fmla="*/ 409778 w 1086731"/>
                <a:gd name="connsiteY6" fmla="*/ 949932 h 1372209"/>
                <a:gd name="connsiteX7" fmla="*/ 527253 w 1086731"/>
                <a:gd name="connsiteY7" fmla="*/ 822933 h 1372209"/>
                <a:gd name="connsiteX8" fmla="*/ 743153 w 1086731"/>
                <a:gd name="connsiteY8" fmla="*/ 740383 h 1372209"/>
                <a:gd name="connsiteX9" fmla="*/ 251027 w 1086731"/>
                <a:gd name="connsiteY9" fmla="*/ 619731 h 1372209"/>
                <a:gd name="connsiteX10" fmla="*/ 9727 w 1086731"/>
                <a:gd name="connsiteY10" fmla="*/ 619731 h 1372209"/>
                <a:gd name="connsiteX0" fmla="*/ 9727 w 1086731"/>
                <a:gd name="connsiteY0" fmla="*/ 619731 h 1374615"/>
                <a:gd name="connsiteX1" fmla="*/ 933652 w 1086731"/>
                <a:gd name="connsiteY1" fmla="*/ 168881 h 1374615"/>
                <a:gd name="connsiteX2" fmla="*/ 1028902 w 1086731"/>
                <a:gd name="connsiteY2" fmla="*/ 816581 h 1374615"/>
                <a:gd name="connsiteX3" fmla="*/ 682828 w 1086731"/>
                <a:gd name="connsiteY3" fmla="*/ 1076933 h 1374615"/>
                <a:gd name="connsiteX4" fmla="*/ 679653 w 1086731"/>
                <a:gd name="connsiteY4" fmla="*/ 1280132 h 1374615"/>
                <a:gd name="connsiteX5" fmla="*/ 406603 w 1086731"/>
                <a:gd name="connsiteY5" fmla="*/ 1283308 h 1374615"/>
                <a:gd name="connsiteX6" fmla="*/ 409778 w 1086731"/>
                <a:gd name="connsiteY6" fmla="*/ 949932 h 1374615"/>
                <a:gd name="connsiteX7" fmla="*/ 527253 w 1086731"/>
                <a:gd name="connsiteY7" fmla="*/ 822933 h 1374615"/>
                <a:gd name="connsiteX8" fmla="*/ 743153 w 1086731"/>
                <a:gd name="connsiteY8" fmla="*/ 740383 h 1374615"/>
                <a:gd name="connsiteX9" fmla="*/ 251027 w 1086731"/>
                <a:gd name="connsiteY9" fmla="*/ 619731 h 1374615"/>
                <a:gd name="connsiteX10" fmla="*/ 9727 w 1086731"/>
                <a:gd name="connsiteY10" fmla="*/ 619731 h 1374615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731" h="1378161">
                  <a:moveTo>
                    <a:pt x="9727" y="619731"/>
                  </a:moveTo>
                  <a:cubicBezTo>
                    <a:pt x="-82348" y="180523"/>
                    <a:pt x="498677" y="-245986"/>
                    <a:pt x="933652" y="168881"/>
                  </a:cubicBezTo>
                  <a:cubicBezTo>
                    <a:pt x="1146377" y="384781"/>
                    <a:pt x="1095577" y="641956"/>
                    <a:pt x="1028902" y="816581"/>
                  </a:cubicBezTo>
                  <a:cubicBezTo>
                    <a:pt x="970694" y="954165"/>
                    <a:pt x="833111" y="1040949"/>
                    <a:pt x="682828" y="1076933"/>
                  </a:cubicBezTo>
                  <a:cubicBezTo>
                    <a:pt x="681770" y="1144666"/>
                    <a:pt x="680711" y="1212399"/>
                    <a:pt x="679653" y="1280132"/>
                  </a:cubicBezTo>
                  <a:cubicBezTo>
                    <a:pt x="645786" y="1411366"/>
                    <a:pt x="430945" y="1409249"/>
                    <a:pt x="406603" y="1283308"/>
                  </a:cubicBezTo>
                  <a:cubicBezTo>
                    <a:pt x="407661" y="1172183"/>
                    <a:pt x="408720" y="1061057"/>
                    <a:pt x="409778" y="949932"/>
                  </a:cubicBezTo>
                  <a:cubicBezTo>
                    <a:pt x="407661" y="885374"/>
                    <a:pt x="427770" y="827166"/>
                    <a:pt x="527253" y="822933"/>
                  </a:cubicBezTo>
                  <a:cubicBezTo>
                    <a:pt x="621445" y="827166"/>
                    <a:pt x="693411" y="796475"/>
                    <a:pt x="743153" y="740383"/>
                  </a:cubicBezTo>
                  <a:cubicBezTo>
                    <a:pt x="1022553" y="296941"/>
                    <a:pt x="298652" y="37648"/>
                    <a:pt x="251027" y="619731"/>
                  </a:cubicBezTo>
                  <a:cubicBezTo>
                    <a:pt x="224569" y="727681"/>
                    <a:pt x="29835" y="708631"/>
                    <a:pt x="9727" y="6197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2108200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642429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reeform 325"/>
            <p:cNvSpPr/>
            <p:nvPr/>
          </p:nvSpPr>
          <p:spPr>
            <a:xfrm>
              <a:off x="1565344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reeform 327"/>
            <p:cNvSpPr/>
            <p:nvPr/>
          </p:nvSpPr>
          <p:spPr>
            <a:xfrm>
              <a:off x="5099575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036507" y="2454768"/>
            <a:ext cx="646182" cy="909506"/>
            <a:chOff x="2564237" y="628650"/>
            <a:chExt cx="3872156" cy="5450099"/>
          </a:xfrm>
          <a:solidFill>
            <a:srgbClr val="00B050"/>
          </a:solidFill>
        </p:grpSpPr>
        <p:sp>
          <p:nvSpPr>
            <p:cNvPr id="312" name="Rectangle 1"/>
            <p:cNvSpPr/>
            <p:nvPr/>
          </p:nvSpPr>
          <p:spPr>
            <a:xfrm>
              <a:off x="2564237" y="1358900"/>
              <a:ext cx="2287700" cy="4718049"/>
            </a:xfrm>
            <a:custGeom>
              <a:avLst/>
              <a:gdLst>
                <a:gd name="connsiteX0" fmla="*/ 0 w 2408350"/>
                <a:gd name="connsiteY0" fmla="*/ 0 h 2318197"/>
                <a:gd name="connsiteX1" fmla="*/ 2408350 w 2408350"/>
                <a:gd name="connsiteY1" fmla="*/ 0 h 2318197"/>
                <a:gd name="connsiteX2" fmla="*/ 2408350 w 2408350"/>
                <a:gd name="connsiteY2" fmla="*/ 2318197 h 2318197"/>
                <a:gd name="connsiteX3" fmla="*/ 0 w 2408350"/>
                <a:gd name="connsiteY3" fmla="*/ 2318197 h 2318197"/>
                <a:gd name="connsiteX4" fmla="*/ 0 w 2408350"/>
                <a:gd name="connsiteY4" fmla="*/ 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546100 w 2954450"/>
                <a:gd name="connsiteY3" fmla="*/ 2318197 h 2318197"/>
                <a:gd name="connsiteX4" fmla="*/ 0 w 2954450"/>
                <a:gd name="connsiteY4" fmla="*/ 36830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1200150 w 2954450"/>
                <a:gd name="connsiteY3" fmla="*/ 2229297 h 2318197"/>
                <a:gd name="connsiteX4" fmla="*/ 0 w 2954450"/>
                <a:gd name="connsiteY4" fmla="*/ 368300 h 2318197"/>
                <a:gd name="connsiteX0" fmla="*/ 0 w 2986200"/>
                <a:gd name="connsiteY0" fmla="*/ 393700 h 2318197"/>
                <a:gd name="connsiteX1" fmla="*/ 2986200 w 2986200"/>
                <a:gd name="connsiteY1" fmla="*/ 0 h 2318197"/>
                <a:gd name="connsiteX2" fmla="*/ 2986200 w 2986200"/>
                <a:gd name="connsiteY2" fmla="*/ 2318197 h 2318197"/>
                <a:gd name="connsiteX3" fmla="*/ 1231900 w 2986200"/>
                <a:gd name="connsiteY3" fmla="*/ 2229297 h 2318197"/>
                <a:gd name="connsiteX4" fmla="*/ 0 w 2986200"/>
                <a:gd name="connsiteY4" fmla="*/ 393700 h 2318197"/>
                <a:gd name="connsiteX0" fmla="*/ 0 w 2960800"/>
                <a:gd name="connsiteY0" fmla="*/ 393700 h 2318197"/>
                <a:gd name="connsiteX1" fmla="*/ 2960800 w 2960800"/>
                <a:gd name="connsiteY1" fmla="*/ 0 h 2318197"/>
                <a:gd name="connsiteX2" fmla="*/ 2960800 w 2960800"/>
                <a:gd name="connsiteY2" fmla="*/ 2318197 h 2318197"/>
                <a:gd name="connsiteX3" fmla="*/ 1206500 w 2960800"/>
                <a:gd name="connsiteY3" fmla="*/ 2229297 h 2318197"/>
                <a:gd name="connsiteX4" fmla="*/ 0 w 2960800"/>
                <a:gd name="connsiteY4" fmla="*/ 393700 h 2318197"/>
                <a:gd name="connsiteX0" fmla="*/ 0 w 2979850"/>
                <a:gd name="connsiteY0" fmla="*/ 393700 h 2362647"/>
                <a:gd name="connsiteX1" fmla="*/ 2960800 w 2979850"/>
                <a:gd name="connsiteY1" fmla="*/ 0 h 2362647"/>
                <a:gd name="connsiteX2" fmla="*/ 2979850 w 2979850"/>
                <a:gd name="connsiteY2" fmla="*/ 2362647 h 2362647"/>
                <a:gd name="connsiteX3" fmla="*/ 1206500 w 2979850"/>
                <a:gd name="connsiteY3" fmla="*/ 2229297 h 2362647"/>
                <a:gd name="connsiteX4" fmla="*/ 0 w 2979850"/>
                <a:gd name="connsiteY4" fmla="*/ 393700 h 2362647"/>
                <a:gd name="connsiteX0" fmla="*/ 0 w 2979850"/>
                <a:gd name="connsiteY0" fmla="*/ 393700 h 2362647"/>
                <a:gd name="connsiteX1" fmla="*/ 1429913 w 2979850"/>
                <a:gd name="connsiteY1" fmla="*/ 184418 h 2362647"/>
                <a:gd name="connsiteX2" fmla="*/ 2960800 w 2979850"/>
                <a:gd name="connsiteY2" fmla="*/ 0 h 2362647"/>
                <a:gd name="connsiteX3" fmla="*/ 2979850 w 2979850"/>
                <a:gd name="connsiteY3" fmla="*/ 2362647 h 2362647"/>
                <a:gd name="connsiteX4" fmla="*/ 1206500 w 2979850"/>
                <a:gd name="connsiteY4" fmla="*/ 2229297 h 2362647"/>
                <a:gd name="connsiteX5" fmla="*/ 0 w 2979850"/>
                <a:gd name="connsiteY5" fmla="*/ 393700 h 2362647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960800 w 2979850"/>
                <a:gd name="connsiteY2" fmla="*/ 907782 h 3270429"/>
                <a:gd name="connsiteX3" fmla="*/ 2979850 w 2979850"/>
                <a:gd name="connsiteY3" fmla="*/ 3270429 h 3270429"/>
                <a:gd name="connsiteX4" fmla="*/ 1206500 w 2979850"/>
                <a:gd name="connsiteY4" fmla="*/ 3137079 h 3270429"/>
                <a:gd name="connsiteX5" fmla="*/ 0 w 2979850"/>
                <a:gd name="connsiteY5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60163 w 2979850"/>
                <a:gd name="connsiteY2" fmla="*/ 53975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274463 w 2979850"/>
                <a:gd name="connsiteY4" fmla="*/ 13970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702963 w 2979850"/>
                <a:gd name="connsiteY5" fmla="*/ 14160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506113 w 2979850"/>
                <a:gd name="connsiteY6" fmla="*/ 130810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442613 w 2979850"/>
                <a:gd name="connsiteY7" fmla="*/ 142875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64863 w 2979850"/>
                <a:gd name="connsiteY8" fmla="*/ 17716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01363 w 2979850"/>
                <a:gd name="connsiteY8" fmla="*/ 15938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206500 w 2275000"/>
                <a:gd name="connsiteY10" fmla="*/ 3137079 h 3137079"/>
                <a:gd name="connsiteX11" fmla="*/ 0 w 2275000"/>
                <a:gd name="connsiteY11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829963 w 2275000"/>
                <a:gd name="connsiteY10" fmla="*/ 29400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829963 w 2275000"/>
                <a:gd name="connsiteY11" fmla="*/ 30353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014113 w 2299863"/>
                <a:gd name="connsiteY10" fmla="*/ 3022600 h 3137079"/>
                <a:gd name="connsiteX11" fmla="*/ 2299863 w 2299863"/>
                <a:gd name="connsiteY11" fmla="*/ 3117850 h 3137079"/>
                <a:gd name="connsiteX12" fmla="*/ 1206500 w 2299863"/>
                <a:gd name="connsiteY12" fmla="*/ 3137079 h 3137079"/>
                <a:gd name="connsiteX13" fmla="*/ 0 w 2299863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299863 w 2299863"/>
                <a:gd name="connsiteY10" fmla="*/ 3117850 h 3137079"/>
                <a:gd name="connsiteX11" fmla="*/ 1206500 w 2299863"/>
                <a:gd name="connsiteY11" fmla="*/ 3137079 h 3137079"/>
                <a:gd name="connsiteX12" fmla="*/ 0 w 2299863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607713 w 2275000"/>
                <a:gd name="connsiteY11" fmla="*/ 31242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940963 w 2275000"/>
                <a:gd name="connsiteY11" fmla="*/ 4737100 h 4737100"/>
                <a:gd name="connsiteX12" fmla="*/ 1206500 w 2275000"/>
                <a:gd name="connsiteY12" fmla="*/ 3137079 h 4737100"/>
                <a:gd name="connsiteX13" fmla="*/ 0 w 2275000"/>
                <a:gd name="connsiteY13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1906163 w 2275000"/>
                <a:gd name="connsiteY11" fmla="*/ 349249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6926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7180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206500 w 2275000"/>
                <a:gd name="connsiteY13" fmla="*/ 31370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3072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116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906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7700" h="4718049">
                  <a:moveTo>
                    <a:pt x="0" y="1301482"/>
                  </a:moveTo>
                  <a:lnTo>
                    <a:pt x="896513" y="0"/>
                  </a:lnTo>
                  <a:lnTo>
                    <a:pt x="2153813" y="558800"/>
                  </a:lnTo>
                  <a:lnTo>
                    <a:pt x="2116250" y="977632"/>
                  </a:lnTo>
                  <a:lnTo>
                    <a:pt x="1455313" y="1054100"/>
                  </a:lnTo>
                  <a:cubicBezTo>
                    <a:pt x="1237296" y="929217"/>
                    <a:pt x="974830" y="461433"/>
                    <a:pt x="1207663" y="1098550"/>
                  </a:cubicBezTo>
                  <a:cubicBezTo>
                    <a:pt x="579013" y="1181100"/>
                    <a:pt x="1264530" y="1335642"/>
                    <a:pt x="1379113" y="1377950"/>
                  </a:cubicBezTo>
                  <a:cubicBezTo>
                    <a:pt x="1516696" y="1428750"/>
                    <a:pt x="1565380" y="1524000"/>
                    <a:pt x="1601363" y="1593850"/>
                  </a:cubicBezTo>
                  <a:lnTo>
                    <a:pt x="2287700" y="2825929"/>
                  </a:lnTo>
                  <a:cubicBezTo>
                    <a:pt x="1819738" y="3156069"/>
                    <a:pt x="2278875" y="2952810"/>
                    <a:pt x="2242713" y="3079750"/>
                  </a:cubicBezTo>
                  <a:lnTo>
                    <a:pt x="2134763" y="4718049"/>
                  </a:lnTo>
                  <a:lnTo>
                    <a:pt x="953663" y="4711700"/>
                  </a:lnTo>
                  <a:lnTo>
                    <a:pt x="1187450" y="3111679"/>
                  </a:lnTo>
                  <a:lnTo>
                    <a:pt x="0" y="13014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2"/>
            <p:cNvSpPr/>
            <p:nvPr/>
          </p:nvSpPr>
          <p:spPr>
            <a:xfrm>
              <a:off x="3652205" y="628650"/>
              <a:ext cx="1053145" cy="971550"/>
            </a:xfrm>
            <a:custGeom>
              <a:avLst/>
              <a:gdLst>
                <a:gd name="connsiteX0" fmla="*/ 0 w 692150"/>
                <a:gd name="connsiteY0" fmla="*/ 0 h 438150"/>
                <a:gd name="connsiteX1" fmla="*/ 692150 w 692150"/>
                <a:gd name="connsiteY1" fmla="*/ 0 h 438150"/>
                <a:gd name="connsiteX2" fmla="*/ 692150 w 692150"/>
                <a:gd name="connsiteY2" fmla="*/ 438150 h 438150"/>
                <a:gd name="connsiteX3" fmla="*/ 0 w 692150"/>
                <a:gd name="connsiteY3" fmla="*/ 438150 h 438150"/>
                <a:gd name="connsiteX4" fmla="*/ 0 w 692150"/>
                <a:gd name="connsiteY4" fmla="*/ 0 h 43815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381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254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1910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06400 h 660400"/>
                <a:gd name="connsiteX4" fmla="*/ 0 w 692150"/>
                <a:gd name="connsiteY4" fmla="*/ 0 h 660400"/>
                <a:gd name="connsiteX0" fmla="*/ 0 w 958850"/>
                <a:gd name="connsiteY0" fmla="*/ 0 h 660400"/>
                <a:gd name="connsiteX1" fmla="*/ 958850 w 958850"/>
                <a:gd name="connsiteY1" fmla="*/ 95250 h 660400"/>
                <a:gd name="connsiteX2" fmla="*/ 577850 w 958850"/>
                <a:gd name="connsiteY2" fmla="*/ 660400 h 660400"/>
                <a:gd name="connsiteX3" fmla="*/ 19050 w 958850"/>
                <a:gd name="connsiteY3" fmla="*/ 406400 h 660400"/>
                <a:gd name="connsiteX4" fmla="*/ 0 w 958850"/>
                <a:gd name="connsiteY4" fmla="*/ 0 h 660400"/>
                <a:gd name="connsiteX0" fmla="*/ 6350 w 939800"/>
                <a:gd name="connsiteY0" fmla="*/ 127000 h 565150"/>
                <a:gd name="connsiteX1" fmla="*/ 939800 w 939800"/>
                <a:gd name="connsiteY1" fmla="*/ 0 h 565150"/>
                <a:gd name="connsiteX2" fmla="*/ 558800 w 939800"/>
                <a:gd name="connsiteY2" fmla="*/ 565150 h 565150"/>
                <a:gd name="connsiteX3" fmla="*/ 0 w 939800"/>
                <a:gd name="connsiteY3" fmla="*/ 311150 h 565150"/>
                <a:gd name="connsiteX4" fmla="*/ 6350 w 939800"/>
                <a:gd name="connsiteY4" fmla="*/ 127000 h 565150"/>
                <a:gd name="connsiteX0" fmla="*/ 0 w 952500"/>
                <a:gd name="connsiteY0" fmla="*/ 146050 h 565150"/>
                <a:gd name="connsiteX1" fmla="*/ 952500 w 952500"/>
                <a:gd name="connsiteY1" fmla="*/ 0 h 565150"/>
                <a:gd name="connsiteX2" fmla="*/ 571500 w 952500"/>
                <a:gd name="connsiteY2" fmla="*/ 565150 h 565150"/>
                <a:gd name="connsiteX3" fmla="*/ 12700 w 952500"/>
                <a:gd name="connsiteY3" fmla="*/ 311150 h 565150"/>
                <a:gd name="connsiteX4" fmla="*/ 0 w 952500"/>
                <a:gd name="connsiteY4" fmla="*/ 146050 h 565150"/>
                <a:gd name="connsiteX0" fmla="*/ 0 w 952500"/>
                <a:gd name="connsiteY0" fmla="*/ 146050 h 565150"/>
                <a:gd name="connsiteX1" fmla="*/ 482600 w 952500"/>
                <a:gd name="connsiteY1" fmla="*/ 76200 h 565150"/>
                <a:gd name="connsiteX2" fmla="*/ 952500 w 952500"/>
                <a:gd name="connsiteY2" fmla="*/ 0 h 565150"/>
                <a:gd name="connsiteX3" fmla="*/ 571500 w 952500"/>
                <a:gd name="connsiteY3" fmla="*/ 565150 h 565150"/>
                <a:gd name="connsiteX4" fmla="*/ 12700 w 952500"/>
                <a:gd name="connsiteY4" fmla="*/ 311150 h 565150"/>
                <a:gd name="connsiteX5" fmla="*/ 0 w 952500"/>
                <a:gd name="connsiteY5" fmla="*/ 146050 h 565150"/>
                <a:gd name="connsiteX0" fmla="*/ 0 w 952500"/>
                <a:gd name="connsiteY0" fmla="*/ 527050 h 946150"/>
                <a:gd name="connsiteX1" fmla="*/ 425450 w 952500"/>
                <a:gd name="connsiteY1" fmla="*/ 0 h 946150"/>
                <a:gd name="connsiteX2" fmla="*/ 952500 w 952500"/>
                <a:gd name="connsiteY2" fmla="*/ 381000 h 946150"/>
                <a:gd name="connsiteX3" fmla="*/ 571500 w 952500"/>
                <a:gd name="connsiteY3" fmla="*/ 946150 h 946150"/>
                <a:gd name="connsiteX4" fmla="*/ 12700 w 952500"/>
                <a:gd name="connsiteY4" fmla="*/ 692150 h 946150"/>
                <a:gd name="connsiteX5" fmla="*/ 0 w 952500"/>
                <a:gd name="connsiteY5" fmla="*/ 527050 h 9461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952500 w 952500"/>
                <a:gd name="connsiteY2" fmla="*/ 393700 h 958850"/>
                <a:gd name="connsiteX3" fmla="*/ 571500 w 952500"/>
                <a:gd name="connsiteY3" fmla="*/ 958850 h 958850"/>
                <a:gd name="connsiteX4" fmla="*/ 12700 w 952500"/>
                <a:gd name="connsiteY4" fmla="*/ 704850 h 958850"/>
                <a:gd name="connsiteX5" fmla="*/ 0 w 952500"/>
                <a:gd name="connsiteY5" fmla="*/ 539750 h 9588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660400 w 952500"/>
                <a:gd name="connsiteY2" fmla="*/ 190500 h 958850"/>
                <a:gd name="connsiteX3" fmla="*/ 952500 w 952500"/>
                <a:gd name="connsiteY3" fmla="*/ 393700 h 958850"/>
                <a:gd name="connsiteX4" fmla="*/ 571500 w 952500"/>
                <a:gd name="connsiteY4" fmla="*/ 958850 h 958850"/>
                <a:gd name="connsiteX5" fmla="*/ 12700 w 952500"/>
                <a:gd name="connsiteY5" fmla="*/ 704850 h 958850"/>
                <a:gd name="connsiteX6" fmla="*/ 0 w 952500"/>
                <a:gd name="connsiteY6" fmla="*/ 539750 h 958850"/>
                <a:gd name="connsiteX0" fmla="*/ 0 w 952500"/>
                <a:gd name="connsiteY0" fmla="*/ 552450 h 971550"/>
                <a:gd name="connsiteX1" fmla="*/ 393700 w 952500"/>
                <a:gd name="connsiteY1" fmla="*/ 12700 h 971550"/>
                <a:gd name="connsiteX2" fmla="*/ 615950 w 952500"/>
                <a:gd name="connsiteY2" fmla="*/ 0 h 971550"/>
                <a:gd name="connsiteX3" fmla="*/ 952500 w 952500"/>
                <a:gd name="connsiteY3" fmla="*/ 406400 h 971550"/>
                <a:gd name="connsiteX4" fmla="*/ 571500 w 952500"/>
                <a:gd name="connsiteY4" fmla="*/ 971550 h 971550"/>
                <a:gd name="connsiteX5" fmla="*/ 12700 w 952500"/>
                <a:gd name="connsiteY5" fmla="*/ 717550 h 971550"/>
                <a:gd name="connsiteX6" fmla="*/ 0 w 952500"/>
                <a:gd name="connsiteY6" fmla="*/ 552450 h 971550"/>
                <a:gd name="connsiteX0" fmla="*/ 0 w 996950"/>
                <a:gd name="connsiteY0" fmla="*/ 552450 h 971550"/>
                <a:gd name="connsiteX1" fmla="*/ 393700 w 996950"/>
                <a:gd name="connsiteY1" fmla="*/ 12700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0 w 996950"/>
                <a:gd name="connsiteY0" fmla="*/ 552450 h 971550"/>
                <a:gd name="connsiteX1" fmla="*/ 396875 w 996950"/>
                <a:gd name="connsiteY1" fmla="*/ 3175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36824 w 1033774"/>
                <a:gd name="connsiteY0" fmla="*/ 552450 h 971550"/>
                <a:gd name="connsiteX1" fmla="*/ 433699 w 1033774"/>
                <a:gd name="connsiteY1" fmla="*/ 3175 h 971550"/>
                <a:gd name="connsiteX2" fmla="*/ 652774 w 1033774"/>
                <a:gd name="connsiteY2" fmla="*/ 0 h 971550"/>
                <a:gd name="connsiteX3" fmla="*/ 1033774 w 1033774"/>
                <a:gd name="connsiteY3" fmla="*/ 317500 h 971550"/>
                <a:gd name="connsiteX4" fmla="*/ 608324 w 1033774"/>
                <a:gd name="connsiteY4" fmla="*/ 971550 h 971550"/>
                <a:gd name="connsiteX5" fmla="*/ 49524 w 1033774"/>
                <a:gd name="connsiteY5" fmla="*/ 717550 h 971550"/>
                <a:gd name="connsiteX6" fmla="*/ 36824 w 1033774"/>
                <a:gd name="connsiteY6" fmla="*/ 552450 h 971550"/>
                <a:gd name="connsiteX0" fmla="*/ 53618 w 1050568"/>
                <a:gd name="connsiteY0" fmla="*/ 552450 h 971550"/>
                <a:gd name="connsiteX1" fmla="*/ 450493 w 1050568"/>
                <a:gd name="connsiteY1" fmla="*/ 3175 h 971550"/>
                <a:gd name="connsiteX2" fmla="*/ 669568 w 1050568"/>
                <a:gd name="connsiteY2" fmla="*/ 0 h 971550"/>
                <a:gd name="connsiteX3" fmla="*/ 1050568 w 1050568"/>
                <a:gd name="connsiteY3" fmla="*/ 317500 h 971550"/>
                <a:gd name="connsiteX4" fmla="*/ 625118 w 1050568"/>
                <a:gd name="connsiteY4" fmla="*/ 971550 h 971550"/>
                <a:gd name="connsiteX5" fmla="*/ 66318 w 1050568"/>
                <a:gd name="connsiteY5" fmla="*/ 717550 h 971550"/>
                <a:gd name="connsiteX6" fmla="*/ 53618 w 1050568"/>
                <a:gd name="connsiteY6" fmla="*/ 552450 h 971550"/>
                <a:gd name="connsiteX0" fmla="*/ 58796 w 1055746"/>
                <a:gd name="connsiteY0" fmla="*/ 552450 h 971550"/>
                <a:gd name="connsiteX1" fmla="*/ 455671 w 1055746"/>
                <a:gd name="connsiteY1" fmla="*/ 3175 h 971550"/>
                <a:gd name="connsiteX2" fmla="*/ 674746 w 1055746"/>
                <a:gd name="connsiteY2" fmla="*/ 0 h 971550"/>
                <a:gd name="connsiteX3" fmla="*/ 1055746 w 1055746"/>
                <a:gd name="connsiteY3" fmla="*/ 317500 h 971550"/>
                <a:gd name="connsiteX4" fmla="*/ 630296 w 1055746"/>
                <a:gd name="connsiteY4" fmla="*/ 971550 h 971550"/>
                <a:gd name="connsiteX5" fmla="*/ 71496 w 1055746"/>
                <a:gd name="connsiteY5" fmla="*/ 717550 h 971550"/>
                <a:gd name="connsiteX6" fmla="*/ 58796 w 1055746"/>
                <a:gd name="connsiteY6" fmla="*/ 552450 h 971550"/>
                <a:gd name="connsiteX0" fmla="*/ 56195 w 1053145"/>
                <a:gd name="connsiteY0" fmla="*/ 552450 h 971550"/>
                <a:gd name="connsiteX1" fmla="*/ 453070 w 1053145"/>
                <a:gd name="connsiteY1" fmla="*/ 3175 h 971550"/>
                <a:gd name="connsiteX2" fmla="*/ 672145 w 1053145"/>
                <a:gd name="connsiteY2" fmla="*/ 0 h 971550"/>
                <a:gd name="connsiteX3" fmla="*/ 1053145 w 1053145"/>
                <a:gd name="connsiteY3" fmla="*/ 317500 h 971550"/>
                <a:gd name="connsiteX4" fmla="*/ 627695 w 1053145"/>
                <a:gd name="connsiteY4" fmla="*/ 971550 h 971550"/>
                <a:gd name="connsiteX5" fmla="*/ 68895 w 1053145"/>
                <a:gd name="connsiteY5" fmla="*/ 717550 h 971550"/>
                <a:gd name="connsiteX6" fmla="*/ 56195 w 1053145"/>
                <a:gd name="connsiteY6" fmla="*/ 5524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145" h="971550">
                  <a:moveTo>
                    <a:pt x="56195" y="552450"/>
                  </a:moveTo>
                  <a:lnTo>
                    <a:pt x="453070" y="3175"/>
                  </a:lnTo>
                  <a:lnTo>
                    <a:pt x="672145" y="0"/>
                  </a:lnTo>
                  <a:lnTo>
                    <a:pt x="1053145" y="317500"/>
                  </a:lnTo>
                  <a:lnTo>
                    <a:pt x="627695" y="971550"/>
                  </a:lnTo>
                  <a:lnTo>
                    <a:pt x="68895" y="717550"/>
                  </a:lnTo>
                  <a:cubicBezTo>
                    <a:pt x="-43288" y="675217"/>
                    <a:pt x="3278" y="620183"/>
                    <a:pt x="56195" y="5524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4"/>
            <p:cNvSpPr/>
            <p:nvPr/>
          </p:nvSpPr>
          <p:spPr>
            <a:xfrm>
              <a:off x="4403098" y="1001581"/>
              <a:ext cx="987439" cy="1319343"/>
            </a:xfrm>
            <a:custGeom>
              <a:avLst/>
              <a:gdLst>
                <a:gd name="connsiteX0" fmla="*/ 0 w 501650"/>
                <a:gd name="connsiteY0" fmla="*/ 0 h 596900"/>
                <a:gd name="connsiteX1" fmla="*/ 501650 w 501650"/>
                <a:gd name="connsiteY1" fmla="*/ 0 h 596900"/>
                <a:gd name="connsiteX2" fmla="*/ 501650 w 501650"/>
                <a:gd name="connsiteY2" fmla="*/ 596900 h 596900"/>
                <a:gd name="connsiteX3" fmla="*/ 0 w 501650"/>
                <a:gd name="connsiteY3" fmla="*/ 596900 h 596900"/>
                <a:gd name="connsiteX4" fmla="*/ 0 w 501650"/>
                <a:gd name="connsiteY4" fmla="*/ 0 h 596900"/>
                <a:gd name="connsiteX0" fmla="*/ 279400 w 781050"/>
                <a:gd name="connsiteY0" fmla="*/ 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79400 w 781050"/>
                <a:gd name="connsiteY4" fmla="*/ 0 h 596900"/>
                <a:gd name="connsiteX0" fmla="*/ 25400 w 781050"/>
                <a:gd name="connsiteY0" fmla="*/ 34925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5400 w 781050"/>
                <a:gd name="connsiteY4" fmla="*/ 349250 h 5969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781050 w 781050"/>
                <a:gd name="connsiteY2" fmla="*/ 736600 h 736600"/>
                <a:gd name="connsiteX3" fmla="*/ 0 w 781050"/>
                <a:gd name="connsiteY3" fmla="*/ 631825 h 736600"/>
                <a:gd name="connsiteX4" fmla="*/ 25400 w 781050"/>
                <a:gd name="connsiteY4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50850 w 781050"/>
                <a:gd name="connsiteY2" fmla="*/ 18097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952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1270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508000 w 781050"/>
                <a:gd name="connsiteY2" fmla="*/ 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0 w 917575"/>
                <a:gd name="connsiteY4" fmla="*/ 631825 h 631825"/>
                <a:gd name="connsiteX5" fmla="*/ 25400 w 917575"/>
                <a:gd name="connsiteY5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723900 w 917575"/>
                <a:gd name="connsiteY4" fmla="*/ 47307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908050 w 917575"/>
                <a:gd name="connsiteY4" fmla="*/ 54292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0 w 920750"/>
                <a:gd name="connsiteY5" fmla="*/ 631825 h 631825"/>
                <a:gd name="connsiteX6" fmla="*/ 25400 w 920750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330199 w 920750"/>
                <a:gd name="connsiteY5" fmla="*/ 590551 h 631825"/>
                <a:gd name="connsiteX6" fmla="*/ 0 w 920750"/>
                <a:gd name="connsiteY6" fmla="*/ 631825 h 631825"/>
                <a:gd name="connsiteX7" fmla="*/ 25400 w 920750"/>
                <a:gd name="connsiteY7" fmla="*/ 488950 h 631825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352424 w 920750"/>
                <a:gd name="connsiteY5" fmla="*/ 815976 h 815976"/>
                <a:gd name="connsiteX6" fmla="*/ 0 w 920750"/>
                <a:gd name="connsiteY6" fmla="*/ 631825 h 815976"/>
                <a:gd name="connsiteX7" fmla="*/ 25400 w 920750"/>
                <a:gd name="connsiteY7" fmla="*/ 488950 h 815976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628649 w 920750"/>
                <a:gd name="connsiteY5" fmla="*/ 669925 h 815976"/>
                <a:gd name="connsiteX6" fmla="*/ 352424 w 920750"/>
                <a:gd name="connsiteY6" fmla="*/ 815976 h 815976"/>
                <a:gd name="connsiteX7" fmla="*/ 0 w 920750"/>
                <a:gd name="connsiteY7" fmla="*/ 631825 h 815976"/>
                <a:gd name="connsiteX8" fmla="*/ 25400 w 920750"/>
                <a:gd name="connsiteY8" fmla="*/ 488950 h 815976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52424 w 920750"/>
                <a:gd name="connsiteY6" fmla="*/ 815976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74649 w 920750"/>
                <a:gd name="connsiteY6" fmla="*/ 844551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5075"/>
                <a:gd name="connsiteX1" fmla="*/ 352425 w 920750"/>
                <a:gd name="connsiteY1" fmla="*/ 0 h 1235075"/>
                <a:gd name="connsiteX2" fmla="*/ 508000 w 920750"/>
                <a:gd name="connsiteY2" fmla="*/ 0 h 1235075"/>
                <a:gd name="connsiteX3" fmla="*/ 920750 w 920750"/>
                <a:gd name="connsiteY3" fmla="*/ 425450 h 1235075"/>
                <a:gd name="connsiteX4" fmla="*/ 908050 w 920750"/>
                <a:gd name="connsiteY4" fmla="*/ 542926 h 1235075"/>
                <a:gd name="connsiteX5" fmla="*/ 346074 w 920750"/>
                <a:gd name="connsiteY5" fmla="*/ 1235075 h 1235075"/>
                <a:gd name="connsiteX6" fmla="*/ 374649 w 920750"/>
                <a:gd name="connsiteY6" fmla="*/ 844551 h 1235075"/>
                <a:gd name="connsiteX7" fmla="*/ 0 w 920750"/>
                <a:gd name="connsiteY7" fmla="*/ 631825 h 1235075"/>
                <a:gd name="connsiteX8" fmla="*/ 25400 w 920750"/>
                <a:gd name="connsiteY8" fmla="*/ 488950 h 1235075"/>
                <a:gd name="connsiteX0" fmla="*/ 25400 w 920750"/>
                <a:gd name="connsiteY0" fmla="*/ 488950 h 1247775"/>
                <a:gd name="connsiteX1" fmla="*/ 352425 w 920750"/>
                <a:gd name="connsiteY1" fmla="*/ 0 h 1247775"/>
                <a:gd name="connsiteX2" fmla="*/ 508000 w 920750"/>
                <a:gd name="connsiteY2" fmla="*/ 0 h 1247775"/>
                <a:gd name="connsiteX3" fmla="*/ 920750 w 920750"/>
                <a:gd name="connsiteY3" fmla="*/ 425450 h 1247775"/>
                <a:gd name="connsiteX4" fmla="*/ 908050 w 920750"/>
                <a:gd name="connsiteY4" fmla="*/ 542926 h 1247775"/>
                <a:gd name="connsiteX5" fmla="*/ 339724 w 920750"/>
                <a:gd name="connsiteY5" fmla="*/ 1247775 h 1247775"/>
                <a:gd name="connsiteX6" fmla="*/ 374649 w 920750"/>
                <a:gd name="connsiteY6" fmla="*/ 844551 h 1247775"/>
                <a:gd name="connsiteX7" fmla="*/ 0 w 920750"/>
                <a:gd name="connsiteY7" fmla="*/ 631825 h 1247775"/>
                <a:gd name="connsiteX8" fmla="*/ 25400 w 920750"/>
                <a:gd name="connsiteY8" fmla="*/ 488950 h 1247775"/>
                <a:gd name="connsiteX0" fmla="*/ 25400 w 920750"/>
                <a:gd name="connsiteY0" fmla="*/ 488950 h 1263650"/>
                <a:gd name="connsiteX1" fmla="*/ 352425 w 920750"/>
                <a:gd name="connsiteY1" fmla="*/ 0 h 1263650"/>
                <a:gd name="connsiteX2" fmla="*/ 508000 w 920750"/>
                <a:gd name="connsiteY2" fmla="*/ 0 h 1263650"/>
                <a:gd name="connsiteX3" fmla="*/ 920750 w 920750"/>
                <a:gd name="connsiteY3" fmla="*/ 425450 h 1263650"/>
                <a:gd name="connsiteX4" fmla="*/ 908050 w 920750"/>
                <a:gd name="connsiteY4" fmla="*/ 542926 h 1263650"/>
                <a:gd name="connsiteX5" fmla="*/ 336549 w 920750"/>
                <a:gd name="connsiteY5" fmla="*/ 1263650 h 1263650"/>
                <a:gd name="connsiteX6" fmla="*/ 374649 w 920750"/>
                <a:gd name="connsiteY6" fmla="*/ 844551 h 1263650"/>
                <a:gd name="connsiteX7" fmla="*/ 0 w 920750"/>
                <a:gd name="connsiteY7" fmla="*/ 631825 h 1263650"/>
                <a:gd name="connsiteX8" fmla="*/ 25400 w 920750"/>
                <a:gd name="connsiteY8" fmla="*/ 488950 h 1263650"/>
                <a:gd name="connsiteX0" fmla="*/ 25400 w 920750"/>
                <a:gd name="connsiteY0" fmla="*/ 488950 h 1276350"/>
                <a:gd name="connsiteX1" fmla="*/ 352425 w 920750"/>
                <a:gd name="connsiteY1" fmla="*/ 0 h 1276350"/>
                <a:gd name="connsiteX2" fmla="*/ 508000 w 920750"/>
                <a:gd name="connsiteY2" fmla="*/ 0 h 1276350"/>
                <a:gd name="connsiteX3" fmla="*/ 920750 w 920750"/>
                <a:gd name="connsiteY3" fmla="*/ 425450 h 1276350"/>
                <a:gd name="connsiteX4" fmla="*/ 908050 w 920750"/>
                <a:gd name="connsiteY4" fmla="*/ 542926 h 1276350"/>
                <a:gd name="connsiteX5" fmla="*/ 339724 w 920750"/>
                <a:gd name="connsiteY5" fmla="*/ 1276350 h 1276350"/>
                <a:gd name="connsiteX6" fmla="*/ 374649 w 920750"/>
                <a:gd name="connsiteY6" fmla="*/ 844551 h 1276350"/>
                <a:gd name="connsiteX7" fmla="*/ 0 w 920750"/>
                <a:gd name="connsiteY7" fmla="*/ 631825 h 1276350"/>
                <a:gd name="connsiteX8" fmla="*/ 25400 w 920750"/>
                <a:gd name="connsiteY8" fmla="*/ 488950 h 1276350"/>
                <a:gd name="connsiteX0" fmla="*/ 25400 w 920750"/>
                <a:gd name="connsiteY0" fmla="*/ 505883 h 1293283"/>
                <a:gd name="connsiteX1" fmla="*/ 352425 w 920750"/>
                <a:gd name="connsiteY1" fmla="*/ 16933 h 1293283"/>
                <a:gd name="connsiteX2" fmla="*/ 508000 w 920750"/>
                <a:gd name="connsiteY2" fmla="*/ 16933 h 1293283"/>
                <a:gd name="connsiteX3" fmla="*/ 920750 w 920750"/>
                <a:gd name="connsiteY3" fmla="*/ 442383 h 1293283"/>
                <a:gd name="connsiteX4" fmla="*/ 908050 w 920750"/>
                <a:gd name="connsiteY4" fmla="*/ 559859 h 1293283"/>
                <a:gd name="connsiteX5" fmla="*/ 339724 w 920750"/>
                <a:gd name="connsiteY5" fmla="*/ 1293283 h 1293283"/>
                <a:gd name="connsiteX6" fmla="*/ 374649 w 920750"/>
                <a:gd name="connsiteY6" fmla="*/ 861484 h 1293283"/>
                <a:gd name="connsiteX7" fmla="*/ 0 w 920750"/>
                <a:gd name="connsiteY7" fmla="*/ 648758 h 1293283"/>
                <a:gd name="connsiteX8" fmla="*/ 25400 w 920750"/>
                <a:gd name="connsiteY8" fmla="*/ 505883 h 1293283"/>
                <a:gd name="connsiteX0" fmla="*/ 25400 w 920750"/>
                <a:gd name="connsiteY0" fmla="*/ 517525 h 1304925"/>
                <a:gd name="connsiteX1" fmla="*/ 352425 w 920750"/>
                <a:gd name="connsiteY1" fmla="*/ 28575 h 1304925"/>
                <a:gd name="connsiteX2" fmla="*/ 508000 w 920750"/>
                <a:gd name="connsiteY2" fmla="*/ 28575 h 1304925"/>
                <a:gd name="connsiteX3" fmla="*/ 920750 w 920750"/>
                <a:gd name="connsiteY3" fmla="*/ 454025 h 1304925"/>
                <a:gd name="connsiteX4" fmla="*/ 908050 w 920750"/>
                <a:gd name="connsiteY4" fmla="*/ 571501 h 1304925"/>
                <a:gd name="connsiteX5" fmla="*/ 339724 w 920750"/>
                <a:gd name="connsiteY5" fmla="*/ 1304925 h 1304925"/>
                <a:gd name="connsiteX6" fmla="*/ 374649 w 920750"/>
                <a:gd name="connsiteY6" fmla="*/ 873126 h 1304925"/>
                <a:gd name="connsiteX7" fmla="*/ 0 w 920750"/>
                <a:gd name="connsiteY7" fmla="*/ 660400 h 1304925"/>
                <a:gd name="connsiteX8" fmla="*/ 25400 w 920750"/>
                <a:gd name="connsiteY8" fmla="*/ 517525 h 1304925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4826 h 1312226"/>
                <a:gd name="connsiteX1" fmla="*/ 352425 w 920750"/>
                <a:gd name="connsiteY1" fmla="*/ 35876 h 1312226"/>
                <a:gd name="connsiteX2" fmla="*/ 508000 w 920750"/>
                <a:gd name="connsiteY2" fmla="*/ 35876 h 1312226"/>
                <a:gd name="connsiteX3" fmla="*/ 920750 w 920750"/>
                <a:gd name="connsiteY3" fmla="*/ 461326 h 1312226"/>
                <a:gd name="connsiteX4" fmla="*/ 908050 w 920750"/>
                <a:gd name="connsiteY4" fmla="*/ 578802 h 1312226"/>
                <a:gd name="connsiteX5" fmla="*/ 339724 w 920750"/>
                <a:gd name="connsiteY5" fmla="*/ 1312226 h 1312226"/>
                <a:gd name="connsiteX6" fmla="*/ 374649 w 920750"/>
                <a:gd name="connsiteY6" fmla="*/ 880427 h 1312226"/>
                <a:gd name="connsiteX7" fmla="*/ 0 w 920750"/>
                <a:gd name="connsiteY7" fmla="*/ 667701 h 1312226"/>
                <a:gd name="connsiteX8" fmla="*/ 25400 w 920750"/>
                <a:gd name="connsiteY8" fmla="*/ 524826 h 1312226"/>
                <a:gd name="connsiteX0" fmla="*/ 25400 w 920750"/>
                <a:gd name="connsiteY0" fmla="*/ 528673 h 1316073"/>
                <a:gd name="connsiteX1" fmla="*/ 352425 w 920750"/>
                <a:gd name="connsiteY1" fmla="*/ 39723 h 1316073"/>
                <a:gd name="connsiteX2" fmla="*/ 508000 w 920750"/>
                <a:gd name="connsiteY2" fmla="*/ 39723 h 1316073"/>
                <a:gd name="connsiteX3" fmla="*/ 920750 w 920750"/>
                <a:gd name="connsiteY3" fmla="*/ 465173 h 1316073"/>
                <a:gd name="connsiteX4" fmla="*/ 908050 w 920750"/>
                <a:gd name="connsiteY4" fmla="*/ 582649 h 1316073"/>
                <a:gd name="connsiteX5" fmla="*/ 339724 w 920750"/>
                <a:gd name="connsiteY5" fmla="*/ 1316073 h 1316073"/>
                <a:gd name="connsiteX6" fmla="*/ 374649 w 920750"/>
                <a:gd name="connsiteY6" fmla="*/ 884274 h 1316073"/>
                <a:gd name="connsiteX7" fmla="*/ 0 w 920750"/>
                <a:gd name="connsiteY7" fmla="*/ 671548 h 1316073"/>
                <a:gd name="connsiteX8" fmla="*/ 25400 w 920750"/>
                <a:gd name="connsiteY8" fmla="*/ 528673 h 1316073"/>
                <a:gd name="connsiteX0" fmla="*/ 25400 w 920750"/>
                <a:gd name="connsiteY0" fmla="*/ 531943 h 1319343"/>
                <a:gd name="connsiteX1" fmla="*/ 352425 w 920750"/>
                <a:gd name="connsiteY1" fmla="*/ 42993 h 1319343"/>
                <a:gd name="connsiteX2" fmla="*/ 508000 w 920750"/>
                <a:gd name="connsiteY2" fmla="*/ 42993 h 1319343"/>
                <a:gd name="connsiteX3" fmla="*/ 920750 w 920750"/>
                <a:gd name="connsiteY3" fmla="*/ 468443 h 1319343"/>
                <a:gd name="connsiteX4" fmla="*/ 908050 w 920750"/>
                <a:gd name="connsiteY4" fmla="*/ 585919 h 1319343"/>
                <a:gd name="connsiteX5" fmla="*/ 339724 w 920750"/>
                <a:gd name="connsiteY5" fmla="*/ 1319343 h 1319343"/>
                <a:gd name="connsiteX6" fmla="*/ 374649 w 920750"/>
                <a:gd name="connsiteY6" fmla="*/ 887544 h 1319343"/>
                <a:gd name="connsiteX7" fmla="*/ 0 w 920750"/>
                <a:gd name="connsiteY7" fmla="*/ 674818 h 1319343"/>
                <a:gd name="connsiteX8" fmla="*/ 25400 w 920750"/>
                <a:gd name="connsiteY8" fmla="*/ 531943 h 1319343"/>
                <a:gd name="connsiteX0" fmla="*/ 25400 w 950555"/>
                <a:gd name="connsiteY0" fmla="*/ 531943 h 1319343"/>
                <a:gd name="connsiteX1" fmla="*/ 352425 w 950555"/>
                <a:gd name="connsiteY1" fmla="*/ 42993 h 1319343"/>
                <a:gd name="connsiteX2" fmla="*/ 508000 w 950555"/>
                <a:gd name="connsiteY2" fmla="*/ 42993 h 1319343"/>
                <a:gd name="connsiteX3" fmla="*/ 920750 w 950555"/>
                <a:gd name="connsiteY3" fmla="*/ 468443 h 1319343"/>
                <a:gd name="connsiteX4" fmla="*/ 908050 w 950555"/>
                <a:gd name="connsiteY4" fmla="*/ 585919 h 1319343"/>
                <a:gd name="connsiteX5" fmla="*/ 339724 w 950555"/>
                <a:gd name="connsiteY5" fmla="*/ 1319343 h 1319343"/>
                <a:gd name="connsiteX6" fmla="*/ 374649 w 950555"/>
                <a:gd name="connsiteY6" fmla="*/ 887544 h 1319343"/>
                <a:gd name="connsiteX7" fmla="*/ 0 w 950555"/>
                <a:gd name="connsiteY7" fmla="*/ 674818 h 1319343"/>
                <a:gd name="connsiteX8" fmla="*/ 25400 w 950555"/>
                <a:gd name="connsiteY8" fmla="*/ 531943 h 1319343"/>
                <a:gd name="connsiteX0" fmla="*/ 25400 w 957846"/>
                <a:gd name="connsiteY0" fmla="*/ 531943 h 1319343"/>
                <a:gd name="connsiteX1" fmla="*/ 352425 w 957846"/>
                <a:gd name="connsiteY1" fmla="*/ 42993 h 1319343"/>
                <a:gd name="connsiteX2" fmla="*/ 508000 w 957846"/>
                <a:gd name="connsiteY2" fmla="*/ 42993 h 1319343"/>
                <a:gd name="connsiteX3" fmla="*/ 920750 w 957846"/>
                <a:gd name="connsiteY3" fmla="*/ 468443 h 1319343"/>
                <a:gd name="connsiteX4" fmla="*/ 908050 w 957846"/>
                <a:gd name="connsiteY4" fmla="*/ 585919 h 1319343"/>
                <a:gd name="connsiteX5" fmla="*/ 339724 w 957846"/>
                <a:gd name="connsiteY5" fmla="*/ 1319343 h 1319343"/>
                <a:gd name="connsiteX6" fmla="*/ 374649 w 957846"/>
                <a:gd name="connsiteY6" fmla="*/ 887544 h 1319343"/>
                <a:gd name="connsiteX7" fmla="*/ 0 w 957846"/>
                <a:gd name="connsiteY7" fmla="*/ 674818 h 1319343"/>
                <a:gd name="connsiteX8" fmla="*/ 25400 w 957846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32213 w 961874"/>
                <a:gd name="connsiteY0" fmla="*/ 531943 h 1319343"/>
                <a:gd name="connsiteX1" fmla="*/ 359238 w 961874"/>
                <a:gd name="connsiteY1" fmla="*/ 42993 h 1319343"/>
                <a:gd name="connsiteX2" fmla="*/ 514813 w 961874"/>
                <a:gd name="connsiteY2" fmla="*/ 42993 h 1319343"/>
                <a:gd name="connsiteX3" fmla="*/ 927563 w 961874"/>
                <a:gd name="connsiteY3" fmla="*/ 468443 h 1319343"/>
                <a:gd name="connsiteX4" fmla="*/ 914863 w 961874"/>
                <a:gd name="connsiteY4" fmla="*/ 585919 h 1319343"/>
                <a:gd name="connsiteX5" fmla="*/ 346537 w 961874"/>
                <a:gd name="connsiteY5" fmla="*/ 1319343 h 1319343"/>
                <a:gd name="connsiteX6" fmla="*/ 381462 w 961874"/>
                <a:gd name="connsiteY6" fmla="*/ 887544 h 1319343"/>
                <a:gd name="connsiteX7" fmla="*/ 6813 w 961874"/>
                <a:gd name="connsiteY7" fmla="*/ 674818 h 1319343"/>
                <a:gd name="connsiteX8" fmla="*/ 32213 w 961874"/>
                <a:gd name="connsiteY8" fmla="*/ 531943 h 1319343"/>
                <a:gd name="connsiteX0" fmla="*/ 53211 w 982872"/>
                <a:gd name="connsiteY0" fmla="*/ 531943 h 1319343"/>
                <a:gd name="connsiteX1" fmla="*/ 380236 w 982872"/>
                <a:gd name="connsiteY1" fmla="*/ 42993 h 1319343"/>
                <a:gd name="connsiteX2" fmla="*/ 535811 w 982872"/>
                <a:gd name="connsiteY2" fmla="*/ 42993 h 1319343"/>
                <a:gd name="connsiteX3" fmla="*/ 948561 w 982872"/>
                <a:gd name="connsiteY3" fmla="*/ 468443 h 1319343"/>
                <a:gd name="connsiteX4" fmla="*/ 935861 w 982872"/>
                <a:gd name="connsiteY4" fmla="*/ 585919 h 1319343"/>
                <a:gd name="connsiteX5" fmla="*/ 367535 w 982872"/>
                <a:gd name="connsiteY5" fmla="*/ 1319343 h 1319343"/>
                <a:gd name="connsiteX6" fmla="*/ 402460 w 982872"/>
                <a:gd name="connsiteY6" fmla="*/ 887544 h 1319343"/>
                <a:gd name="connsiteX7" fmla="*/ 27811 w 982872"/>
                <a:gd name="connsiteY7" fmla="*/ 674818 h 1319343"/>
                <a:gd name="connsiteX8" fmla="*/ 53211 w 982872"/>
                <a:gd name="connsiteY8" fmla="*/ 531943 h 1319343"/>
                <a:gd name="connsiteX0" fmla="*/ 61427 w 991088"/>
                <a:gd name="connsiteY0" fmla="*/ 531943 h 1319343"/>
                <a:gd name="connsiteX1" fmla="*/ 388452 w 991088"/>
                <a:gd name="connsiteY1" fmla="*/ 42993 h 1319343"/>
                <a:gd name="connsiteX2" fmla="*/ 544027 w 991088"/>
                <a:gd name="connsiteY2" fmla="*/ 42993 h 1319343"/>
                <a:gd name="connsiteX3" fmla="*/ 956777 w 991088"/>
                <a:gd name="connsiteY3" fmla="*/ 468443 h 1319343"/>
                <a:gd name="connsiteX4" fmla="*/ 944077 w 991088"/>
                <a:gd name="connsiteY4" fmla="*/ 585919 h 1319343"/>
                <a:gd name="connsiteX5" fmla="*/ 375751 w 991088"/>
                <a:gd name="connsiteY5" fmla="*/ 1319343 h 1319343"/>
                <a:gd name="connsiteX6" fmla="*/ 410676 w 991088"/>
                <a:gd name="connsiteY6" fmla="*/ 887544 h 1319343"/>
                <a:gd name="connsiteX7" fmla="*/ 36027 w 991088"/>
                <a:gd name="connsiteY7" fmla="*/ 674818 h 1319343"/>
                <a:gd name="connsiteX8" fmla="*/ 61427 w 991088"/>
                <a:gd name="connsiteY8" fmla="*/ 531943 h 1319343"/>
                <a:gd name="connsiteX0" fmla="*/ 58675 w 988336"/>
                <a:gd name="connsiteY0" fmla="*/ 531943 h 1319343"/>
                <a:gd name="connsiteX1" fmla="*/ 385700 w 988336"/>
                <a:gd name="connsiteY1" fmla="*/ 42993 h 1319343"/>
                <a:gd name="connsiteX2" fmla="*/ 541275 w 988336"/>
                <a:gd name="connsiteY2" fmla="*/ 42993 h 1319343"/>
                <a:gd name="connsiteX3" fmla="*/ 954025 w 988336"/>
                <a:gd name="connsiteY3" fmla="*/ 468443 h 1319343"/>
                <a:gd name="connsiteX4" fmla="*/ 941325 w 988336"/>
                <a:gd name="connsiteY4" fmla="*/ 585919 h 1319343"/>
                <a:gd name="connsiteX5" fmla="*/ 372999 w 988336"/>
                <a:gd name="connsiteY5" fmla="*/ 1319343 h 1319343"/>
                <a:gd name="connsiteX6" fmla="*/ 407924 w 988336"/>
                <a:gd name="connsiteY6" fmla="*/ 887544 h 1319343"/>
                <a:gd name="connsiteX7" fmla="*/ 33275 w 988336"/>
                <a:gd name="connsiteY7" fmla="*/ 674818 h 1319343"/>
                <a:gd name="connsiteX8" fmla="*/ 58675 w 988336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439" h="1319343">
                  <a:moveTo>
                    <a:pt x="57778" y="531943"/>
                  </a:moveTo>
                  <a:lnTo>
                    <a:pt x="384803" y="42993"/>
                  </a:lnTo>
                  <a:cubicBezTo>
                    <a:pt x="430311" y="-20507"/>
                    <a:pt x="482170" y="-7807"/>
                    <a:pt x="540378" y="42993"/>
                  </a:cubicBezTo>
                  <a:lnTo>
                    <a:pt x="953128" y="468443"/>
                  </a:lnTo>
                  <a:cubicBezTo>
                    <a:pt x="1018745" y="517127"/>
                    <a:pt x="976411" y="543585"/>
                    <a:pt x="940428" y="585919"/>
                  </a:cubicBezTo>
                  <a:lnTo>
                    <a:pt x="372102" y="1319343"/>
                  </a:lnTo>
                  <a:lnTo>
                    <a:pt x="407027" y="887544"/>
                  </a:lnTo>
                  <a:lnTo>
                    <a:pt x="32378" y="674818"/>
                  </a:lnTo>
                  <a:cubicBezTo>
                    <a:pt x="-25830" y="646243"/>
                    <a:pt x="1686" y="604968"/>
                    <a:pt x="57778" y="531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5"/>
            <p:cNvSpPr/>
            <p:nvPr/>
          </p:nvSpPr>
          <p:spPr>
            <a:xfrm>
              <a:off x="3842459" y="2432248"/>
              <a:ext cx="803732" cy="303896"/>
            </a:xfrm>
            <a:custGeom>
              <a:avLst/>
              <a:gdLst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0 w 717550"/>
                <a:gd name="connsiteY3" fmla="*/ 155575 h 155575"/>
                <a:gd name="connsiteX4" fmla="*/ 0 w 717550"/>
                <a:gd name="connsiteY4" fmla="*/ 0 h 155575"/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25400 w 717550"/>
                <a:gd name="connsiteY3" fmla="*/ 88900 h 155575"/>
                <a:gd name="connsiteX4" fmla="*/ 0 w 717550"/>
                <a:gd name="connsiteY4" fmla="*/ 0 h 15557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444500 w 692150"/>
                <a:gd name="connsiteY2" fmla="*/ 228600 h 228600"/>
                <a:gd name="connsiteX3" fmla="*/ 0 w 692150"/>
                <a:gd name="connsiteY3" fmla="*/ 95250 h 228600"/>
                <a:gd name="connsiteX4" fmla="*/ 15875 w 692150"/>
                <a:gd name="connsiteY4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61975 w 692150"/>
                <a:gd name="connsiteY2" fmla="*/ 12064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90550 w 692150"/>
                <a:gd name="connsiteY2" fmla="*/ 21589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2250"/>
                <a:gd name="connsiteX1" fmla="*/ 692150 w 692150"/>
                <a:gd name="connsiteY1" fmla="*/ 6350 h 222250"/>
                <a:gd name="connsiteX2" fmla="*/ 590550 w 692150"/>
                <a:gd name="connsiteY2" fmla="*/ 215899 h 222250"/>
                <a:gd name="connsiteX3" fmla="*/ 431800 w 692150"/>
                <a:gd name="connsiteY3" fmla="*/ 222250 h 222250"/>
                <a:gd name="connsiteX4" fmla="*/ 0 w 692150"/>
                <a:gd name="connsiteY4" fmla="*/ 95250 h 222250"/>
                <a:gd name="connsiteX5" fmla="*/ 15875 w 692150"/>
                <a:gd name="connsiteY5" fmla="*/ 0 h 222250"/>
                <a:gd name="connsiteX0" fmla="*/ 15875 w 692150"/>
                <a:gd name="connsiteY0" fmla="*/ 0 h 219075"/>
                <a:gd name="connsiteX1" fmla="*/ 692150 w 692150"/>
                <a:gd name="connsiteY1" fmla="*/ 6350 h 219075"/>
                <a:gd name="connsiteX2" fmla="*/ 590550 w 692150"/>
                <a:gd name="connsiteY2" fmla="*/ 215899 h 219075"/>
                <a:gd name="connsiteX3" fmla="*/ 428625 w 692150"/>
                <a:gd name="connsiteY3" fmla="*/ 219075 h 219075"/>
                <a:gd name="connsiteX4" fmla="*/ 0 w 692150"/>
                <a:gd name="connsiteY4" fmla="*/ 95250 h 219075"/>
                <a:gd name="connsiteX5" fmla="*/ 15875 w 692150"/>
                <a:gd name="connsiteY5" fmla="*/ 0 h 219075"/>
                <a:gd name="connsiteX0" fmla="*/ 15875 w 720725"/>
                <a:gd name="connsiteY0" fmla="*/ 0 h 219075"/>
                <a:gd name="connsiteX1" fmla="*/ 720725 w 720725"/>
                <a:gd name="connsiteY1" fmla="*/ 41275 h 219075"/>
                <a:gd name="connsiteX2" fmla="*/ 590550 w 720725"/>
                <a:gd name="connsiteY2" fmla="*/ 215899 h 219075"/>
                <a:gd name="connsiteX3" fmla="*/ 428625 w 720725"/>
                <a:gd name="connsiteY3" fmla="*/ 219075 h 219075"/>
                <a:gd name="connsiteX4" fmla="*/ 0 w 720725"/>
                <a:gd name="connsiteY4" fmla="*/ 95250 h 219075"/>
                <a:gd name="connsiteX5" fmla="*/ 15875 w 720725"/>
                <a:gd name="connsiteY5" fmla="*/ 0 h 219075"/>
                <a:gd name="connsiteX0" fmla="*/ 15875 w 720725"/>
                <a:gd name="connsiteY0" fmla="*/ 0 h 219075"/>
                <a:gd name="connsiteX1" fmla="*/ 587375 w 720725"/>
                <a:gd name="connsiteY1" fmla="*/ 28575 h 219075"/>
                <a:gd name="connsiteX2" fmla="*/ 720725 w 720725"/>
                <a:gd name="connsiteY2" fmla="*/ 41275 h 219075"/>
                <a:gd name="connsiteX3" fmla="*/ 590550 w 720725"/>
                <a:gd name="connsiteY3" fmla="*/ 215899 h 219075"/>
                <a:gd name="connsiteX4" fmla="*/ 428625 w 720725"/>
                <a:gd name="connsiteY4" fmla="*/ 219075 h 219075"/>
                <a:gd name="connsiteX5" fmla="*/ 0 w 720725"/>
                <a:gd name="connsiteY5" fmla="*/ 95250 h 219075"/>
                <a:gd name="connsiteX6" fmla="*/ 15875 w 720725"/>
                <a:gd name="connsiteY6" fmla="*/ 0 h 2190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46919 h 265994"/>
                <a:gd name="connsiteX1" fmla="*/ 654050 w 720725"/>
                <a:gd name="connsiteY1" fmla="*/ 8819 h 265994"/>
                <a:gd name="connsiteX2" fmla="*/ 720725 w 720725"/>
                <a:gd name="connsiteY2" fmla="*/ 88194 h 265994"/>
                <a:gd name="connsiteX3" fmla="*/ 590550 w 720725"/>
                <a:gd name="connsiteY3" fmla="*/ 262818 h 265994"/>
                <a:gd name="connsiteX4" fmla="*/ 428625 w 720725"/>
                <a:gd name="connsiteY4" fmla="*/ 265994 h 265994"/>
                <a:gd name="connsiteX5" fmla="*/ 0 w 720725"/>
                <a:gd name="connsiteY5" fmla="*/ 142169 h 265994"/>
                <a:gd name="connsiteX6" fmla="*/ 15875 w 720725"/>
                <a:gd name="connsiteY6" fmla="*/ 46919 h 265994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43316 w 773171"/>
                <a:gd name="connsiteY0" fmla="*/ 49732 h 268807"/>
                <a:gd name="connsiteX1" fmla="*/ 681491 w 773171"/>
                <a:gd name="connsiteY1" fmla="*/ 11632 h 268807"/>
                <a:gd name="connsiteX2" fmla="*/ 748166 w 773171"/>
                <a:gd name="connsiteY2" fmla="*/ 91007 h 268807"/>
                <a:gd name="connsiteX3" fmla="*/ 617991 w 773171"/>
                <a:gd name="connsiteY3" fmla="*/ 265631 h 268807"/>
                <a:gd name="connsiteX4" fmla="*/ 456066 w 773171"/>
                <a:gd name="connsiteY4" fmla="*/ 268807 h 268807"/>
                <a:gd name="connsiteX5" fmla="*/ 27441 w 773171"/>
                <a:gd name="connsiteY5" fmla="*/ 144982 h 268807"/>
                <a:gd name="connsiteX6" fmla="*/ 43316 w 773171"/>
                <a:gd name="connsiteY6" fmla="*/ 49732 h 268807"/>
                <a:gd name="connsiteX0" fmla="*/ 61903 w 791758"/>
                <a:gd name="connsiteY0" fmla="*/ 49732 h 268807"/>
                <a:gd name="connsiteX1" fmla="*/ 700078 w 791758"/>
                <a:gd name="connsiteY1" fmla="*/ 11632 h 268807"/>
                <a:gd name="connsiteX2" fmla="*/ 766753 w 791758"/>
                <a:gd name="connsiteY2" fmla="*/ 91007 h 268807"/>
                <a:gd name="connsiteX3" fmla="*/ 636578 w 791758"/>
                <a:gd name="connsiteY3" fmla="*/ 265631 h 268807"/>
                <a:gd name="connsiteX4" fmla="*/ 474653 w 791758"/>
                <a:gd name="connsiteY4" fmla="*/ 268807 h 268807"/>
                <a:gd name="connsiteX5" fmla="*/ 46028 w 791758"/>
                <a:gd name="connsiteY5" fmla="*/ 144982 h 268807"/>
                <a:gd name="connsiteX6" fmla="*/ 61903 w 791758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9445 w 799300"/>
                <a:gd name="connsiteY0" fmla="*/ 49732 h 268807"/>
                <a:gd name="connsiteX1" fmla="*/ 707620 w 799300"/>
                <a:gd name="connsiteY1" fmla="*/ 11632 h 268807"/>
                <a:gd name="connsiteX2" fmla="*/ 774295 w 799300"/>
                <a:gd name="connsiteY2" fmla="*/ 91007 h 268807"/>
                <a:gd name="connsiteX3" fmla="*/ 644120 w 799300"/>
                <a:gd name="connsiteY3" fmla="*/ 265631 h 268807"/>
                <a:gd name="connsiteX4" fmla="*/ 482195 w 799300"/>
                <a:gd name="connsiteY4" fmla="*/ 268807 h 268807"/>
                <a:gd name="connsiteX5" fmla="*/ 53570 w 799300"/>
                <a:gd name="connsiteY5" fmla="*/ 144982 h 268807"/>
                <a:gd name="connsiteX6" fmla="*/ 69445 w 799300"/>
                <a:gd name="connsiteY6" fmla="*/ 49732 h 268807"/>
                <a:gd name="connsiteX0" fmla="*/ 69445 w 799300"/>
                <a:gd name="connsiteY0" fmla="*/ 49732 h 281885"/>
                <a:gd name="connsiteX1" fmla="*/ 707620 w 799300"/>
                <a:gd name="connsiteY1" fmla="*/ 11632 h 281885"/>
                <a:gd name="connsiteX2" fmla="*/ 774295 w 799300"/>
                <a:gd name="connsiteY2" fmla="*/ 91007 h 281885"/>
                <a:gd name="connsiteX3" fmla="*/ 644120 w 799300"/>
                <a:gd name="connsiteY3" fmla="*/ 265631 h 281885"/>
                <a:gd name="connsiteX4" fmla="*/ 482195 w 799300"/>
                <a:gd name="connsiteY4" fmla="*/ 268807 h 281885"/>
                <a:gd name="connsiteX5" fmla="*/ 53570 w 799300"/>
                <a:gd name="connsiteY5" fmla="*/ 144982 h 281885"/>
                <a:gd name="connsiteX6" fmla="*/ 69445 w 799300"/>
                <a:gd name="connsiteY6" fmla="*/ 49732 h 281885"/>
                <a:gd name="connsiteX0" fmla="*/ 69445 w 799300"/>
                <a:gd name="connsiteY0" fmla="*/ 49732 h 291057"/>
                <a:gd name="connsiteX1" fmla="*/ 707620 w 799300"/>
                <a:gd name="connsiteY1" fmla="*/ 11632 h 291057"/>
                <a:gd name="connsiteX2" fmla="*/ 774295 w 799300"/>
                <a:gd name="connsiteY2" fmla="*/ 91007 h 291057"/>
                <a:gd name="connsiteX3" fmla="*/ 644120 w 799300"/>
                <a:gd name="connsiteY3" fmla="*/ 265631 h 291057"/>
                <a:gd name="connsiteX4" fmla="*/ 482195 w 799300"/>
                <a:gd name="connsiteY4" fmla="*/ 268807 h 291057"/>
                <a:gd name="connsiteX5" fmla="*/ 53570 w 799300"/>
                <a:gd name="connsiteY5" fmla="*/ 144982 h 291057"/>
                <a:gd name="connsiteX6" fmla="*/ 69445 w 799300"/>
                <a:gd name="connsiteY6" fmla="*/ 49732 h 291057"/>
                <a:gd name="connsiteX0" fmla="*/ 69445 w 799300"/>
                <a:gd name="connsiteY0" fmla="*/ 49732 h 294626"/>
                <a:gd name="connsiteX1" fmla="*/ 707620 w 799300"/>
                <a:gd name="connsiteY1" fmla="*/ 11632 h 294626"/>
                <a:gd name="connsiteX2" fmla="*/ 774295 w 799300"/>
                <a:gd name="connsiteY2" fmla="*/ 91007 h 294626"/>
                <a:gd name="connsiteX3" fmla="*/ 644120 w 799300"/>
                <a:gd name="connsiteY3" fmla="*/ 265631 h 294626"/>
                <a:gd name="connsiteX4" fmla="*/ 475845 w 799300"/>
                <a:gd name="connsiteY4" fmla="*/ 275157 h 294626"/>
                <a:gd name="connsiteX5" fmla="*/ 53570 w 799300"/>
                <a:gd name="connsiteY5" fmla="*/ 144982 h 294626"/>
                <a:gd name="connsiteX6" fmla="*/ 69445 w 799300"/>
                <a:gd name="connsiteY6" fmla="*/ 49732 h 294626"/>
                <a:gd name="connsiteX0" fmla="*/ 69445 w 799300"/>
                <a:gd name="connsiteY0" fmla="*/ 49732 h 295956"/>
                <a:gd name="connsiteX1" fmla="*/ 707620 w 799300"/>
                <a:gd name="connsiteY1" fmla="*/ 11632 h 295956"/>
                <a:gd name="connsiteX2" fmla="*/ 774295 w 799300"/>
                <a:gd name="connsiteY2" fmla="*/ 91007 h 295956"/>
                <a:gd name="connsiteX3" fmla="*/ 644120 w 799300"/>
                <a:gd name="connsiteY3" fmla="*/ 265631 h 295956"/>
                <a:gd name="connsiteX4" fmla="*/ 475845 w 799300"/>
                <a:gd name="connsiteY4" fmla="*/ 275157 h 295956"/>
                <a:gd name="connsiteX5" fmla="*/ 53570 w 799300"/>
                <a:gd name="connsiteY5" fmla="*/ 144982 h 295956"/>
                <a:gd name="connsiteX6" fmla="*/ 69445 w 799300"/>
                <a:gd name="connsiteY6" fmla="*/ 49732 h 295956"/>
                <a:gd name="connsiteX0" fmla="*/ 69445 w 799300"/>
                <a:gd name="connsiteY0" fmla="*/ 49732 h 296969"/>
                <a:gd name="connsiteX1" fmla="*/ 707620 w 799300"/>
                <a:gd name="connsiteY1" fmla="*/ 11632 h 296969"/>
                <a:gd name="connsiteX2" fmla="*/ 774295 w 799300"/>
                <a:gd name="connsiteY2" fmla="*/ 91007 h 296969"/>
                <a:gd name="connsiteX3" fmla="*/ 644120 w 799300"/>
                <a:gd name="connsiteY3" fmla="*/ 265631 h 296969"/>
                <a:gd name="connsiteX4" fmla="*/ 475845 w 799300"/>
                <a:gd name="connsiteY4" fmla="*/ 275157 h 296969"/>
                <a:gd name="connsiteX5" fmla="*/ 53570 w 799300"/>
                <a:gd name="connsiteY5" fmla="*/ 144982 h 296969"/>
                <a:gd name="connsiteX6" fmla="*/ 69445 w 799300"/>
                <a:gd name="connsiteY6" fmla="*/ 49732 h 296969"/>
                <a:gd name="connsiteX0" fmla="*/ 69445 w 799300"/>
                <a:gd name="connsiteY0" fmla="*/ 49732 h 303025"/>
                <a:gd name="connsiteX1" fmla="*/ 707620 w 799300"/>
                <a:gd name="connsiteY1" fmla="*/ 11632 h 303025"/>
                <a:gd name="connsiteX2" fmla="*/ 774295 w 799300"/>
                <a:gd name="connsiteY2" fmla="*/ 91007 h 303025"/>
                <a:gd name="connsiteX3" fmla="*/ 644120 w 799300"/>
                <a:gd name="connsiteY3" fmla="*/ 265631 h 303025"/>
                <a:gd name="connsiteX4" fmla="*/ 466320 w 799300"/>
                <a:gd name="connsiteY4" fmla="*/ 284682 h 303025"/>
                <a:gd name="connsiteX5" fmla="*/ 53570 w 799300"/>
                <a:gd name="connsiteY5" fmla="*/ 144982 h 303025"/>
                <a:gd name="connsiteX6" fmla="*/ 69445 w 799300"/>
                <a:gd name="connsiteY6" fmla="*/ 49732 h 303025"/>
                <a:gd name="connsiteX0" fmla="*/ 69445 w 804036"/>
                <a:gd name="connsiteY0" fmla="*/ 44803 h 298096"/>
                <a:gd name="connsiteX1" fmla="*/ 707620 w 804036"/>
                <a:gd name="connsiteY1" fmla="*/ 6703 h 298096"/>
                <a:gd name="connsiteX2" fmla="*/ 774295 w 804036"/>
                <a:gd name="connsiteY2" fmla="*/ 86078 h 298096"/>
                <a:gd name="connsiteX3" fmla="*/ 644120 w 804036"/>
                <a:gd name="connsiteY3" fmla="*/ 260702 h 298096"/>
                <a:gd name="connsiteX4" fmla="*/ 466320 w 804036"/>
                <a:gd name="connsiteY4" fmla="*/ 279753 h 298096"/>
                <a:gd name="connsiteX5" fmla="*/ 53570 w 804036"/>
                <a:gd name="connsiteY5" fmla="*/ 140053 h 298096"/>
                <a:gd name="connsiteX6" fmla="*/ 69445 w 804036"/>
                <a:gd name="connsiteY6" fmla="*/ 44803 h 298096"/>
                <a:gd name="connsiteX0" fmla="*/ 69445 w 804036"/>
                <a:gd name="connsiteY0" fmla="*/ 50603 h 303896"/>
                <a:gd name="connsiteX1" fmla="*/ 707620 w 804036"/>
                <a:gd name="connsiteY1" fmla="*/ 6153 h 303896"/>
                <a:gd name="connsiteX2" fmla="*/ 774295 w 804036"/>
                <a:gd name="connsiteY2" fmla="*/ 91878 h 303896"/>
                <a:gd name="connsiteX3" fmla="*/ 644120 w 804036"/>
                <a:gd name="connsiteY3" fmla="*/ 266502 h 303896"/>
                <a:gd name="connsiteX4" fmla="*/ 466320 w 804036"/>
                <a:gd name="connsiteY4" fmla="*/ 285553 h 303896"/>
                <a:gd name="connsiteX5" fmla="*/ 53570 w 804036"/>
                <a:gd name="connsiteY5" fmla="*/ 145853 h 303896"/>
                <a:gd name="connsiteX6" fmla="*/ 69445 w 804036"/>
                <a:gd name="connsiteY6" fmla="*/ 50603 h 303896"/>
                <a:gd name="connsiteX0" fmla="*/ 69141 w 803732"/>
                <a:gd name="connsiteY0" fmla="*/ 50603 h 303896"/>
                <a:gd name="connsiteX1" fmla="*/ 707316 w 803732"/>
                <a:gd name="connsiteY1" fmla="*/ 6153 h 303896"/>
                <a:gd name="connsiteX2" fmla="*/ 773991 w 803732"/>
                <a:gd name="connsiteY2" fmla="*/ 91878 h 303896"/>
                <a:gd name="connsiteX3" fmla="*/ 643816 w 803732"/>
                <a:gd name="connsiteY3" fmla="*/ 266502 h 303896"/>
                <a:gd name="connsiteX4" fmla="*/ 466016 w 803732"/>
                <a:gd name="connsiteY4" fmla="*/ 285553 h 303896"/>
                <a:gd name="connsiteX5" fmla="*/ 53266 w 803732"/>
                <a:gd name="connsiteY5" fmla="*/ 145853 h 303896"/>
                <a:gd name="connsiteX6" fmla="*/ 69141 w 803732"/>
                <a:gd name="connsiteY6" fmla="*/ 50603 h 3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732" h="303896">
                  <a:moveTo>
                    <a:pt x="69141" y="50603"/>
                  </a:moveTo>
                  <a:cubicBezTo>
                    <a:pt x="319966" y="123628"/>
                    <a:pt x="500664" y="45762"/>
                    <a:pt x="707316" y="6153"/>
                  </a:cubicBezTo>
                  <a:cubicBezTo>
                    <a:pt x="834316" y="-18189"/>
                    <a:pt x="812091" y="33670"/>
                    <a:pt x="773991" y="91878"/>
                  </a:cubicBezTo>
                  <a:lnTo>
                    <a:pt x="643816" y="266502"/>
                  </a:lnTo>
                  <a:cubicBezTo>
                    <a:pt x="599366" y="302486"/>
                    <a:pt x="554916" y="319419"/>
                    <a:pt x="466016" y="285553"/>
                  </a:cubicBezTo>
                  <a:lnTo>
                    <a:pt x="53266" y="145853"/>
                  </a:lnTo>
                  <a:cubicBezTo>
                    <a:pt x="-30342" y="114103"/>
                    <a:pt x="-8247" y="28072"/>
                    <a:pt x="69141" y="5060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6"/>
            <p:cNvSpPr/>
            <p:nvPr/>
          </p:nvSpPr>
          <p:spPr>
            <a:xfrm>
              <a:off x="4568191" y="1578293"/>
              <a:ext cx="1387450" cy="1435796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450" h="1435796">
                  <a:moveTo>
                    <a:pt x="909638" y="0"/>
                  </a:moveTo>
                  <a:lnTo>
                    <a:pt x="1334453" y="385762"/>
                  </a:lnTo>
                  <a:cubicBezTo>
                    <a:pt x="1406049" y="453389"/>
                    <a:pt x="1408589" y="499586"/>
                    <a:pt x="1320641" y="581500"/>
                  </a:cubicBezTo>
                  <a:lnTo>
                    <a:pt x="651511" y="1336358"/>
                  </a:lnTo>
                  <a:cubicBezTo>
                    <a:pt x="601346" y="1403668"/>
                    <a:pt x="534510" y="1461451"/>
                    <a:pt x="458152" y="1423987"/>
                  </a:cubicBezTo>
                  <a:lnTo>
                    <a:pt x="0" y="1204912"/>
                  </a:lnTo>
                  <a:lnTo>
                    <a:pt x="90963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6"/>
            <p:cNvSpPr/>
            <p:nvPr/>
          </p:nvSpPr>
          <p:spPr>
            <a:xfrm rot="322250">
              <a:off x="5259269" y="2133648"/>
              <a:ext cx="1177124" cy="1292067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725743 w 1203555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134124 w 1203555"/>
                <a:gd name="connsiteY6" fmla="*/ 968223 h 1435796"/>
                <a:gd name="connsiteX7" fmla="*/ 725743 w 1203555"/>
                <a:gd name="connsiteY7" fmla="*/ 0 h 1435796"/>
                <a:gd name="connsiteX0" fmla="*/ 740906 w 1218718"/>
                <a:gd name="connsiteY0" fmla="*/ 0 h 1435796"/>
                <a:gd name="connsiteX1" fmla="*/ 1165721 w 1218718"/>
                <a:gd name="connsiteY1" fmla="*/ 385762 h 1435796"/>
                <a:gd name="connsiteX2" fmla="*/ 1151909 w 1218718"/>
                <a:gd name="connsiteY2" fmla="*/ 581500 h 1435796"/>
                <a:gd name="connsiteX3" fmla="*/ 482779 w 1218718"/>
                <a:gd name="connsiteY3" fmla="*/ 1336358 h 1435796"/>
                <a:gd name="connsiteX4" fmla="*/ 289420 w 1218718"/>
                <a:gd name="connsiteY4" fmla="*/ 1423987 h 1435796"/>
                <a:gd name="connsiteX5" fmla="*/ 15163 w 1218718"/>
                <a:gd name="connsiteY5" fmla="*/ 1179077 h 1435796"/>
                <a:gd name="connsiteX6" fmla="*/ 0 w 1218718"/>
                <a:gd name="connsiteY6" fmla="*/ 1054294 h 1435796"/>
                <a:gd name="connsiteX7" fmla="*/ 740906 w 1218718"/>
                <a:gd name="connsiteY7" fmla="*/ 0 h 1435796"/>
                <a:gd name="connsiteX0" fmla="*/ 734432 w 1218718"/>
                <a:gd name="connsiteY0" fmla="*/ 0 h 1435133"/>
                <a:gd name="connsiteX1" fmla="*/ 1165721 w 1218718"/>
                <a:gd name="connsiteY1" fmla="*/ 385099 h 1435133"/>
                <a:gd name="connsiteX2" fmla="*/ 1151909 w 1218718"/>
                <a:gd name="connsiteY2" fmla="*/ 580837 h 1435133"/>
                <a:gd name="connsiteX3" fmla="*/ 482779 w 1218718"/>
                <a:gd name="connsiteY3" fmla="*/ 1335695 h 1435133"/>
                <a:gd name="connsiteX4" fmla="*/ 289420 w 1218718"/>
                <a:gd name="connsiteY4" fmla="*/ 1423324 h 1435133"/>
                <a:gd name="connsiteX5" fmla="*/ 15163 w 1218718"/>
                <a:gd name="connsiteY5" fmla="*/ 1178414 h 1435133"/>
                <a:gd name="connsiteX6" fmla="*/ 0 w 1218718"/>
                <a:gd name="connsiteY6" fmla="*/ 1053631 h 1435133"/>
                <a:gd name="connsiteX7" fmla="*/ 734432 w 1218718"/>
                <a:gd name="connsiteY7" fmla="*/ 0 h 1435133"/>
                <a:gd name="connsiteX0" fmla="*/ 734432 w 1218718"/>
                <a:gd name="connsiteY0" fmla="*/ 0 h 1436295"/>
                <a:gd name="connsiteX1" fmla="*/ 1165721 w 1218718"/>
                <a:gd name="connsiteY1" fmla="*/ 385099 h 1436295"/>
                <a:gd name="connsiteX2" fmla="*/ 1151909 w 1218718"/>
                <a:gd name="connsiteY2" fmla="*/ 580837 h 1436295"/>
                <a:gd name="connsiteX3" fmla="*/ 482779 w 1218718"/>
                <a:gd name="connsiteY3" fmla="*/ 1335695 h 1436295"/>
                <a:gd name="connsiteX4" fmla="*/ 276472 w 1218718"/>
                <a:gd name="connsiteY4" fmla="*/ 1424645 h 1436295"/>
                <a:gd name="connsiteX5" fmla="*/ 15163 w 1218718"/>
                <a:gd name="connsiteY5" fmla="*/ 1178414 h 1436295"/>
                <a:gd name="connsiteX6" fmla="*/ 0 w 1218718"/>
                <a:gd name="connsiteY6" fmla="*/ 1053631 h 1436295"/>
                <a:gd name="connsiteX7" fmla="*/ 734432 w 1218718"/>
                <a:gd name="connsiteY7" fmla="*/ 0 h 1436295"/>
                <a:gd name="connsiteX0" fmla="*/ 734432 w 1218718"/>
                <a:gd name="connsiteY0" fmla="*/ 0 h 1440350"/>
                <a:gd name="connsiteX1" fmla="*/ 1165721 w 1218718"/>
                <a:gd name="connsiteY1" fmla="*/ 385099 h 1440350"/>
                <a:gd name="connsiteX2" fmla="*/ 1151909 w 1218718"/>
                <a:gd name="connsiteY2" fmla="*/ 580837 h 1440350"/>
                <a:gd name="connsiteX3" fmla="*/ 400140 w 1218718"/>
                <a:gd name="connsiteY3" fmla="*/ 1361835 h 1440350"/>
                <a:gd name="connsiteX4" fmla="*/ 276472 w 1218718"/>
                <a:gd name="connsiteY4" fmla="*/ 1424645 h 1440350"/>
                <a:gd name="connsiteX5" fmla="*/ 15163 w 1218718"/>
                <a:gd name="connsiteY5" fmla="*/ 1178414 h 1440350"/>
                <a:gd name="connsiteX6" fmla="*/ 0 w 1218718"/>
                <a:gd name="connsiteY6" fmla="*/ 1053631 h 1440350"/>
                <a:gd name="connsiteX7" fmla="*/ 734432 w 1218718"/>
                <a:gd name="connsiteY7" fmla="*/ 0 h 1440350"/>
                <a:gd name="connsiteX0" fmla="*/ 734432 w 1218718"/>
                <a:gd name="connsiteY0" fmla="*/ 0 h 1425960"/>
                <a:gd name="connsiteX1" fmla="*/ 1165721 w 1218718"/>
                <a:gd name="connsiteY1" fmla="*/ 385099 h 1425960"/>
                <a:gd name="connsiteX2" fmla="*/ 1151909 w 1218718"/>
                <a:gd name="connsiteY2" fmla="*/ 580837 h 1425960"/>
                <a:gd name="connsiteX3" fmla="*/ 400140 w 1218718"/>
                <a:gd name="connsiteY3" fmla="*/ 1361835 h 1425960"/>
                <a:gd name="connsiteX4" fmla="*/ 255224 w 1218718"/>
                <a:gd name="connsiteY4" fmla="*/ 1405558 h 1425960"/>
                <a:gd name="connsiteX5" fmla="*/ 15163 w 1218718"/>
                <a:gd name="connsiteY5" fmla="*/ 1178414 h 1425960"/>
                <a:gd name="connsiteX6" fmla="*/ 0 w 1218718"/>
                <a:gd name="connsiteY6" fmla="*/ 1053631 h 1425960"/>
                <a:gd name="connsiteX7" fmla="*/ 734432 w 1218718"/>
                <a:gd name="connsiteY7" fmla="*/ 0 h 1425960"/>
                <a:gd name="connsiteX0" fmla="*/ 734432 w 1218718"/>
                <a:gd name="connsiteY0" fmla="*/ 0 h 1428827"/>
                <a:gd name="connsiteX1" fmla="*/ 1165721 w 1218718"/>
                <a:gd name="connsiteY1" fmla="*/ 385099 h 1428827"/>
                <a:gd name="connsiteX2" fmla="*/ 1151909 w 1218718"/>
                <a:gd name="connsiteY2" fmla="*/ 580837 h 1428827"/>
                <a:gd name="connsiteX3" fmla="*/ 400140 w 1218718"/>
                <a:gd name="connsiteY3" fmla="*/ 1361835 h 1428827"/>
                <a:gd name="connsiteX4" fmla="*/ 255224 w 1218718"/>
                <a:gd name="connsiteY4" fmla="*/ 1405558 h 1428827"/>
                <a:gd name="connsiteX5" fmla="*/ 15163 w 1218718"/>
                <a:gd name="connsiteY5" fmla="*/ 1178414 h 1428827"/>
                <a:gd name="connsiteX6" fmla="*/ 0 w 1218718"/>
                <a:gd name="connsiteY6" fmla="*/ 1053631 h 1428827"/>
                <a:gd name="connsiteX7" fmla="*/ 734432 w 1218718"/>
                <a:gd name="connsiteY7" fmla="*/ 0 h 1428827"/>
                <a:gd name="connsiteX0" fmla="*/ 734432 w 1218718"/>
                <a:gd name="connsiteY0" fmla="*/ 0 h 1427383"/>
                <a:gd name="connsiteX1" fmla="*/ 1165721 w 1218718"/>
                <a:gd name="connsiteY1" fmla="*/ 385099 h 1427383"/>
                <a:gd name="connsiteX2" fmla="*/ 1151909 w 1218718"/>
                <a:gd name="connsiteY2" fmla="*/ 580837 h 1427383"/>
                <a:gd name="connsiteX3" fmla="*/ 400140 w 1218718"/>
                <a:gd name="connsiteY3" fmla="*/ 1361835 h 1427383"/>
                <a:gd name="connsiteX4" fmla="*/ 255224 w 1218718"/>
                <a:gd name="connsiteY4" fmla="*/ 1405558 h 1427383"/>
                <a:gd name="connsiteX5" fmla="*/ 15163 w 1218718"/>
                <a:gd name="connsiteY5" fmla="*/ 1178414 h 1427383"/>
                <a:gd name="connsiteX6" fmla="*/ 0 w 1218718"/>
                <a:gd name="connsiteY6" fmla="*/ 1053631 h 1427383"/>
                <a:gd name="connsiteX7" fmla="*/ 734432 w 1218718"/>
                <a:gd name="connsiteY7" fmla="*/ 0 h 1427383"/>
                <a:gd name="connsiteX0" fmla="*/ 734432 w 1218718"/>
                <a:gd name="connsiteY0" fmla="*/ 0 h 1427530"/>
                <a:gd name="connsiteX1" fmla="*/ 1165721 w 1218718"/>
                <a:gd name="connsiteY1" fmla="*/ 385099 h 1427530"/>
                <a:gd name="connsiteX2" fmla="*/ 1151909 w 1218718"/>
                <a:gd name="connsiteY2" fmla="*/ 580837 h 1427530"/>
                <a:gd name="connsiteX3" fmla="*/ 400140 w 1218718"/>
                <a:gd name="connsiteY3" fmla="*/ 1361835 h 1427530"/>
                <a:gd name="connsiteX4" fmla="*/ 255224 w 1218718"/>
                <a:gd name="connsiteY4" fmla="*/ 1405558 h 1427530"/>
                <a:gd name="connsiteX5" fmla="*/ 15163 w 1218718"/>
                <a:gd name="connsiteY5" fmla="*/ 1178414 h 1427530"/>
                <a:gd name="connsiteX6" fmla="*/ 0 w 1218718"/>
                <a:gd name="connsiteY6" fmla="*/ 1053631 h 1427530"/>
                <a:gd name="connsiteX7" fmla="*/ 734432 w 1218718"/>
                <a:gd name="connsiteY7" fmla="*/ 0 h 1427530"/>
                <a:gd name="connsiteX0" fmla="*/ 734432 w 1211186"/>
                <a:gd name="connsiteY0" fmla="*/ 0 h 1427530"/>
                <a:gd name="connsiteX1" fmla="*/ 1165721 w 1211186"/>
                <a:gd name="connsiteY1" fmla="*/ 385099 h 1427530"/>
                <a:gd name="connsiteX2" fmla="*/ 1134507 w 1211186"/>
                <a:gd name="connsiteY2" fmla="*/ 568442 h 1427530"/>
                <a:gd name="connsiteX3" fmla="*/ 400140 w 1211186"/>
                <a:gd name="connsiteY3" fmla="*/ 1361835 h 1427530"/>
                <a:gd name="connsiteX4" fmla="*/ 255224 w 1211186"/>
                <a:gd name="connsiteY4" fmla="*/ 1405558 h 1427530"/>
                <a:gd name="connsiteX5" fmla="*/ 15163 w 1211186"/>
                <a:gd name="connsiteY5" fmla="*/ 1178414 h 1427530"/>
                <a:gd name="connsiteX6" fmla="*/ 0 w 1211186"/>
                <a:gd name="connsiteY6" fmla="*/ 1053631 h 1427530"/>
                <a:gd name="connsiteX7" fmla="*/ 734432 w 1211186"/>
                <a:gd name="connsiteY7" fmla="*/ 0 h 1427530"/>
                <a:gd name="connsiteX0" fmla="*/ 734432 w 1193321"/>
                <a:gd name="connsiteY0" fmla="*/ 0 h 1427530"/>
                <a:gd name="connsiteX1" fmla="*/ 1131940 w 1193321"/>
                <a:gd name="connsiteY1" fmla="*/ 409799 h 1427530"/>
                <a:gd name="connsiteX2" fmla="*/ 1134507 w 1193321"/>
                <a:gd name="connsiteY2" fmla="*/ 568442 h 1427530"/>
                <a:gd name="connsiteX3" fmla="*/ 400140 w 1193321"/>
                <a:gd name="connsiteY3" fmla="*/ 1361835 h 1427530"/>
                <a:gd name="connsiteX4" fmla="*/ 255224 w 1193321"/>
                <a:gd name="connsiteY4" fmla="*/ 1405558 h 1427530"/>
                <a:gd name="connsiteX5" fmla="*/ 15163 w 1193321"/>
                <a:gd name="connsiteY5" fmla="*/ 1178414 h 1427530"/>
                <a:gd name="connsiteX6" fmla="*/ 0 w 1193321"/>
                <a:gd name="connsiteY6" fmla="*/ 1053631 h 1427530"/>
                <a:gd name="connsiteX7" fmla="*/ 734432 w 1193321"/>
                <a:gd name="connsiteY7" fmla="*/ 0 h 1427530"/>
                <a:gd name="connsiteX0" fmla="*/ 734432 w 1190890"/>
                <a:gd name="connsiteY0" fmla="*/ 0 h 1427530"/>
                <a:gd name="connsiteX1" fmla="*/ 1131940 w 1190890"/>
                <a:gd name="connsiteY1" fmla="*/ 409799 h 1427530"/>
                <a:gd name="connsiteX2" fmla="*/ 1134507 w 1190890"/>
                <a:gd name="connsiteY2" fmla="*/ 568442 h 1427530"/>
                <a:gd name="connsiteX3" fmla="*/ 400140 w 1190890"/>
                <a:gd name="connsiteY3" fmla="*/ 1361835 h 1427530"/>
                <a:gd name="connsiteX4" fmla="*/ 255224 w 1190890"/>
                <a:gd name="connsiteY4" fmla="*/ 1405558 h 1427530"/>
                <a:gd name="connsiteX5" fmla="*/ 15163 w 1190890"/>
                <a:gd name="connsiteY5" fmla="*/ 1178414 h 1427530"/>
                <a:gd name="connsiteX6" fmla="*/ 0 w 1190890"/>
                <a:gd name="connsiteY6" fmla="*/ 1053631 h 1427530"/>
                <a:gd name="connsiteX7" fmla="*/ 734432 w 1190890"/>
                <a:gd name="connsiteY7" fmla="*/ 0 h 1427530"/>
                <a:gd name="connsiteX0" fmla="*/ 734432 w 1183408"/>
                <a:gd name="connsiteY0" fmla="*/ 0 h 1427530"/>
                <a:gd name="connsiteX1" fmla="*/ 1131940 w 1183408"/>
                <a:gd name="connsiteY1" fmla="*/ 409799 h 1427530"/>
                <a:gd name="connsiteX2" fmla="*/ 1134507 w 1183408"/>
                <a:gd name="connsiteY2" fmla="*/ 568442 h 1427530"/>
                <a:gd name="connsiteX3" fmla="*/ 400140 w 1183408"/>
                <a:gd name="connsiteY3" fmla="*/ 1361835 h 1427530"/>
                <a:gd name="connsiteX4" fmla="*/ 255224 w 1183408"/>
                <a:gd name="connsiteY4" fmla="*/ 1405558 h 1427530"/>
                <a:gd name="connsiteX5" fmla="*/ 15163 w 1183408"/>
                <a:gd name="connsiteY5" fmla="*/ 1178414 h 1427530"/>
                <a:gd name="connsiteX6" fmla="*/ 0 w 1183408"/>
                <a:gd name="connsiteY6" fmla="*/ 1053631 h 1427530"/>
                <a:gd name="connsiteX7" fmla="*/ 734432 w 1183408"/>
                <a:gd name="connsiteY7" fmla="*/ 0 h 1427530"/>
                <a:gd name="connsiteX0" fmla="*/ 734432 w 1179699"/>
                <a:gd name="connsiteY0" fmla="*/ 0 h 1427530"/>
                <a:gd name="connsiteX1" fmla="*/ 1131940 w 1179699"/>
                <a:gd name="connsiteY1" fmla="*/ 409799 h 1427530"/>
                <a:gd name="connsiteX2" fmla="*/ 1134507 w 1179699"/>
                <a:gd name="connsiteY2" fmla="*/ 568442 h 1427530"/>
                <a:gd name="connsiteX3" fmla="*/ 400140 w 1179699"/>
                <a:gd name="connsiteY3" fmla="*/ 1361835 h 1427530"/>
                <a:gd name="connsiteX4" fmla="*/ 255224 w 1179699"/>
                <a:gd name="connsiteY4" fmla="*/ 1405558 h 1427530"/>
                <a:gd name="connsiteX5" fmla="*/ 15163 w 1179699"/>
                <a:gd name="connsiteY5" fmla="*/ 1178414 h 1427530"/>
                <a:gd name="connsiteX6" fmla="*/ 0 w 1179699"/>
                <a:gd name="connsiteY6" fmla="*/ 1053631 h 1427530"/>
                <a:gd name="connsiteX7" fmla="*/ 734432 w 1179699"/>
                <a:gd name="connsiteY7" fmla="*/ 0 h 1427530"/>
                <a:gd name="connsiteX0" fmla="*/ 734432 w 1176245"/>
                <a:gd name="connsiteY0" fmla="*/ 0 h 1427530"/>
                <a:gd name="connsiteX1" fmla="*/ 1131940 w 1176245"/>
                <a:gd name="connsiteY1" fmla="*/ 409799 h 1427530"/>
                <a:gd name="connsiteX2" fmla="*/ 1134507 w 1176245"/>
                <a:gd name="connsiteY2" fmla="*/ 568442 h 1427530"/>
                <a:gd name="connsiteX3" fmla="*/ 400140 w 1176245"/>
                <a:gd name="connsiteY3" fmla="*/ 1361835 h 1427530"/>
                <a:gd name="connsiteX4" fmla="*/ 255224 w 1176245"/>
                <a:gd name="connsiteY4" fmla="*/ 1405558 h 1427530"/>
                <a:gd name="connsiteX5" fmla="*/ 15163 w 1176245"/>
                <a:gd name="connsiteY5" fmla="*/ 1178414 h 1427530"/>
                <a:gd name="connsiteX6" fmla="*/ 0 w 1176245"/>
                <a:gd name="connsiteY6" fmla="*/ 1053631 h 1427530"/>
                <a:gd name="connsiteX7" fmla="*/ 734432 w 1176245"/>
                <a:gd name="connsiteY7" fmla="*/ 0 h 1427530"/>
                <a:gd name="connsiteX0" fmla="*/ 734432 w 1176483"/>
                <a:gd name="connsiteY0" fmla="*/ 0 h 1427530"/>
                <a:gd name="connsiteX1" fmla="*/ 1131940 w 1176483"/>
                <a:gd name="connsiteY1" fmla="*/ 409799 h 1427530"/>
                <a:gd name="connsiteX2" fmla="*/ 1134507 w 1176483"/>
                <a:gd name="connsiteY2" fmla="*/ 568442 h 1427530"/>
                <a:gd name="connsiteX3" fmla="*/ 400140 w 1176483"/>
                <a:gd name="connsiteY3" fmla="*/ 1361835 h 1427530"/>
                <a:gd name="connsiteX4" fmla="*/ 255224 w 1176483"/>
                <a:gd name="connsiteY4" fmla="*/ 1405558 h 1427530"/>
                <a:gd name="connsiteX5" fmla="*/ 15163 w 1176483"/>
                <a:gd name="connsiteY5" fmla="*/ 1178414 h 1427530"/>
                <a:gd name="connsiteX6" fmla="*/ 0 w 1176483"/>
                <a:gd name="connsiteY6" fmla="*/ 1053631 h 1427530"/>
                <a:gd name="connsiteX7" fmla="*/ 734432 w 1176483"/>
                <a:gd name="connsiteY7" fmla="*/ 0 h 1427530"/>
                <a:gd name="connsiteX0" fmla="*/ 740299 w 1176483"/>
                <a:gd name="connsiteY0" fmla="*/ 0 h 1435213"/>
                <a:gd name="connsiteX1" fmla="*/ 1131940 w 1176483"/>
                <a:gd name="connsiteY1" fmla="*/ 417482 h 1435213"/>
                <a:gd name="connsiteX2" fmla="*/ 1134507 w 1176483"/>
                <a:gd name="connsiteY2" fmla="*/ 576125 h 1435213"/>
                <a:gd name="connsiteX3" fmla="*/ 400140 w 1176483"/>
                <a:gd name="connsiteY3" fmla="*/ 1369518 h 1435213"/>
                <a:gd name="connsiteX4" fmla="*/ 255224 w 1176483"/>
                <a:gd name="connsiteY4" fmla="*/ 1413241 h 1435213"/>
                <a:gd name="connsiteX5" fmla="*/ 15163 w 1176483"/>
                <a:gd name="connsiteY5" fmla="*/ 1186097 h 1435213"/>
                <a:gd name="connsiteX6" fmla="*/ 0 w 1176483"/>
                <a:gd name="connsiteY6" fmla="*/ 1061314 h 1435213"/>
                <a:gd name="connsiteX7" fmla="*/ 740299 w 1176483"/>
                <a:gd name="connsiteY7" fmla="*/ 0 h 1435213"/>
                <a:gd name="connsiteX0" fmla="*/ 762476 w 1198660"/>
                <a:gd name="connsiteY0" fmla="*/ 0 h 1435213"/>
                <a:gd name="connsiteX1" fmla="*/ 1154117 w 1198660"/>
                <a:gd name="connsiteY1" fmla="*/ 417482 h 1435213"/>
                <a:gd name="connsiteX2" fmla="*/ 1156684 w 1198660"/>
                <a:gd name="connsiteY2" fmla="*/ 576125 h 1435213"/>
                <a:gd name="connsiteX3" fmla="*/ 422317 w 1198660"/>
                <a:gd name="connsiteY3" fmla="*/ 1369518 h 1435213"/>
                <a:gd name="connsiteX4" fmla="*/ 277401 w 1198660"/>
                <a:gd name="connsiteY4" fmla="*/ 1413241 h 1435213"/>
                <a:gd name="connsiteX5" fmla="*/ 37340 w 1198660"/>
                <a:gd name="connsiteY5" fmla="*/ 1186097 h 1435213"/>
                <a:gd name="connsiteX6" fmla="*/ 22177 w 1198660"/>
                <a:gd name="connsiteY6" fmla="*/ 1061314 h 1435213"/>
                <a:gd name="connsiteX7" fmla="*/ 762476 w 1198660"/>
                <a:gd name="connsiteY7" fmla="*/ 0 h 1435213"/>
                <a:gd name="connsiteX0" fmla="*/ 770589 w 1206773"/>
                <a:gd name="connsiteY0" fmla="*/ 0 h 1435213"/>
                <a:gd name="connsiteX1" fmla="*/ 1162230 w 1206773"/>
                <a:gd name="connsiteY1" fmla="*/ 417482 h 1435213"/>
                <a:gd name="connsiteX2" fmla="*/ 1164797 w 1206773"/>
                <a:gd name="connsiteY2" fmla="*/ 576125 h 1435213"/>
                <a:gd name="connsiteX3" fmla="*/ 430430 w 1206773"/>
                <a:gd name="connsiteY3" fmla="*/ 1369518 h 1435213"/>
                <a:gd name="connsiteX4" fmla="*/ 285514 w 1206773"/>
                <a:gd name="connsiteY4" fmla="*/ 1413241 h 1435213"/>
                <a:gd name="connsiteX5" fmla="*/ 45453 w 1206773"/>
                <a:gd name="connsiteY5" fmla="*/ 1186097 h 1435213"/>
                <a:gd name="connsiteX6" fmla="*/ 30290 w 1206773"/>
                <a:gd name="connsiteY6" fmla="*/ 1061314 h 1435213"/>
                <a:gd name="connsiteX7" fmla="*/ 770589 w 1206773"/>
                <a:gd name="connsiteY7" fmla="*/ 0 h 1435213"/>
                <a:gd name="connsiteX0" fmla="*/ 769183 w 1205367"/>
                <a:gd name="connsiteY0" fmla="*/ 0 h 1435213"/>
                <a:gd name="connsiteX1" fmla="*/ 1160824 w 1205367"/>
                <a:gd name="connsiteY1" fmla="*/ 417482 h 1435213"/>
                <a:gd name="connsiteX2" fmla="*/ 1163391 w 1205367"/>
                <a:gd name="connsiteY2" fmla="*/ 576125 h 1435213"/>
                <a:gd name="connsiteX3" fmla="*/ 429024 w 1205367"/>
                <a:gd name="connsiteY3" fmla="*/ 1369518 h 1435213"/>
                <a:gd name="connsiteX4" fmla="*/ 284108 w 1205367"/>
                <a:gd name="connsiteY4" fmla="*/ 1413241 h 1435213"/>
                <a:gd name="connsiteX5" fmla="*/ 44047 w 1205367"/>
                <a:gd name="connsiteY5" fmla="*/ 1186097 h 1435213"/>
                <a:gd name="connsiteX6" fmla="*/ 28884 w 1205367"/>
                <a:gd name="connsiteY6" fmla="*/ 1061314 h 1435213"/>
                <a:gd name="connsiteX7" fmla="*/ 769183 w 1205367"/>
                <a:gd name="connsiteY7" fmla="*/ 0 h 143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367" h="1435213">
                  <a:moveTo>
                    <a:pt x="769183" y="0"/>
                  </a:moveTo>
                  <a:lnTo>
                    <a:pt x="1160824" y="417482"/>
                  </a:lnTo>
                  <a:cubicBezTo>
                    <a:pt x="1215931" y="483247"/>
                    <a:pt x="1223424" y="511228"/>
                    <a:pt x="1163391" y="576125"/>
                  </a:cubicBezTo>
                  <a:lnTo>
                    <a:pt x="429024" y="1369518"/>
                  </a:lnTo>
                  <a:cubicBezTo>
                    <a:pt x="368540" y="1430796"/>
                    <a:pt x="328402" y="1457517"/>
                    <a:pt x="284108" y="1413241"/>
                  </a:cubicBezTo>
                  <a:lnTo>
                    <a:pt x="44047" y="1186097"/>
                  </a:lnTo>
                  <a:cubicBezTo>
                    <a:pt x="3691" y="1151645"/>
                    <a:pt x="-23414" y="1119384"/>
                    <a:pt x="28884" y="1061314"/>
                  </a:cubicBezTo>
                  <a:lnTo>
                    <a:pt x="76918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8"/>
            <p:cNvSpPr/>
            <p:nvPr/>
          </p:nvSpPr>
          <p:spPr>
            <a:xfrm>
              <a:off x="4236087" y="2845222"/>
              <a:ext cx="1905848" cy="3233527"/>
            </a:xfrm>
            <a:custGeom>
              <a:avLst/>
              <a:gdLst>
                <a:gd name="connsiteX0" fmla="*/ 0 w 1310640"/>
                <a:gd name="connsiteY0" fmla="*/ 0 h 1341120"/>
                <a:gd name="connsiteX1" fmla="*/ 1310640 w 1310640"/>
                <a:gd name="connsiteY1" fmla="*/ 0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570865 w 1310640"/>
                <a:gd name="connsiteY2" fmla="*/ 366395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094740 w 1310640"/>
                <a:gd name="connsiteY3" fmla="*/ 807720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250315 w 1310640"/>
                <a:gd name="connsiteY4" fmla="*/ 966470 h 1341120"/>
                <a:gd name="connsiteX5" fmla="*/ 1310640 w 1310640"/>
                <a:gd name="connsiteY5" fmla="*/ 1341120 h 1341120"/>
                <a:gd name="connsiteX6" fmla="*/ 0 w 1310640"/>
                <a:gd name="connsiteY6" fmla="*/ 1341120 h 1341120"/>
                <a:gd name="connsiteX7" fmla="*/ 0 w 131064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045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42390 w 1367790"/>
                <a:gd name="connsiteY5" fmla="*/ 925195 h 1341120"/>
                <a:gd name="connsiteX6" fmla="*/ 1310640 w 1367790"/>
                <a:gd name="connsiteY6" fmla="*/ 1341120 h 1341120"/>
                <a:gd name="connsiteX7" fmla="*/ 0 w 1367790"/>
                <a:gd name="connsiteY7" fmla="*/ 1341120 h 1341120"/>
                <a:gd name="connsiteX8" fmla="*/ 0 w 1367790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9395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6220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493520"/>
                <a:gd name="connsiteX1" fmla="*/ 335915 w 1885315"/>
                <a:gd name="connsiteY1" fmla="*/ 44450 h 1493520"/>
                <a:gd name="connsiteX2" fmla="*/ 894715 w 1885315"/>
                <a:gd name="connsiteY2" fmla="*/ 299720 h 1493520"/>
                <a:gd name="connsiteX3" fmla="*/ 1202690 w 1885315"/>
                <a:gd name="connsiteY3" fmla="*/ 626745 h 1493520"/>
                <a:gd name="connsiteX4" fmla="*/ 1367790 w 1885315"/>
                <a:gd name="connsiteY4" fmla="*/ 617220 h 1493520"/>
                <a:gd name="connsiteX5" fmla="*/ 1885315 w 1885315"/>
                <a:gd name="connsiteY5" fmla="*/ 236220 h 1493520"/>
                <a:gd name="connsiteX6" fmla="*/ 1310640 w 1885315"/>
                <a:gd name="connsiteY6" fmla="*/ 1341120 h 1493520"/>
                <a:gd name="connsiteX7" fmla="*/ 866775 w 1885315"/>
                <a:gd name="connsiteY7" fmla="*/ 1493520 h 1493520"/>
                <a:gd name="connsiteX8" fmla="*/ 0 w 1885315"/>
                <a:gd name="connsiteY8" fmla="*/ 0 h 1493520"/>
                <a:gd name="connsiteX0" fmla="*/ 0 w 1894840"/>
                <a:gd name="connsiteY0" fmla="*/ 0 h 1493520"/>
                <a:gd name="connsiteX1" fmla="*/ 345440 w 1894840"/>
                <a:gd name="connsiteY1" fmla="*/ 44450 h 1493520"/>
                <a:gd name="connsiteX2" fmla="*/ 904240 w 1894840"/>
                <a:gd name="connsiteY2" fmla="*/ 299720 h 1493520"/>
                <a:gd name="connsiteX3" fmla="*/ 1212215 w 1894840"/>
                <a:gd name="connsiteY3" fmla="*/ 626745 h 1493520"/>
                <a:gd name="connsiteX4" fmla="*/ 1377315 w 1894840"/>
                <a:gd name="connsiteY4" fmla="*/ 617220 h 1493520"/>
                <a:gd name="connsiteX5" fmla="*/ 1894840 w 1894840"/>
                <a:gd name="connsiteY5" fmla="*/ 236220 h 1493520"/>
                <a:gd name="connsiteX6" fmla="*/ 1320165 w 1894840"/>
                <a:gd name="connsiteY6" fmla="*/ 1341120 h 1493520"/>
                <a:gd name="connsiteX7" fmla="*/ 876300 w 1894840"/>
                <a:gd name="connsiteY7" fmla="*/ 1493520 h 1493520"/>
                <a:gd name="connsiteX8" fmla="*/ 0 w 1894840"/>
                <a:gd name="connsiteY8" fmla="*/ 0 h 1493520"/>
                <a:gd name="connsiteX0" fmla="*/ 0 w 1894840"/>
                <a:gd name="connsiteY0" fmla="*/ 968 h 1494488"/>
                <a:gd name="connsiteX1" fmla="*/ 345440 w 1894840"/>
                <a:gd name="connsiteY1" fmla="*/ 45418 h 1494488"/>
                <a:gd name="connsiteX2" fmla="*/ 904240 w 1894840"/>
                <a:gd name="connsiteY2" fmla="*/ 300688 h 1494488"/>
                <a:gd name="connsiteX3" fmla="*/ 1212215 w 1894840"/>
                <a:gd name="connsiteY3" fmla="*/ 627713 h 1494488"/>
                <a:gd name="connsiteX4" fmla="*/ 1377315 w 1894840"/>
                <a:gd name="connsiteY4" fmla="*/ 618188 h 1494488"/>
                <a:gd name="connsiteX5" fmla="*/ 1894840 w 1894840"/>
                <a:gd name="connsiteY5" fmla="*/ 237188 h 1494488"/>
                <a:gd name="connsiteX6" fmla="*/ 1320165 w 1894840"/>
                <a:gd name="connsiteY6" fmla="*/ 1342088 h 1494488"/>
                <a:gd name="connsiteX7" fmla="*/ 876300 w 1894840"/>
                <a:gd name="connsiteY7" fmla="*/ 1494488 h 1494488"/>
                <a:gd name="connsiteX8" fmla="*/ 0 w 1894840"/>
                <a:gd name="connsiteY8" fmla="*/ 968 h 1494488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977265 w 1894840"/>
                <a:gd name="connsiteY7" fmla="*/ 1460079 h 1495004"/>
                <a:gd name="connsiteX8" fmla="*/ 876300 w 1894840"/>
                <a:gd name="connsiteY8" fmla="*/ 1495004 h 1495004"/>
                <a:gd name="connsiteX9" fmla="*/ 0 w 1894840"/>
                <a:gd name="connsiteY9" fmla="*/ 1484 h 1495004"/>
                <a:gd name="connsiteX0" fmla="*/ 0 w 1894840"/>
                <a:gd name="connsiteY0" fmla="*/ 1484 h 1590254"/>
                <a:gd name="connsiteX1" fmla="*/ 345440 w 1894840"/>
                <a:gd name="connsiteY1" fmla="*/ 45934 h 1590254"/>
                <a:gd name="connsiteX2" fmla="*/ 904240 w 1894840"/>
                <a:gd name="connsiteY2" fmla="*/ 301204 h 1590254"/>
                <a:gd name="connsiteX3" fmla="*/ 1212215 w 1894840"/>
                <a:gd name="connsiteY3" fmla="*/ 628229 h 1590254"/>
                <a:gd name="connsiteX4" fmla="*/ 1377315 w 1894840"/>
                <a:gd name="connsiteY4" fmla="*/ 618704 h 1590254"/>
                <a:gd name="connsiteX5" fmla="*/ 1894840 w 1894840"/>
                <a:gd name="connsiteY5" fmla="*/ 237704 h 1590254"/>
                <a:gd name="connsiteX6" fmla="*/ 1320165 w 1894840"/>
                <a:gd name="connsiteY6" fmla="*/ 1342604 h 1590254"/>
                <a:gd name="connsiteX7" fmla="*/ 694690 w 1894840"/>
                <a:gd name="connsiteY7" fmla="*/ 1590254 h 1590254"/>
                <a:gd name="connsiteX8" fmla="*/ 977265 w 1894840"/>
                <a:gd name="connsiteY8" fmla="*/ 1460079 h 1590254"/>
                <a:gd name="connsiteX9" fmla="*/ 876300 w 1894840"/>
                <a:gd name="connsiteY9" fmla="*/ 1495004 h 1590254"/>
                <a:gd name="connsiteX10" fmla="*/ 0 w 1894840"/>
                <a:gd name="connsiteY10" fmla="*/ 1484 h 1590254"/>
                <a:gd name="connsiteX0" fmla="*/ 0 w 1894840"/>
                <a:gd name="connsiteY0" fmla="*/ 1484 h 1583904"/>
                <a:gd name="connsiteX1" fmla="*/ 345440 w 1894840"/>
                <a:gd name="connsiteY1" fmla="*/ 45934 h 1583904"/>
                <a:gd name="connsiteX2" fmla="*/ 904240 w 1894840"/>
                <a:gd name="connsiteY2" fmla="*/ 301204 h 1583904"/>
                <a:gd name="connsiteX3" fmla="*/ 1212215 w 1894840"/>
                <a:gd name="connsiteY3" fmla="*/ 628229 h 1583904"/>
                <a:gd name="connsiteX4" fmla="*/ 1377315 w 1894840"/>
                <a:gd name="connsiteY4" fmla="*/ 618704 h 1583904"/>
                <a:gd name="connsiteX5" fmla="*/ 1894840 w 1894840"/>
                <a:gd name="connsiteY5" fmla="*/ 237704 h 1583904"/>
                <a:gd name="connsiteX6" fmla="*/ 1320165 w 1894840"/>
                <a:gd name="connsiteY6" fmla="*/ 1342604 h 1583904"/>
                <a:gd name="connsiteX7" fmla="*/ 697865 w 1894840"/>
                <a:gd name="connsiteY7" fmla="*/ 1583904 h 1583904"/>
                <a:gd name="connsiteX8" fmla="*/ 977265 w 1894840"/>
                <a:gd name="connsiteY8" fmla="*/ 1460079 h 1583904"/>
                <a:gd name="connsiteX9" fmla="*/ 876300 w 1894840"/>
                <a:gd name="connsiteY9" fmla="*/ 1495004 h 1583904"/>
                <a:gd name="connsiteX10" fmla="*/ 0 w 1894840"/>
                <a:gd name="connsiteY10" fmla="*/ 1484 h 158390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48665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64540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664990"/>
                <a:gd name="connsiteX1" fmla="*/ 345440 w 1894840"/>
                <a:gd name="connsiteY1" fmla="*/ 45934 h 1664990"/>
                <a:gd name="connsiteX2" fmla="*/ 904240 w 1894840"/>
                <a:gd name="connsiteY2" fmla="*/ 301204 h 1664990"/>
                <a:gd name="connsiteX3" fmla="*/ 1212215 w 1894840"/>
                <a:gd name="connsiteY3" fmla="*/ 628229 h 1664990"/>
                <a:gd name="connsiteX4" fmla="*/ 1377315 w 1894840"/>
                <a:gd name="connsiteY4" fmla="*/ 618704 h 1664990"/>
                <a:gd name="connsiteX5" fmla="*/ 1894840 w 1894840"/>
                <a:gd name="connsiteY5" fmla="*/ 237704 h 1664990"/>
                <a:gd name="connsiteX6" fmla="*/ 1320165 w 1894840"/>
                <a:gd name="connsiteY6" fmla="*/ 1342604 h 1664990"/>
                <a:gd name="connsiteX7" fmla="*/ 764540 w 1894840"/>
                <a:gd name="connsiteY7" fmla="*/ 1564854 h 1664990"/>
                <a:gd name="connsiteX8" fmla="*/ 977265 w 1894840"/>
                <a:gd name="connsiteY8" fmla="*/ 1460079 h 1664990"/>
                <a:gd name="connsiteX9" fmla="*/ 876300 w 1894840"/>
                <a:gd name="connsiteY9" fmla="*/ 1495004 h 1664990"/>
                <a:gd name="connsiteX10" fmla="*/ 0 w 1894840"/>
                <a:gd name="connsiteY10" fmla="*/ 1484 h 1664990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977265 w 1894840"/>
                <a:gd name="connsiteY8" fmla="*/ 1460079 h 1816061"/>
                <a:gd name="connsiteX9" fmla="*/ 876300 w 1894840"/>
                <a:gd name="connsiteY9" fmla="*/ 1495004 h 1816061"/>
                <a:gd name="connsiteX10" fmla="*/ 0 w 1894840"/>
                <a:gd name="connsiteY10" fmla="*/ 1484 h 1816061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876300 w 1894840"/>
                <a:gd name="connsiteY8" fmla="*/ 1495004 h 1816061"/>
                <a:gd name="connsiteX9" fmla="*/ 0 w 1894840"/>
                <a:gd name="connsiteY9" fmla="*/ 1484 h 181606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37704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28179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8015"/>
                <a:gd name="connsiteY0" fmla="*/ 1484 h 1813591"/>
                <a:gd name="connsiteX1" fmla="*/ 345440 w 1898015"/>
                <a:gd name="connsiteY1" fmla="*/ 45934 h 1813591"/>
                <a:gd name="connsiteX2" fmla="*/ 904240 w 1898015"/>
                <a:gd name="connsiteY2" fmla="*/ 301204 h 1813591"/>
                <a:gd name="connsiteX3" fmla="*/ 1212215 w 1898015"/>
                <a:gd name="connsiteY3" fmla="*/ 628229 h 1813591"/>
                <a:gd name="connsiteX4" fmla="*/ 1377315 w 1898015"/>
                <a:gd name="connsiteY4" fmla="*/ 618704 h 1813591"/>
                <a:gd name="connsiteX5" fmla="*/ 1898015 w 1898015"/>
                <a:gd name="connsiteY5" fmla="*/ 221829 h 1813591"/>
                <a:gd name="connsiteX6" fmla="*/ 1336040 w 1898015"/>
                <a:gd name="connsiteY6" fmla="*/ 1790279 h 1813591"/>
                <a:gd name="connsiteX7" fmla="*/ 764540 w 1898015"/>
                <a:gd name="connsiteY7" fmla="*/ 1555329 h 1813591"/>
                <a:gd name="connsiteX8" fmla="*/ 876300 w 1898015"/>
                <a:gd name="connsiteY8" fmla="*/ 1495004 h 1813591"/>
                <a:gd name="connsiteX9" fmla="*/ 0 w 1898015"/>
                <a:gd name="connsiteY9" fmla="*/ 1484 h 1813591"/>
                <a:gd name="connsiteX0" fmla="*/ 0 w 1901292"/>
                <a:gd name="connsiteY0" fmla="*/ 1484 h 1813591"/>
                <a:gd name="connsiteX1" fmla="*/ 345440 w 1901292"/>
                <a:gd name="connsiteY1" fmla="*/ 45934 h 1813591"/>
                <a:gd name="connsiteX2" fmla="*/ 904240 w 1901292"/>
                <a:gd name="connsiteY2" fmla="*/ 301204 h 1813591"/>
                <a:gd name="connsiteX3" fmla="*/ 1212215 w 1901292"/>
                <a:gd name="connsiteY3" fmla="*/ 628229 h 1813591"/>
                <a:gd name="connsiteX4" fmla="*/ 1377315 w 1901292"/>
                <a:gd name="connsiteY4" fmla="*/ 618704 h 1813591"/>
                <a:gd name="connsiteX5" fmla="*/ 1898015 w 1901292"/>
                <a:gd name="connsiteY5" fmla="*/ 221829 h 1813591"/>
                <a:gd name="connsiteX6" fmla="*/ 1336040 w 1901292"/>
                <a:gd name="connsiteY6" fmla="*/ 1790279 h 1813591"/>
                <a:gd name="connsiteX7" fmla="*/ 764540 w 1901292"/>
                <a:gd name="connsiteY7" fmla="*/ 1555329 h 1813591"/>
                <a:gd name="connsiteX8" fmla="*/ 876300 w 1901292"/>
                <a:gd name="connsiteY8" fmla="*/ 1495004 h 1813591"/>
                <a:gd name="connsiteX9" fmla="*/ 0 w 1901292"/>
                <a:gd name="connsiteY9" fmla="*/ 1484 h 1813591"/>
                <a:gd name="connsiteX0" fmla="*/ 0 w 1902353"/>
                <a:gd name="connsiteY0" fmla="*/ 1484 h 1813591"/>
                <a:gd name="connsiteX1" fmla="*/ 345440 w 1902353"/>
                <a:gd name="connsiteY1" fmla="*/ 45934 h 1813591"/>
                <a:gd name="connsiteX2" fmla="*/ 904240 w 1902353"/>
                <a:gd name="connsiteY2" fmla="*/ 301204 h 1813591"/>
                <a:gd name="connsiteX3" fmla="*/ 1212215 w 1902353"/>
                <a:gd name="connsiteY3" fmla="*/ 628229 h 1813591"/>
                <a:gd name="connsiteX4" fmla="*/ 1377315 w 1902353"/>
                <a:gd name="connsiteY4" fmla="*/ 618704 h 1813591"/>
                <a:gd name="connsiteX5" fmla="*/ 1898015 w 1902353"/>
                <a:gd name="connsiteY5" fmla="*/ 221829 h 1813591"/>
                <a:gd name="connsiteX6" fmla="*/ 1336040 w 1902353"/>
                <a:gd name="connsiteY6" fmla="*/ 1790279 h 1813591"/>
                <a:gd name="connsiteX7" fmla="*/ 764540 w 1902353"/>
                <a:gd name="connsiteY7" fmla="*/ 1555329 h 1813591"/>
                <a:gd name="connsiteX8" fmla="*/ 876300 w 1902353"/>
                <a:gd name="connsiteY8" fmla="*/ 1495004 h 1813591"/>
                <a:gd name="connsiteX9" fmla="*/ 0 w 1902353"/>
                <a:gd name="connsiteY9" fmla="*/ 1484 h 1813591"/>
                <a:gd name="connsiteX0" fmla="*/ 0 w 1901612"/>
                <a:gd name="connsiteY0" fmla="*/ 1484 h 1813591"/>
                <a:gd name="connsiteX1" fmla="*/ 345440 w 1901612"/>
                <a:gd name="connsiteY1" fmla="*/ 45934 h 1813591"/>
                <a:gd name="connsiteX2" fmla="*/ 904240 w 1901612"/>
                <a:gd name="connsiteY2" fmla="*/ 301204 h 1813591"/>
                <a:gd name="connsiteX3" fmla="*/ 1212215 w 1901612"/>
                <a:gd name="connsiteY3" fmla="*/ 628229 h 1813591"/>
                <a:gd name="connsiteX4" fmla="*/ 1377315 w 1901612"/>
                <a:gd name="connsiteY4" fmla="*/ 618704 h 1813591"/>
                <a:gd name="connsiteX5" fmla="*/ 1898015 w 1901612"/>
                <a:gd name="connsiteY5" fmla="*/ 221829 h 1813591"/>
                <a:gd name="connsiteX6" fmla="*/ 1336040 w 1901612"/>
                <a:gd name="connsiteY6" fmla="*/ 1790279 h 1813591"/>
                <a:gd name="connsiteX7" fmla="*/ 764540 w 1901612"/>
                <a:gd name="connsiteY7" fmla="*/ 1555329 h 1813591"/>
                <a:gd name="connsiteX8" fmla="*/ 876300 w 1901612"/>
                <a:gd name="connsiteY8" fmla="*/ 1495004 h 1813591"/>
                <a:gd name="connsiteX9" fmla="*/ 0 w 1901612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6730"/>
                <a:gd name="connsiteY0" fmla="*/ 1484 h 1813591"/>
                <a:gd name="connsiteX1" fmla="*/ 345440 w 1906730"/>
                <a:gd name="connsiteY1" fmla="*/ 45934 h 1813591"/>
                <a:gd name="connsiteX2" fmla="*/ 904240 w 1906730"/>
                <a:gd name="connsiteY2" fmla="*/ 301204 h 1813591"/>
                <a:gd name="connsiteX3" fmla="*/ 1212215 w 1906730"/>
                <a:gd name="connsiteY3" fmla="*/ 628229 h 1813591"/>
                <a:gd name="connsiteX4" fmla="*/ 1377315 w 1906730"/>
                <a:gd name="connsiteY4" fmla="*/ 618704 h 1813591"/>
                <a:gd name="connsiteX5" fmla="*/ 1898015 w 1906730"/>
                <a:gd name="connsiteY5" fmla="*/ 221829 h 1813591"/>
                <a:gd name="connsiteX6" fmla="*/ 1336040 w 1906730"/>
                <a:gd name="connsiteY6" fmla="*/ 1790279 h 1813591"/>
                <a:gd name="connsiteX7" fmla="*/ 764540 w 1906730"/>
                <a:gd name="connsiteY7" fmla="*/ 1555329 h 1813591"/>
                <a:gd name="connsiteX8" fmla="*/ 876300 w 1906730"/>
                <a:gd name="connsiteY8" fmla="*/ 1495004 h 1813591"/>
                <a:gd name="connsiteX9" fmla="*/ 0 w 1906730"/>
                <a:gd name="connsiteY9" fmla="*/ 1484 h 1813591"/>
                <a:gd name="connsiteX0" fmla="*/ 0 w 1904264"/>
                <a:gd name="connsiteY0" fmla="*/ 1484 h 1813591"/>
                <a:gd name="connsiteX1" fmla="*/ 345440 w 1904264"/>
                <a:gd name="connsiteY1" fmla="*/ 45934 h 1813591"/>
                <a:gd name="connsiteX2" fmla="*/ 904240 w 1904264"/>
                <a:gd name="connsiteY2" fmla="*/ 301204 h 1813591"/>
                <a:gd name="connsiteX3" fmla="*/ 1212215 w 1904264"/>
                <a:gd name="connsiteY3" fmla="*/ 628229 h 1813591"/>
                <a:gd name="connsiteX4" fmla="*/ 1377315 w 1904264"/>
                <a:gd name="connsiteY4" fmla="*/ 618704 h 1813591"/>
                <a:gd name="connsiteX5" fmla="*/ 1898015 w 1904264"/>
                <a:gd name="connsiteY5" fmla="*/ 221829 h 1813591"/>
                <a:gd name="connsiteX6" fmla="*/ 1336040 w 1904264"/>
                <a:gd name="connsiteY6" fmla="*/ 1790279 h 1813591"/>
                <a:gd name="connsiteX7" fmla="*/ 764540 w 1904264"/>
                <a:gd name="connsiteY7" fmla="*/ 1555329 h 1813591"/>
                <a:gd name="connsiteX8" fmla="*/ 876300 w 1904264"/>
                <a:gd name="connsiteY8" fmla="*/ 1495004 h 1813591"/>
                <a:gd name="connsiteX9" fmla="*/ 0 w 1904264"/>
                <a:gd name="connsiteY9" fmla="*/ 1484 h 1813591"/>
                <a:gd name="connsiteX0" fmla="*/ 0 w 1910526"/>
                <a:gd name="connsiteY0" fmla="*/ 1484 h 1813591"/>
                <a:gd name="connsiteX1" fmla="*/ 345440 w 1910526"/>
                <a:gd name="connsiteY1" fmla="*/ 45934 h 1813591"/>
                <a:gd name="connsiteX2" fmla="*/ 904240 w 1910526"/>
                <a:gd name="connsiteY2" fmla="*/ 301204 h 1813591"/>
                <a:gd name="connsiteX3" fmla="*/ 1212215 w 1910526"/>
                <a:gd name="connsiteY3" fmla="*/ 628229 h 1813591"/>
                <a:gd name="connsiteX4" fmla="*/ 1377315 w 1910526"/>
                <a:gd name="connsiteY4" fmla="*/ 618704 h 1813591"/>
                <a:gd name="connsiteX5" fmla="*/ 1904365 w 1910526"/>
                <a:gd name="connsiteY5" fmla="*/ 212304 h 1813591"/>
                <a:gd name="connsiteX6" fmla="*/ 1336040 w 1910526"/>
                <a:gd name="connsiteY6" fmla="*/ 1790279 h 1813591"/>
                <a:gd name="connsiteX7" fmla="*/ 764540 w 1910526"/>
                <a:gd name="connsiteY7" fmla="*/ 1555329 h 1813591"/>
                <a:gd name="connsiteX8" fmla="*/ 876300 w 1910526"/>
                <a:gd name="connsiteY8" fmla="*/ 1495004 h 1813591"/>
                <a:gd name="connsiteX9" fmla="*/ 0 w 1910526"/>
                <a:gd name="connsiteY9" fmla="*/ 1484 h 1813591"/>
                <a:gd name="connsiteX0" fmla="*/ 0 w 1907934"/>
                <a:gd name="connsiteY0" fmla="*/ 1484 h 1813591"/>
                <a:gd name="connsiteX1" fmla="*/ 345440 w 1907934"/>
                <a:gd name="connsiteY1" fmla="*/ 45934 h 1813591"/>
                <a:gd name="connsiteX2" fmla="*/ 904240 w 1907934"/>
                <a:gd name="connsiteY2" fmla="*/ 301204 h 1813591"/>
                <a:gd name="connsiteX3" fmla="*/ 1212215 w 1907934"/>
                <a:gd name="connsiteY3" fmla="*/ 628229 h 1813591"/>
                <a:gd name="connsiteX4" fmla="*/ 1377315 w 1907934"/>
                <a:gd name="connsiteY4" fmla="*/ 618704 h 1813591"/>
                <a:gd name="connsiteX5" fmla="*/ 1904365 w 1907934"/>
                <a:gd name="connsiteY5" fmla="*/ 212304 h 1813591"/>
                <a:gd name="connsiteX6" fmla="*/ 1336040 w 1907934"/>
                <a:gd name="connsiteY6" fmla="*/ 1790279 h 1813591"/>
                <a:gd name="connsiteX7" fmla="*/ 764540 w 1907934"/>
                <a:gd name="connsiteY7" fmla="*/ 1555329 h 1813591"/>
                <a:gd name="connsiteX8" fmla="*/ 876300 w 1907934"/>
                <a:gd name="connsiteY8" fmla="*/ 1495004 h 1813591"/>
                <a:gd name="connsiteX9" fmla="*/ 0 w 1907934"/>
                <a:gd name="connsiteY9" fmla="*/ 1484 h 1813591"/>
                <a:gd name="connsiteX0" fmla="*/ 0 w 1907706"/>
                <a:gd name="connsiteY0" fmla="*/ 1484 h 1823362"/>
                <a:gd name="connsiteX1" fmla="*/ 345440 w 1907706"/>
                <a:gd name="connsiteY1" fmla="*/ 45934 h 1823362"/>
                <a:gd name="connsiteX2" fmla="*/ 904240 w 1907706"/>
                <a:gd name="connsiteY2" fmla="*/ 301204 h 1823362"/>
                <a:gd name="connsiteX3" fmla="*/ 1212215 w 1907706"/>
                <a:gd name="connsiteY3" fmla="*/ 628229 h 1823362"/>
                <a:gd name="connsiteX4" fmla="*/ 1377315 w 1907706"/>
                <a:gd name="connsiteY4" fmla="*/ 618704 h 1823362"/>
                <a:gd name="connsiteX5" fmla="*/ 1904365 w 1907706"/>
                <a:gd name="connsiteY5" fmla="*/ 212304 h 1823362"/>
                <a:gd name="connsiteX6" fmla="*/ 1307465 w 1907706"/>
                <a:gd name="connsiteY6" fmla="*/ 1802979 h 1823362"/>
                <a:gd name="connsiteX7" fmla="*/ 764540 w 1907706"/>
                <a:gd name="connsiteY7" fmla="*/ 1555329 h 1823362"/>
                <a:gd name="connsiteX8" fmla="*/ 876300 w 1907706"/>
                <a:gd name="connsiteY8" fmla="*/ 1495004 h 1823362"/>
                <a:gd name="connsiteX9" fmla="*/ 0 w 1907706"/>
                <a:gd name="connsiteY9" fmla="*/ 1484 h 1823362"/>
                <a:gd name="connsiteX0" fmla="*/ 0 w 1907930"/>
                <a:gd name="connsiteY0" fmla="*/ 1484 h 1823362"/>
                <a:gd name="connsiteX1" fmla="*/ 345440 w 1907930"/>
                <a:gd name="connsiteY1" fmla="*/ 45934 h 1823362"/>
                <a:gd name="connsiteX2" fmla="*/ 904240 w 1907930"/>
                <a:gd name="connsiteY2" fmla="*/ 301204 h 1823362"/>
                <a:gd name="connsiteX3" fmla="*/ 1212215 w 1907930"/>
                <a:gd name="connsiteY3" fmla="*/ 628229 h 1823362"/>
                <a:gd name="connsiteX4" fmla="*/ 1377315 w 1907930"/>
                <a:gd name="connsiteY4" fmla="*/ 618704 h 1823362"/>
                <a:gd name="connsiteX5" fmla="*/ 1904365 w 1907930"/>
                <a:gd name="connsiteY5" fmla="*/ 212304 h 1823362"/>
                <a:gd name="connsiteX6" fmla="*/ 1307465 w 1907930"/>
                <a:gd name="connsiteY6" fmla="*/ 1802979 h 1823362"/>
                <a:gd name="connsiteX7" fmla="*/ 764540 w 1907930"/>
                <a:gd name="connsiteY7" fmla="*/ 1555329 h 1823362"/>
                <a:gd name="connsiteX8" fmla="*/ 876300 w 1907930"/>
                <a:gd name="connsiteY8" fmla="*/ 1495004 h 1823362"/>
                <a:gd name="connsiteX9" fmla="*/ 0 w 1907930"/>
                <a:gd name="connsiteY9" fmla="*/ 1484 h 1823362"/>
                <a:gd name="connsiteX0" fmla="*/ 0 w 1908214"/>
                <a:gd name="connsiteY0" fmla="*/ 1484 h 1823362"/>
                <a:gd name="connsiteX1" fmla="*/ 345440 w 1908214"/>
                <a:gd name="connsiteY1" fmla="*/ 45934 h 1823362"/>
                <a:gd name="connsiteX2" fmla="*/ 904240 w 1908214"/>
                <a:gd name="connsiteY2" fmla="*/ 301204 h 1823362"/>
                <a:gd name="connsiteX3" fmla="*/ 1212215 w 1908214"/>
                <a:gd name="connsiteY3" fmla="*/ 628229 h 1823362"/>
                <a:gd name="connsiteX4" fmla="*/ 1377315 w 1908214"/>
                <a:gd name="connsiteY4" fmla="*/ 618704 h 1823362"/>
                <a:gd name="connsiteX5" fmla="*/ 1904365 w 1908214"/>
                <a:gd name="connsiteY5" fmla="*/ 212304 h 1823362"/>
                <a:gd name="connsiteX6" fmla="*/ 1307465 w 1908214"/>
                <a:gd name="connsiteY6" fmla="*/ 1802979 h 1823362"/>
                <a:gd name="connsiteX7" fmla="*/ 764540 w 1908214"/>
                <a:gd name="connsiteY7" fmla="*/ 1555329 h 1823362"/>
                <a:gd name="connsiteX8" fmla="*/ 876300 w 1908214"/>
                <a:gd name="connsiteY8" fmla="*/ 1495004 h 1823362"/>
                <a:gd name="connsiteX9" fmla="*/ 0 w 1908214"/>
                <a:gd name="connsiteY9" fmla="*/ 1484 h 1823362"/>
                <a:gd name="connsiteX0" fmla="*/ 0 w 1905744"/>
                <a:gd name="connsiteY0" fmla="*/ 1484 h 1823362"/>
                <a:gd name="connsiteX1" fmla="*/ 345440 w 1905744"/>
                <a:gd name="connsiteY1" fmla="*/ 45934 h 1823362"/>
                <a:gd name="connsiteX2" fmla="*/ 904240 w 1905744"/>
                <a:gd name="connsiteY2" fmla="*/ 301204 h 1823362"/>
                <a:gd name="connsiteX3" fmla="*/ 1212215 w 1905744"/>
                <a:gd name="connsiteY3" fmla="*/ 628229 h 1823362"/>
                <a:gd name="connsiteX4" fmla="*/ 1377315 w 1905744"/>
                <a:gd name="connsiteY4" fmla="*/ 618704 h 1823362"/>
                <a:gd name="connsiteX5" fmla="*/ 1904365 w 1905744"/>
                <a:gd name="connsiteY5" fmla="*/ 212304 h 1823362"/>
                <a:gd name="connsiteX6" fmla="*/ 1307465 w 1905744"/>
                <a:gd name="connsiteY6" fmla="*/ 1802979 h 1823362"/>
                <a:gd name="connsiteX7" fmla="*/ 764540 w 1905744"/>
                <a:gd name="connsiteY7" fmla="*/ 1555329 h 1823362"/>
                <a:gd name="connsiteX8" fmla="*/ 876300 w 1905744"/>
                <a:gd name="connsiteY8" fmla="*/ 1495004 h 1823362"/>
                <a:gd name="connsiteX9" fmla="*/ 0 w 1905744"/>
                <a:gd name="connsiteY9" fmla="*/ 1484 h 1823362"/>
                <a:gd name="connsiteX0" fmla="*/ 0 w 1905744"/>
                <a:gd name="connsiteY0" fmla="*/ 1484 h 1813591"/>
                <a:gd name="connsiteX1" fmla="*/ 345440 w 1905744"/>
                <a:gd name="connsiteY1" fmla="*/ 45934 h 1813591"/>
                <a:gd name="connsiteX2" fmla="*/ 904240 w 1905744"/>
                <a:gd name="connsiteY2" fmla="*/ 301204 h 1813591"/>
                <a:gd name="connsiteX3" fmla="*/ 1212215 w 1905744"/>
                <a:gd name="connsiteY3" fmla="*/ 628229 h 1813591"/>
                <a:gd name="connsiteX4" fmla="*/ 1377315 w 1905744"/>
                <a:gd name="connsiteY4" fmla="*/ 618704 h 1813591"/>
                <a:gd name="connsiteX5" fmla="*/ 1904365 w 1905744"/>
                <a:gd name="connsiteY5" fmla="*/ 212304 h 1813591"/>
                <a:gd name="connsiteX6" fmla="*/ 1307465 w 1905744"/>
                <a:gd name="connsiteY6" fmla="*/ 1790279 h 1813591"/>
                <a:gd name="connsiteX7" fmla="*/ 764540 w 1905744"/>
                <a:gd name="connsiteY7" fmla="*/ 1555329 h 1813591"/>
                <a:gd name="connsiteX8" fmla="*/ 876300 w 1905744"/>
                <a:gd name="connsiteY8" fmla="*/ 1495004 h 1813591"/>
                <a:gd name="connsiteX9" fmla="*/ 0 w 1905744"/>
                <a:gd name="connsiteY9" fmla="*/ 1484 h 1813591"/>
                <a:gd name="connsiteX0" fmla="*/ 0 w 1905848"/>
                <a:gd name="connsiteY0" fmla="*/ 1484 h 1813591"/>
                <a:gd name="connsiteX1" fmla="*/ 345440 w 1905848"/>
                <a:gd name="connsiteY1" fmla="*/ 45934 h 1813591"/>
                <a:gd name="connsiteX2" fmla="*/ 904240 w 1905848"/>
                <a:gd name="connsiteY2" fmla="*/ 301204 h 1813591"/>
                <a:gd name="connsiteX3" fmla="*/ 1212215 w 1905848"/>
                <a:gd name="connsiteY3" fmla="*/ 628229 h 1813591"/>
                <a:gd name="connsiteX4" fmla="*/ 1377315 w 1905848"/>
                <a:gd name="connsiteY4" fmla="*/ 618704 h 1813591"/>
                <a:gd name="connsiteX5" fmla="*/ 1904365 w 1905848"/>
                <a:gd name="connsiteY5" fmla="*/ 212304 h 1813591"/>
                <a:gd name="connsiteX6" fmla="*/ 1307465 w 1905848"/>
                <a:gd name="connsiteY6" fmla="*/ 1790279 h 1813591"/>
                <a:gd name="connsiteX7" fmla="*/ 764540 w 1905848"/>
                <a:gd name="connsiteY7" fmla="*/ 1555329 h 1813591"/>
                <a:gd name="connsiteX8" fmla="*/ 876300 w 1905848"/>
                <a:gd name="connsiteY8" fmla="*/ 1495004 h 1813591"/>
                <a:gd name="connsiteX9" fmla="*/ 0 w 1905848"/>
                <a:gd name="connsiteY9" fmla="*/ 1484 h 1813591"/>
                <a:gd name="connsiteX0" fmla="*/ 0 w 1905848"/>
                <a:gd name="connsiteY0" fmla="*/ 1484 h 1895316"/>
                <a:gd name="connsiteX1" fmla="*/ 345440 w 1905848"/>
                <a:gd name="connsiteY1" fmla="*/ 45934 h 1895316"/>
                <a:gd name="connsiteX2" fmla="*/ 904240 w 1905848"/>
                <a:gd name="connsiteY2" fmla="*/ 301204 h 1895316"/>
                <a:gd name="connsiteX3" fmla="*/ 1212215 w 1905848"/>
                <a:gd name="connsiteY3" fmla="*/ 628229 h 1895316"/>
                <a:gd name="connsiteX4" fmla="*/ 1377315 w 1905848"/>
                <a:gd name="connsiteY4" fmla="*/ 618704 h 1895316"/>
                <a:gd name="connsiteX5" fmla="*/ 1904365 w 1905848"/>
                <a:gd name="connsiteY5" fmla="*/ 212304 h 1895316"/>
                <a:gd name="connsiteX6" fmla="*/ 1307465 w 1905848"/>
                <a:gd name="connsiteY6" fmla="*/ 1790279 h 1895316"/>
                <a:gd name="connsiteX7" fmla="*/ 916938 w 1905848"/>
                <a:gd name="connsiteY7" fmla="*/ 1726779 h 1895316"/>
                <a:gd name="connsiteX8" fmla="*/ 764540 w 1905848"/>
                <a:gd name="connsiteY8" fmla="*/ 1555329 h 1895316"/>
                <a:gd name="connsiteX9" fmla="*/ 876300 w 1905848"/>
                <a:gd name="connsiteY9" fmla="*/ 1495004 h 1895316"/>
                <a:gd name="connsiteX10" fmla="*/ 0 w 1905848"/>
                <a:gd name="connsiteY10" fmla="*/ 1484 h 1895316"/>
                <a:gd name="connsiteX0" fmla="*/ 0 w 1905848"/>
                <a:gd name="connsiteY0" fmla="*/ 1484 h 1885586"/>
                <a:gd name="connsiteX1" fmla="*/ 345440 w 1905848"/>
                <a:gd name="connsiteY1" fmla="*/ 45934 h 1885586"/>
                <a:gd name="connsiteX2" fmla="*/ 904240 w 1905848"/>
                <a:gd name="connsiteY2" fmla="*/ 301204 h 1885586"/>
                <a:gd name="connsiteX3" fmla="*/ 1212215 w 1905848"/>
                <a:gd name="connsiteY3" fmla="*/ 628229 h 1885586"/>
                <a:gd name="connsiteX4" fmla="*/ 1377315 w 1905848"/>
                <a:gd name="connsiteY4" fmla="*/ 618704 h 1885586"/>
                <a:gd name="connsiteX5" fmla="*/ 1904365 w 1905848"/>
                <a:gd name="connsiteY5" fmla="*/ 212304 h 1885586"/>
                <a:gd name="connsiteX6" fmla="*/ 1307465 w 1905848"/>
                <a:gd name="connsiteY6" fmla="*/ 1790279 h 1885586"/>
                <a:gd name="connsiteX7" fmla="*/ 720088 w 1905848"/>
                <a:gd name="connsiteY7" fmla="*/ 1679154 h 1885586"/>
                <a:gd name="connsiteX8" fmla="*/ 764540 w 1905848"/>
                <a:gd name="connsiteY8" fmla="*/ 1555329 h 1885586"/>
                <a:gd name="connsiteX9" fmla="*/ 876300 w 1905848"/>
                <a:gd name="connsiteY9" fmla="*/ 1495004 h 1885586"/>
                <a:gd name="connsiteX10" fmla="*/ 0 w 1905848"/>
                <a:gd name="connsiteY10" fmla="*/ 1484 h 1885586"/>
                <a:gd name="connsiteX0" fmla="*/ 0 w 1905848"/>
                <a:gd name="connsiteY0" fmla="*/ 1484 h 1883847"/>
                <a:gd name="connsiteX1" fmla="*/ 345440 w 1905848"/>
                <a:gd name="connsiteY1" fmla="*/ 45934 h 1883847"/>
                <a:gd name="connsiteX2" fmla="*/ 904240 w 1905848"/>
                <a:gd name="connsiteY2" fmla="*/ 301204 h 1883847"/>
                <a:gd name="connsiteX3" fmla="*/ 1212215 w 1905848"/>
                <a:gd name="connsiteY3" fmla="*/ 628229 h 1883847"/>
                <a:gd name="connsiteX4" fmla="*/ 1377315 w 1905848"/>
                <a:gd name="connsiteY4" fmla="*/ 618704 h 1883847"/>
                <a:gd name="connsiteX5" fmla="*/ 1904365 w 1905848"/>
                <a:gd name="connsiteY5" fmla="*/ 212304 h 1883847"/>
                <a:gd name="connsiteX6" fmla="*/ 1307465 w 1905848"/>
                <a:gd name="connsiteY6" fmla="*/ 1790279 h 1883847"/>
                <a:gd name="connsiteX7" fmla="*/ 710563 w 1905848"/>
                <a:gd name="connsiteY7" fmla="*/ 1669629 h 1883847"/>
                <a:gd name="connsiteX8" fmla="*/ 764540 w 1905848"/>
                <a:gd name="connsiteY8" fmla="*/ 1555329 h 1883847"/>
                <a:gd name="connsiteX9" fmla="*/ 876300 w 1905848"/>
                <a:gd name="connsiteY9" fmla="*/ 1495004 h 1883847"/>
                <a:gd name="connsiteX10" fmla="*/ 0 w 1905848"/>
                <a:gd name="connsiteY10" fmla="*/ 1484 h 1883847"/>
                <a:gd name="connsiteX0" fmla="*/ 0 w 1905848"/>
                <a:gd name="connsiteY0" fmla="*/ 1484 h 1917485"/>
                <a:gd name="connsiteX1" fmla="*/ 345440 w 1905848"/>
                <a:gd name="connsiteY1" fmla="*/ 45934 h 1917485"/>
                <a:gd name="connsiteX2" fmla="*/ 904240 w 1905848"/>
                <a:gd name="connsiteY2" fmla="*/ 301204 h 1917485"/>
                <a:gd name="connsiteX3" fmla="*/ 1212215 w 1905848"/>
                <a:gd name="connsiteY3" fmla="*/ 628229 h 1917485"/>
                <a:gd name="connsiteX4" fmla="*/ 1377315 w 1905848"/>
                <a:gd name="connsiteY4" fmla="*/ 618704 h 1917485"/>
                <a:gd name="connsiteX5" fmla="*/ 1904365 w 1905848"/>
                <a:gd name="connsiteY5" fmla="*/ 212304 h 1917485"/>
                <a:gd name="connsiteX6" fmla="*/ 1307465 w 1905848"/>
                <a:gd name="connsiteY6" fmla="*/ 1790279 h 1917485"/>
                <a:gd name="connsiteX7" fmla="*/ 920113 w 1905848"/>
                <a:gd name="connsiteY7" fmla="*/ 1806154 h 1917485"/>
                <a:gd name="connsiteX8" fmla="*/ 710563 w 1905848"/>
                <a:gd name="connsiteY8" fmla="*/ 1669629 h 1917485"/>
                <a:gd name="connsiteX9" fmla="*/ 764540 w 1905848"/>
                <a:gd name="connsiteY9" fmla="*/ 1555329 h 1917485"/>
                <a:gd name="connsiteX10" fmla="*/ 876300 w 1905848"/>
                <a:gd name="connsiteY10" fmla="*/ 1495004 h 1917485"/>
                <a:gd name="connsiteX11" fmla="*/ 0 w 1905848"/>
                <a:gd name="connsiteY11" fmla="*/ 1484 h 1917485"/>
                <a:gd name="connsiteX0" fmla="*/ 0 w 1905848"/>
                <a:gd name="connsiteY0" fmla="*/ 1484 h 3130402"/>
                <a:gd name="connsiteX1" fmla="*/ 345440 w 1905848"/>
                <a:gd name="connsiteY1" fmla="*/ 45934 h 3130402"/>
                <a:gd name="connsiteX2" fmla="*/ 904240 w 1905848"/>
                <a:gd name="connsiteY2" fmla="*/ 301204 h 3130402"/>
                <a:gd name="connsiteX3" fmla="*/ 1212215 w 1905848"/>
                <a:gd name="connsiteY3" fmla="*/ 628229 h 3130402"/>
                <a:gd name="connsiteX4" fmla="*/ 1377315 w 1905848"/>
                <a:gd name="connsiteY4" fmla="*/ 618704 h 3130402"/>
                <a:gd name="connsiteX5" fmla="*/ 1904365 w 1905848"/>
                <a:gd name="connsiteY5" fmla="*/ 212304 h 3130402"/>
                <a:gd name="connsiteX6" fmla="*/ 1307465 w 1905848"/>
                <a:gd name="connsiteY6" fmla="*/ 1790279 h 3130402"/>
                <a:gd name="connsiteX7" fmla="*/ 583563 w 1905848"/>
                <a:gd name="connsiteY7" fmla="*/ 3130129 h 3130402"/>
                <a:gd name="connsiteX8" fmla="*/ 710563 w 1905848"/>
                <a:gd name="connsiteY8" fmla="*/ 1669629 h 3130402"/>
                <a:gd name="connsiteX9" fmla="*/ 764540 w 1905848"/>
                <a:gd name="connsiteY9" fmla="*/ 1555329 h 3130402"/>
                <a:gd name="connsiteX10" fmla="*/ 876300 w 1905848"/>
                <a:gd name="connsiteY10" fmla="*/ 1495004 h 3130402"/>
                <a:gd name="connsiteX11" fmla="*/ 0 w 1905848"/>
                <a:gd name="connsiteY11" fmla="*/ 1484 h 3130402"/>
                <a:gd name="connsiteX0" fmla="*/ 0 w 1905848"/>
                <a:gd name="connsiteY0" fmla="*/ 1484 h 3158465"/>
                <a:gd name="connsiteX1" fmla="*/ 345440 w 1905848"/>
                <a:gd name="connsiteY1" fmla="*/ 45934 h 3158465"/>
                <a:gd name="connsiteX2" fmla="*/ 904240 w 1905848"/>
                <a:gd name="connsiteY2" fmla="*/ 301204 h 3158465"/>
                <a:gd name="connsiteX3" fmla="*/ 1212215 w 1905848"/>
                <a:gd name="connsiteY3" fmla="*/ 628229 h 3158465"/>
                <a:gd name="connsiteX4" fmla="*/ 1377315 w 1905848"/>
                <a:gd name="connsiteY4" fmla="*/ 618704 h 3158465"/>
                <a:gd name="connsiteX5" fmla="*/ 1904365 w 1905848"/>
                <a:gd name="connsiteY5" fmla="*/ 212304 h 3158465"/>
                <a:gd name="connsiteX6" fmla="*/ 1307465 w 1905848"/>
                <a:gd name="connsiteY6" fmla="*/ 1790279 h 3158465"/>
                <a:gd name="connsiteX7" fmla="*/ 916938 w 1905848"/>
                <a:gd name="connsiteY7" fmla="*/ 2571328 h 3158465"/>
                <a:gd name="connsiteX8" fmla="*/ 583563 w 1905848"/>
                <a:gd name="connsiteY8" fmla="*/ 3130129 h 3158465"/>
                <a:gd name="connsiteX9" fmla="*/ 710563 w 1905848"/>
                <a:gd name="connsiteY9" fmla="*/ 1669629 h 3158465"/>
                <a:gd name="connsiteX10" fmla="*/ 764540 w 1905848"/>
                <a:gd name="connsiteY10" fmla="*/ 1555329 h 3158465"/>
                <a:gd name="connsiteX11" fmla="*/ 876300 w 1905848"/>
                <a:gd name="connsiteY11" fmla="*/ 1495004 h 3158465"/>
                <a:gd name="connsiteX12" fmla="*/ 0 w 1905848"/>
                <a:gd name="connsiteY12" fmla="*/ 1484 h 3158465"/>
                <a:gd name="connsiteX0" fmla="*/ 0 w 1905848"/>
                <a:gd name="connsiteY0" fmla="*/ 1484 h 3257648"/>
                <a:gd name="connsiteX1" fmla="*/ 345440 w 1905848"/>
                <a:gd name="connsiteY1" fmla="*/ 45934 h 3257648"/>
                <a:gd name="connsiteX2" fmla="*/ 904240 w 1905848"/>
                <a:gd name="connsiteY2" fmla="*/ 301204 h 3257648"/>
                <a:gd name="connsiteX3" fmla="*/ 1212215 w 1905848"/>
                <a:gd name="connsiteY3" fmla="*/ 628229 h 3257648"/>
                <a:gd name="connsiteX4" fmla="*/ 1377315 w 1905848"/>
                <a:gd name="connsiteY4" fmla="*/ 618704 h 3257648"/>
                <a:gd name="connsiteX5" fmla="*/ 1904365 w 1905848"/>
                <a:gd name="connsiteY5" fmla="*/ 212304 h 3257648"/>
                <a:gd name="connsiteX6" fmla="*/ 1307465 w 1905848"/>
                <a:gd name="connsiteY6" fmla="*/ 1790279 h 3257648"/>
                <a:gd name="connsiteX7" fmla="*/ 1297938 w 1905848"/>
                <a:gd name="connsiteY7" fmla="*/ 3104728 h 3257648"/>
                <a:gd name="connsiteX8" fmla="*/ 583563 w 1905848"/>
                <a:gd name="connsiteY8" fmla="*/ 3130129 h 3257648"/>
                <a:gd name="connsiteX9" fmla="*/ 710563 w 1905848"/>
                <a:gd name="connsiteY9" fmla="*/ 1669629 h 3257648"/>
                <a:gd name="connsiteX10" fmla="*/ 764540 w 1905848"/>
                <a:gd name="connsiteY10" fmla="*/ 1555329 h 3257648"/>
                <a:gd name="connsiteX11" fmla="*/ 876300 w 1905848"/>
                <a:gd name="connsiteY11" fmla="*/ 1495004 h 3257648"/>
                <a:gd name="connsiteX12" fmla="*/ 0 w 1905848"/>
                <a:gd name="connsiteY12" fmla="*/ 1484 h 3257648"/>
                <a:gd name="connsiteX0" fmla="*/ 0 w 1905848"/>
                <a:gd name="connsiteY0" fmla="*/ 1484 h 3254372"/>
                <a:gd name="connsiteX1" fmla="*/ 345440 w 1905848"/>
                <a:gd name="connsiteY1" fmla="*/ 45934 h 3254372"/>
                <a:gd name="connsiteX2" fmla="*/ 904240 w 1905848"/>
                <a:gd name="connsiteY2" fmla="*/ 301204 h 3254372"/>
                <a:gd name="connsiteX3" fmla="*/ 1212215 w 1905848"/>
                <a:gd name="connsiteY3" fmla="*/ 628229 h 3254372"/>
                <a:gd name="connsiteX4" fmla="*/ 1377315 w 1905848"/>
                <a:gd name="connsiteY4" fmla="*/ 618704 h 3254372"/>
                <a:gd name="connsiteX5" fmla="*/ 1904365 w 1905848"/>
                <a:gd name="connsiteY5" fmla="*/ 212304 h 3254372"/>
                <a:gd name="connsiteX6" fmla="*/ 1307465 w 1905848"/>
                <a:gd name="connsiteY6" fmla="*/ 1790279 h 3254372"/>
                <a:gd name="connsiteX7" fmla="*/ 1313813 w 1905848"/>
                <a:gd name="connsiteY7" fmla="*/ 3098378 h 3254372"/>
                <a:gd name="connsiteX8" fmla="*/ 583563 w 1905848"/>
                <a:gd name="connsiteY8" fmla="*/ 3130129 h 3254372"/>
                <a:gd name="connsiteX9" fmla="*/ 710563 w 1905848"/>
                <a:gd name="connsiteY9" fmla="*/ 1669629 h 3254372"/>
                <a:gd name="connsiteX10" fmla="*/ 764540 w 1905848"/>
                <a:gd name="connsiteY10" fmla="*/ 1555329 h 3254372"/>
                <a:gd name="connsiteX11" fmla="*/ 876300 w 1905848"/>
                <a:gd name="connsiteY11" fmla="*/ 1495004 h 3254372"/>
                <a:gd name="connsiteX12" fmla="*/ 0 w 1905848"/>
                <a:gd name="connsiteY12" fmla="*/ 1484 h 3254372"/>
                <a:gd name="connsiteX0" fmla="*/ 0 w 1905848"/>
                <a:gd name="connsiteY0" fmla="*/ 1484 h 3275236"/>
                <a:gd name="connsiteX1" fmla="*/ 345440 w 1905848"/>
                <a:gd name="connsiteY1" fmla="*/ 45934 h 3275236"/>
                <a:gd name="connsiteX2" fmla="*/ 904240 w 1905848"/>
                <a:gd name="connsiteY2" fmla="*/ 301204 h 3275236"/>
                <a:gd name="connsiteX3" fmla="*/ 1212215 w 1905848"/>
                <a:gd name="connsiteY3" fmla="*/ 628229 h 3275236"/>
                <a:gd name="connsiteX4" fmla="*/ 1377315 w 1905848"/>
                <a:gd name="connsiteY4" fmla="*/ 618704 h 3275236"/>
                <a:gd name="connsiteX5" fmla="*/ 1904365 w 1905848"/>
                <a:gd name="connsiteY5" fmla="*/ 212304 h 3275236"/>
                <a:gd name="connsiteX6" fmla="*/ 1307465 w 1905848"/>
                <a:gd name="connsiteY6" fmla="*/ 1790279 h 3275236"/>
                <a:gd name="connsiteX7" fmla="*/ 1313813 w 1905848"/>
                <a:gd name="connsiteY7" fmla="*/ 3098378 h 3275236"/>
                <a:gd name="connsiteX8" fmla="*/ 685163 w 1905848"/>
                <a:gd name="connsiteY8" fmla="*/ 3219027 h 3275236"/>
                <a:gd name="connsiteX9" fmla="*/ 583563 w 1905848"/>
                <a:gd name="connsiteY9" fmla="*/ 3130129 h 3275236"/>
                <a:gd name="connsiteX10" fmla="*/ 710563 w 1905848"/>
                <a:gd name="connsiteY10" fmla="*/ 1669629 h 3275236"/>
                <a:gd name="connsiteX11" fmla="*/ 764540 w 1905848"/>
                <a:gd name="connsiteY11" fmla="*/ 1555329 h 3275236"/>
                <a:gd name="connsiteX12" fmla="*/ 876300 w 1905848"/>
                <a:gd name="connsiteY12" fmla="*/ 1495004 h 3275236"/>
                <a:gd name="connsiteX13" fmla="*/ 0 w 1905848"/>
                <a:gd name="connsiteY13" fmla="*/ 1484 h 3275236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93163 w 1905848"/>
                <a:gd name="connsiteY8" fmla="*/ 321902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9414"/>
                <a:gd name="connsiteX1" fmla="*/ 345440 w 1905848"/>
                <a:gd name="connsiteY1" fmla="*/ 45934 h 3279414"/>
                <a:gd name="connsiteX2" fmla="*/ 904240 w 1905848"/>
                <a:gd name="connsiteY2" fmla="*/ 301204 h 3279414"/>
                <a:gd name="connsiteX3" fmla="*/ 1212215 w 1905848"/>
                <a:gd name="connsiteY3" fmla="*/ 628229 h 3279414"/>
                <a:gd name="connsiteX4" fmla="*/ 1377315 w 1905848"/>
                <a:gd name="connsiteY4" fmla="*/ 618704 h 3279414"/>
                <a:gd name="connsiteX5" fmla="*/ 1904365 w 1905848"/>
                <a:gd name="connsiteY5" fmla="*/ 212304 h 3279414"/>
                <a:gd name="connsiteX6" fmla="*/ 1307465 w 1905848"/>
                <a:gd name="connsiteY6" fmla="*/ 1790279 h 3279414"/>
                <a:gd name="connsiteX7" fmla="*/ 1313813 w 1905848"/>
                <a:gd name="connsiteY7" fmla="*/ 3098378 h 3279414"/>
                <a:gd name="connsiteX8" fmla="*/ 1183638 w 1905848"/>
                <a:gd name="connsiteY8" fmla="*/ 3230140 h 3279414"/>
                <a:gd name="connsiteX9" fmla="*/ 716913 w 1905848"/>
                <a:gd name="connsiteY9" fmla="*/ 3231727 h 3279414"/>
                <a:gd name="connsiteX10" fmla="*/ 577213 w 1905848"/>
                <a:gd name="connsiteY10" fmla="*/ 3130129 h 3279414"/>
                <a:gd name="connsiteX11" fmla="*/ 704213 w 1905848"/>
                <a:gd name="connsiteY11" fmla="*/ 1672804 h 3279414"/>
                <a:gd name="connsiteX12" fmla="*/ 767715 w 1905848"/>
                <a:gd name="connsiteY12" fmla="*/ 1548979 h 3279414"/>
                <a:gd name="connsiteX13" fmla="*/ 876300 w 1905848"/>
                <a:gd name="connsiteY13" fmla="*/ 1495004 h 3279414"/>
                <a:gd name="connsiteX14" fmla="*/ 0 w 1905848"/>
                <a:gd name="connsiteY14" fmla="*/ 1484 h 3279414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52"/>
                <a:gd name="connsiteX1" fmla="*/ 345440 w 1905848"/>
                <a:gd name="connsiteY1" fmla="*/ 45934 h 3233552"/>
                <a:gd name="connsiteX2" fmla="*/ 904240 w 1905848"/>
                <a:gd name="connsiteY2" fmla="*/ 301204 h 3233552"/>
                <a:gd name="connsiteX3" fmla="*/ 1212215 w 1905848"/>
                <a:gd name="connsiteY3" fmla="*/ 628229 h 3233552"/>
                <a:gd name="connsiteX4" fmla="*/ 1377315 w 1905848"/>
                <a:gd name="connsiteY4" fmla="*/ 618704 h 3233552"/>
                <a:gd name="connsiteX5" fmla="*/ 1904365 w 1905848"/>
                <a:gd name="connsiteY5" fmla="*/ 212304 h 3233552"/>
                <a:gd name="connsiteX6" fmla="*/ 1307465 w 1905848"/>
                <a:gd name="connsiteY6" fmla="*/ 1790279 h 3233552"/>
                <a:gd name="connsiteX7" fmla="*/ 1313813 w 1905848"/>
                <a:gd name="connsiteY7" fmla="*/ 3098378 h 3233552"/>
                <a:gd name="connsiteX8" fmla="*/ 1183638 w 1905848"/>
                <a:gd name="connsiteY8" fmla="*/ 3230140 h 3233552"/>
                <a:gd name="connsiteX9" fmla="*/ 716913 w 1905848"/>
                <a:gd name="connsiteY9" fmla="*/ 3231727 h 3233552"/>
                <a:gd name="connsiteX10" fmla="*/ 577213 w 1905848"/>
                <a:gd name="connsiteY10" fmla="*/ 3130129 h 3233552"/>
                <a:gd name="connsiteX11" fmla="*/ 704213 w 1905848"/>
                <a:gd name="connsiteY11" fmla="*/ 1672804 h 3233552"/>
                <a:gd name="connsiteX12" fmla="*/ 767715 w 1905848"/>
                <a:gd name="connsiteY12" fmla="*/ 1548979 h 3233552"/>
                <a:gd name="connsiteX13" fmla="*/ 876300 w 1905848"/>
                <a:gd name="connsiteY13" fmla="*/ 1495004 h 3233552"/>
                <a:gd name="connsiteX14" fmla="*/ 0 w 1905848"/>
                <a:gd name="connsiteY14" fmla="*/ 1484 h 3233552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848" h="3233527">
                  <a:moveTo>
                    <a:pt x="0" y="1484"/>
                  </a:moveTo>
                  <a:cubicBezTo>
                    <a:pt x="115147" y="-5924"/>
                    <a:pt x="233468" y="15242"/>
                    <a:pt x="345440" y="45934"/>
                  </a:cubicBezTo>
                  <a:lnTo>
                    <a:pt x="904240" y="301204"/>
                  </a:lnTo>
                  <a:lnTo>
                    <a:pt x="1212215" y="628229"/>
                  </a:lnTo>
                  <a:cubicBezTo>
                    <a:pt x="1283123" y="701254"/>
                    <a:pt x="1319107" y="659979"/>
                    <a:pt x="1377315" y="618704"/>
                  </a:cubicBezTo>
                  <a:lnTo>
                    <a:pt x="1904365" y="212304"/>
                  </a:lnTo>
                  <a:cubicBezTo>
                    <a:pt x="1929765" y="741471"/>
                    <a:pt x="1624965" y="1645287"/>
                    <a:pt x="1307465" y="1790279"/>
                  </a:cubicBezTo>
                  <a:cubicBezTo>
                    <a:pt x="1307198" y="2204881"/>
                    <a:pt x="1310638" y="2853639"/>
                    <a:pt x="1313813" y="3098378"/>
                  </a:cubicBezTo>
                  <a:cubicBezTo>
                    <a:pt x="1316194" y="3193627"/>
                    <a:pt x="1309844" y="3229082"/>
                    <a:pt x="1183638" y="3230140"/>
                  </a:cubicBezTo>
                  <a:cubicBezTo>
                    <a:pt x="1075688" y="3234373"/>
                    <a:pt x="843913" y="3227493"/>
                    <a:pt x="716913" y="3231727"/>
                  </a:cubicBezTo>
                  <a:cubicBezTo>
                    <a:pt x="641507" y="3233580"/>
                    <a:pt x="565837" y="3250249"/>
                    <a:pt x="577213" y="3130129"/>
                  </a:cubicBezTo>
                  <a:cubicBezTo>
                    <a:pt x="600496" y="2871896"/>
                    <a:pt x="698392" y="1743183"/>
                    <a:pt x="704213" y="1672804"/>
                  </a:cubicBezTo>
                  <a:cubicBezTo>
                    <a:pt x="703684" y="1618300"/>
                    <a:pt x="704638" y="1517758"/>
                    <a:pt x="767715" y="1548979"/>
                  </a:cubicBezTo>
                  <a:cubicBezTo>
                    <a:pt x="849418" y="1579671"/>
                    <a:pt x="934297" y="1591312"/>
                    <a:pt x="876300" y="1495004"/>
                  </a:cubicBezTo>
                  <a:lnTo>
                    <a:pt x="0" y="14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2949103" y="766274"/>
            <a:ext cx="820990" cy="877474"/>
            <a:chOff x="2590800" y="854664"/>
            <a:chExt cx="4191000" cy="4479336"/>
          </a:xfrm>
          <a:solidFill>
            <a:srgbClr val="00B050"/>
          </a:solidFill>
        </p:grpSpPr>
        <p:sp>
          <p:nvSpPr>
            <p:cNvPr id="309" name="Freeform 308"/>
            <p:cNvSpPr/>
            <p:nvPr/>
          </p:nvSpPr>
          <p:spPr>
            <a:xfrm rot="19846119">
              <a:off x="3222478" y="854664"/>
              <a:ext cx="2911884" cy="2923466"/>
            </a:xfrm>
            <a:custGeom>
              <a:avLst/>
              <a:gdLst>
                <a:gd name="connsiteX0" fmla="*/ 1860789 w 2911884"/>
                <a:gd name="connsiteY0" fmla="*/ 737706 h 2923466"/>
                <a:gd name="connsiteX1" fmla="*/ 752877 w 2911884"/>
                <a:gd name="connsiteY1" fmla="*/ 1050559 h 2923466"/>
                <a:gd name="connsiteX2" fmla="*/ 1065730 w 2911884"/>
                <a:gd name="connsiteY2" fmla="*/ 2158471 h 2923466"/>
                <a:gd name="connsiteX3" fmla="*/ 2173642 w 2911884"/>
                <a:gd name="connsiteY3" fmla="*/ 1845618 h 2923466"/>
                <a:gd name="connsiteX4" fmla="*/ 1860789 w 2911884"/>
                <a:gd name="connsiteY4" fmla="*/ 737706 h 2923466"/>
                <a:gd name="connsiteX5" fmla="*/ 2053268 w 2911884"/>
                <a:gd name="connsiteY5" fmla="*/ 113004 h 2923466"/>
                <a:gd name="connsiteX6" fmla="*/ 2377437 w 2911884"/>
                <a:gd name="connsiteY6" fmla="*/ 294409 h 2923466"/>
                <a:gd name="connsiteX7" fmla="*/ 2268545 w 2911884"/>
                <a:gd name="connsiteY7" fmla="*/ 553284 h 2923466"/>
                <a:gd name="connsiteX8" fmla="*/ 2337584 w 2911884"/>
                <a:gd name="connsiteY8" fmla="*/ 619147 h 2923466"/>
                <a:gd name="connsiteX9" fmla="*/ 2400951 w 2911884"/>
                <a:gd name="connsiteY9" fmla="*/ 697638 h 2923466"/>
                <a:gd name="connsiteX10" fmla="*/ 2639160 w 2911884"/>
                <a:gd name="connsiteY10" fmla="*/ 592796 h 2923466"/>
                <a:gd name="connsiteX11" fmla="*/ 2825872 w 2911884"/>
                <a:gd name="connsiteY11" fmla="*/ 913938 h 2923466"/>
                <a:gd name="connsiteX12" fmla="*/ 2606839 w 2911884"/>
                <a:gd name="connsiteY12" fmla="*/ 1076556 h 2923466"/>
                <a:gd name="connsiteX13" fmla="*/ 2618418 w 2911884"/>
                <a:gd name="connsiteY13" fmla="*/ 1106880 h 2923466"/>
                <a:gd name="connsiteX14" fmla="*/ 2646170 w 2911884"/>
                <a:gd name="connsiteY14" fmla="*/ 1220932 h 2923466"/>
                <a:gd name="connsiteX15" fmla="*/ 2653881 w 2911884"/>
                <a:gd name="connsiteY15" fmla="*/ 1275012 h 2923466"/>
                <a:gd name="connsiteX16" fmla="*/ 2910075 w 2911884"/>
                <a:gd name="connsiteY16" fmla="*/ 1302568 h 2923466"/>
                <a:gd name="connsiteX17" fmla="*/ 2911884 w 2911884"/>
                <a:gd name="connsiteY17" fmla="*/ 1674038 h 2923466"/>
                <a:gd name="connsiteX18" fmla="*/ 2639473 w 2911884"/>
                <a:gd name="connsiteY18" fmla="*/ 1706024 h 2923466"/>
                <a:gd name="connsiteX19" fmla="*/ 2612691 w 2911884"/>
                <a:gd name="connsiteY19" fmla="*/ 1808928 h 2923466"/>
                <a:gd name="connsiteX20" fmla="*/ 2578125 w 2911884"/>
                <a:gd name="connsiteY20" fmla="*/ 1901777 h 2923466"/>
                <a:gd name="connsiteX21" fmla="*/ 2785933 w 2911884"/>
                <a:gd name="connsiteY21" fmla="*/ 2050823 h 2923466"/>
                <a:gd name="connsiteX22" fmla="*/ 2604527 w 2911884"/>
                <a:gd name="connsiteY22" fmla="*/ 2374992 h 2923466"/>
                <a:gd name="connsiteX23" fmla="*/ 2345846 w 2911884"/>
                <a:gd name="connsiteY23" fmla="*/ 2266181 h 2923466"/>
                <a:gd name="connsiteX24" fmla="*/ 2292201 w 2911884"/>
                <a:gd name="connsiteY24" fmla="*/ 2322413 h 2923466"/>
                <a:gd name="connsiteX25" fmla="*/ 2194080 w 2911884"/>
                <a:gd name="connsiteY25" fmla="*/ 2401628 h 2923466"/>
                <a:gd name="connsiteX26" fmla="*/ 2301456 w 2911884"/>
                <a:gd name="connsiteY26" fmla="*/ 2639107 h 2923466"/>
                <a:gd name="connsiteX27" fmla="*/ 1982202 w 2911884"/>
                <a:gd name="connsiteY27" fmla="*/ 2829029 h 2923466"/>
                <a:gd name="connsiteX28" fmla="*/ 1809561 w 2911884"/>
                <a:gd name="connsiteY28" fmla="*/ 2601302 h 2923466"/>
                <a:gd name="connsiteX29" fmla="*/ 1804468 w 2911884"/>
                <a:gd name="connsiteY29" fmla="*/ 2603247 h 2923466"/>
                <a:gd name="connsiteX30" fmla="*/ 1690416 w 2911884"/>
                <a:gd name="connsiteY30" fmla="*/ 2630999 h 2923466"/>
                <a:gd name="connsiteX31" fmla="*/ 1621740 w 2911884"/>
                <a:gd name="connsiteY31" fmla="*/ 2640791 h 2923466"/>
                <a:gd name="connsiteX32" fmla="*/ 1609687 w 2911884"/>
                <a:gd name="connsiteY32" fmla="*/ 2899188 h 2923466"/>
                <a:gd name="connsiteX33" fmla="*/ 1239006 w 2911884"/>
                <a:gd name="connsiteY33" fmla="*/ 2923466 h 2923466"/>
                <a:gd name="connsiteX34" fmla="*/ 1184389 w 2911884"/>
                <a:gd name="connsiteY34" fmla="*/ 2618854 h 2923466"/>
                <a:gd name="connsiteX35" fmla="*/ 1102420 w 2911884"/>
                <a:gd name="connsiteY35" fmla="*/ 2597520 h 2923466"/>
                <a:gd name="connsiteX36" fmla="*/ 1009462 w 2911884"/>
                <a:gd name="connsiteY36" fmla="*/ 2562914 h 2923466"/>
                <a:gd name="connsiteX37" fmla="*/ 871174 w 2911884"/>
                <a:gd name="connsiteY37" fmla="*/ 2781088 h 2923466"/>
                <a:gd name="connsiteX38" fmla="*/ 537153 w 2911884"/>
                <a:gd name="connsiteY38" fmla="*/ 2618535 h 2923466"/>
                <a:gd name="connsiteX39" fmla="*/ 640763 w 2911884"/>
                <a:gd name="connsiteY39" fmla="*/ 2326474 h 2923466"/>
                <a:gd name="connsiteX40" fmla="*/ 588935 w 2911884"/>
                <a:gd name="connsiteY40" fmla="*/ 2277030 h 2923466"/>
                <a:gd name="connsiteX41" fmla="*/ 520157 w 2911884"/>
                <a:gd name="connsiteY41" fmla="*/ 2191836 h 2923466"/>
                <a:gd name="connsiteX42" fmla="*/ 283961 w 2911884"/>
                <a:gd name="connsiteY42" fmla="*/ 2307667 h 2923466"/>
                <a:gd name="connsiteX43" fmla="*/ 84141 w 2911884"/>
                <a:gd name="connsiteY43" fmla="*/ 1994513 h 2923466"/>
                <a:gd name="connsiteX44" fmla="*/ 315138 w 2911884"/>
                <a:gd name="connsiteY44" fmla="*/ 1807727 h 2923466"/>
                <a:gd name="connsiteX45" fmla="*/ 308101 w 2911884"/>
                <a:gd name="connsiteY45" fmla="*/ 1789297 h 2923466"/>
                <a:gd name="connsiteX46" fmla="*/ 280349 w 2911884"/>
                <a:gd name="connsiteY46" fmla="*/ 1675245 h 2923466"/>
                <a:gd name="connsiteX47" fmla="*/ 272992 w 2911884"/>
                <a:gd name="connsiteY47" fmla="*/ 1623646 h 2923466"/>
                <a:gd name="connsiteX48" fmla="*/ 10547 w 2911884"/>
                <a:gd name="connsiteY48" fmla="*/ 1601650 h 2923466"/>
                <a:gd name="connsiteX49" fmla="*/ 0 w 2911884"/>
                <a:gd name="connsiteY49" fmla="*/ 1230325 h 2923466"/>
                <a:gd name="connsiteX50" fmla="*/ 287154 w 2911884"/>
                <a:gd name="connsiteY50" fmla="*/ 1189739 h 2923466"/>
                <a:gd name="connsiteX51" fmla="*/ 313828 w 2911884"/>
                <a:gd name="connsiteY51" fmla="*/ 1087249 h 2923466"/>
                <a:gd name="connsiteX52" fmla="*/ 340159 w 2911884"/>
                <a:gd name="connsiteY52" fmla="*/ 1016522 h 2923466"/>
                <a:gd name="connsiteX53" fmla="*/ 123262 w 2911884"/>
                <a:gd name="connsiteY53" fmla="*/ 860956 h 2923466"/>
                <a:gd name="connsiteX54" fmla="*/ 304667 w 2911884"/>
                <a:gd name="connsiteY54" fmla="*/ 536786 h 2923466"/>
                <a:gd name="connsiteX55" fmla="*/ 564883 w 2911884"/>
                <a:gd name="connsiteY55" fmla="*/ 646243 h 2923466"/>
                <a:gd name="connsiteX56" fmla="*/ 571902 w 2911884"/>
                <a:gd name="connsiteY56" fmla="*/ 637570 h 2923466"/>
                <a:gd name="connsiteX57" fmla="*/ 642408 w 2911884"/>
                <a:gd name="connsiteY57" fmla="*/ 566160 h 2923466"/>
                <a:gd name="connsiteX58" fmla="*/ 714933 w 2911884"/>
                <a:gd name="connsiteY58" fmla="*/ 504053 h 2923466"/>
                <a:gd name="connsiteX59" fmla="*/ 604287 w 2911884"/>
                <a:gd name="connsiteY59" fmla="*/ 271347 h 2923466"/>
                <a:gd name="connsiteX60" fmla="*/ 919837 w 2911884"/>
                <a:gd name="connsiteY60" fmla="*/ 75333 h 2923466"/>
                <a:gd name="connsiteX61" fmla="*/ 1099136 w 2911884"/>
                <a:gd name="connsiteY61" fmla="*/ 302644 h 2923466"/>
                <a:gd name="connsiteX62" fmla="*/ 1248540 w 2911884"/>
                <a:gd name="connsiteY62" fmla="*/ 262851 h 2923466"/>
                <a:gd name="connsiteX63" fmla="*/ 1283904 w 2911884"/>
                <a:gd name="connsiteY63" fmla="*/ 258159 h 2923466"/>
                <a:gd name="connsiteX64" fmla="*/ 1312943 w 2911884"/>
                <a:gd name="connsiteY64" fmla="*/ 0 h 2923466"/>
                <a:gd name="connsiteX65" fmla="*/ 1684418 w 2911884"/>
                <a:gd name="connsiteY65" fmla="*/ 1 h 2923466"/>
                <a:gd name="connsiteX66" fmla="*/ 1714782 w 2911884"/>
                <a:gd name="connsiteY66" fmla="*/ 269939 h 2923466"/>
                <a:gd name="connsiteX67" fmla="*/ 1827675 w 2911884"/>
                <a:gd name="connsiteY67" fmla="*/ 299790 h 2923466"/>
                <a:gd name="connsiteX68" fmla="*/ 1899880 w 2911884"/>
                <a:gd name="connsiteY68" fmla="*/ 326864 h 2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911884" h="2923466">
                  <a:moveTo>
                    <a:pt x="1860789" y="737706"/>
                  </a:moveTo>
                  <a:cubicBezTo>
                    <a:pt x="1468456" y="518157"/>
                    <a:pt x="972427" y="658226"/>
                    <a:pt x="752877" y="1050559"/>
                  </a:cubicBezTo>
                  <a:cubicBezTo>
                    <a:pt x="533328" y="1442893"/>
                    <a:pt x="673397" y="1938921"/>
                    <a:pt x="1065730" y="2158471"/>
                  </a:cubicBezTo>
                  <a:cubicBezTo>
                    <a:pt x="1458064" y="2378021"/>
                    <a:pt x="1954092" y="2237952"/>
                    <a:pt x="2173642" y="1845618"/>
                  </a:cubicBezTo>
                  <a:cubicBezTo>
                    <a:pt x="2393191" y="1453285"/>
                    <a:pt x="2253123" y="957256"/>
                    <a:pt x="1860789" y="737706"/>
                  </a:cubicBezTo>
                  <a:close/>
                  <a:moveTo>
                    <a:pt x="2053268" y="113004"/>
                  </a:moveTo>
                  <a:lnTo>
                    <a:pt x="2377437" y="294409"/>
                  </a:lnTo>
                  <a:lnTo>
                    <a:pt x="2268545" y="553284"/>
                  </a:lnTo>
                  <a:lnTo>
                    <a:pt x="2337584" y="619147"/>
                  </a:lnTo>
                  <a:lnTo>
                    <a:pt x="2400951" y="697638"/>
                  </a:lnTo>
                  <a:lnTo>
                    <a:pt x="2639160" y="592796"/>
                  </a:lnTo>
                  <a:lnTo>
                    <a:pt x="2825872" y="913938"/>
                  </a:lnTo>
                  <a:lnTo>
                    <a:pt x="2606839" y="1076556"/>
                  </a:lnTo>
                  <a:lnTo>
                    <a:pt x="2618418" y="1106880"/>
                  </a:lnTo>
                  <a:cubicBezTo>
                    <a:pt x="2629501" y="1144413"/>
                    <a:pt x="2638765" y="1182478"/>
                    <a:pt x="2646170" y="1220932"/>
                  </a:cubicBezTo>
                  <a:lnTo>
                    <a:pt x="2653881" y="1275012"/>
                  </a:lnTo>
                  <a:lnTo>
                    <a:pt x="2910075" y="1302568"/>
                  </a:lnTo>
                  <a:lnTo>
                    <a:pt x="2911884" y="1674038"/>
                  </a:lnTo>
                  <a:lnTo>
                    <a:pt x="2639473" y="1706024"/>
                  </a:lnTo>
                  <a:lnTo>
                    <a:pt x="2612691" y="1808928"/>
                  </a:lnTo>
                  <a:lnTo>
                    <a:pt x="2578125" y="1901777"/>
                  </a:lnTo>
                  <a:lnTo>
                    <a:pt x="2785933" y="2050823"/>
                  </a:lnTo>
                  <a:lnTo>
                    <a:pt x="2604527" y="2374992"/>
                  </a:lnTo>
                  <a:lnTo>
                    <a:pt x="2345846" y="2266181"/>
                  </a:lnTo>
                  <a:lnTo>
                    <a:pt x="2292201" y="2322413"/>
                  </a:lnTo>
                  <a:lnTo>
                    <a:pt x="2194080" y="2401628"/>
                  </a:lnTo>
                  <a:lnTo>
                    <a:pt x="2301456" y="2639107"/>
                  </a:lnTo>
                  <a:lnTo>
                    <a:pt x="1982202" y="2829029"/>
                  </a:lnTo>
                  <a:lnTo>
                    <a:pt x="1809561" y="2601302"/>
                  </a:lnTo>
                  <a:lnTo>
                    <a:pt x="1804468" y="2603247"/>
                  </a:lnTo>
                  <a:cubicBezTo>
                    <a:pt x="1766936" y="2614330"/>
                    <a:pt x="1728870" y="2623595"/>
                    <a:pt x="1690416" y="2630999"/>
                  </a:cubicBezTo>
                  <a:lnTo>
                    <a:pt x="1621740" y="2640791"/>
                  </a:lnTo>
                  <a:lnTo>
                    <a:pt x="1609687" y="2899188"/>
                  </a:lnTo>
                  <a:lnTo>
                    <a:pt x="1239006" y="2923466"/>
                  </a:lnTo>
                  <a:lnTo>
                    <a:pt x="1184389" y="2618854"/>
                  </a:lnTo>
                  <a:lnTo>
                    <a:pt x="1102420" y="2597520"/>
                  </a:lnTo>
                  <a:lnTo>
                    <a:pt x="1009462" y="2562914"/>
                  </a:lnTo>
                  <a:lnTo>
                    <a:pt x="871174" y="2781088"/>
                  </a:lnTo>
                  <a:lnTo>
                    <a:pt x="537153" y="2618535"/>
                  </a:lnTo>
                  <a:lnTo>
                    <a:pt x="640763" y="2326474"/>
                  </a:lnTo>
                  <a:lnTo>
                    <a:pt x="588935" y="2277030"/>
                  </a:lnTo>
                  <a:lnTo>
                    <a:pt x="520157" y="2191836"/>
                  </a:lnTo>
                  <a:lnTo>
                    <a:pt x="283961" y="2307667"/>
                  </a:lnTo>
                  <a:lnTo>
                    <a:pt x="84141" y="1994513"/>
                  </a:lnTo>
                  <a:lnTo>
                    <a:pt x="315138" y="1807727"/>
                  </a:lnTo>
                  <a:lnTo>
                    <a:pt x="308101" y="1789297"/>
                  </a:lnTo>
                  <a:cubicBezTo>
                    <a:pt x="297018" y="1751765"/>
                    <a:pt x="287754" y="1713700"/>
                    <a:pt x="280349" y="1675245"/>
                  </a:cubicBezTo>
                  <a:lnTo>
                    <a:pt x="272992" y="1623646"/>
                  </a:lnTo>
                  <a:lnTo>
                    <a:pt x="10547" y="1601650"/>
                  </a:lnTo>
                  <a:lnTo>
                    <a:pt x="0" y="1230325"/>
                  </a:lnTo>
                  <a:lnTo>
                    <a:pt x="287154" y="1189739"/>
                  </a:lnTo>
                  <a:lnTo>
                    <a:pt x="313828" y="1087249"/>
                  </a:lnTo>
                  <a:lnTo>
                    <a:pt x="340159" y="1016522"/>
                  </a:lnTo>
                  <a:lnTo>
                    <a:pt x="123262" y="860956"/>
                  </a:lnTo>
                  <a:lnTo>
                    <a:pt x="304667" y="536786"/>
                  </a:lnTo>
                  <a:lnTo>
                    <a:pt x="564883" y="646243"/>
                  </a:lnTo>
                  <a:lnTo>
                    <a:pt x="571902" y="637570"/>
                  </a:lnTo>
                  <a:cubicBezTo>
                    <a:pt x="594514" y="612659"/>
                    <a:pt x="618044" y="588848"/>
                    <a:pt x="642408" y="566160"/>
                  </a:cubicBezTo>
                  <a:lnTo>
                    <a:pt x="714933" y="504053"/>
                  </a:lnTo>
                  <a:lnTo>
                    <a:pt x="604287" y="271347"/>
                  </a:lnTo>
                  <a:lnTo>
                    <a:pt x="919837" y="75333"/>
                  </a:lnTo>
                  <a:lnTo>
                    <a:pt x="1099136" y="302644"/>
                  </a:lnTo>
                  <a:lnTo>
                    <a:pt x="1248540" y="262851"/>
                  </a:lnTo>
                  <a:lnTo>
                    <a:pt x="1283904" y="258159"/>
                  </a:lnTo>
                  <a:lnTo>
                    <a:pt x="1312943" y="0"/>
                  </a:lnTo>
                  <a:lnTo>
                    <a:pt x="1684418" y="1"/>
                  </a:lnTo>
                  <a:lnTo>
                    <a:pt x="1714782" y="269939"/>
                  </a:lnTo>
                  <a:lnTo>
                    <a:pt x="1827675" y="299790"/>
                  </a:lnTo>
                  <a:lnTo>
                    <a:pt x="1899880" y="32686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reeform 309"/>
            <p:cNvSpPr/>
            <p:nvPr/>
          </p:nvSpPr>
          <p:spPr>
            <a:xfrm>
              <a:off x="2590800" y="3606800"/>
              <a:ext cx="2971800" cy="1727200"/>
            </a:xfrm>
            <a:custGeom>
              <a:avLst/>
              <a:gdLst>
                <a:gd name="connsiteX0" fmla="*/ 863600 w 2971800"/>
                <a:gd name="connsiteY0" fmla="*/ 0 h 1727200"/>
                <a:gd name="connsiteX1" fmla="*/ 1094456 w 2971800"/>
                <a:gd name="connsiteY1" fmla="*/ 0 h 1727200"/>
                <a:gd name="connsiteX2" fmla="*/ 1384572 w 2971800"/>
                <a:gd name="connsiteY2" fmla="*/ 166288 h 1727200"/>
                <a:gd name="connsiteX3" fmla="*/ 1613524 w 2971800"/>
                <a:gd name="connsiteY3" fmla="*/ 104171 h 1727200"/>
                <a:gd name="connsiteX4" fmla="*/ 1666876 w 2971800"/>
                <a:gd name="connsiteY4" fmla="*/ 11090 h 1727200"/>
                <a:gd name="connsiteX5" fmla="*/ 1666876 w 2971800"/>
                <a:gd name="connsiteY5" fmla="*/ 137054 h 1727200"/>
                <a:gd name="connsiteX6" fmla="*/ 1834622 w 2971800"/>
                <a:gd name="connsiteY6" fmla="*/ 304800 h 1727200"/>
                <a:gd name="connsiteX7" fmla="*/ 2223030 w 2971800"/>
                <a:gd name="connsiteY7" fmla="*/ 304800 h 1727200"/>
                <a:gd name="connsiteX8" fmla="*/ 2390776 w 2971800"/>
                <a:gd name="connsiteY8" fmla="*/ 137054 h 1727200"/>
                <a:gd name="connsiteX9" fmla="*/ 2390776 w 2971800"/>
                <a:gd name="connsiteY9" fmla="*/ 57624 h 1727200"/>
                <a:gd name="connsiteX10" fmla="*/ 2482204 w 2971800"/>
                <a:gd name="connsiteY10" fmla="*/ 188234 h 1727200"/>
                <a:gd name="connsiteX11" fmla="*/ 2654772 w 2971800"/>
                <a:gd name="connsiteY11" fmla="*/ 256105 h 1727200"/>
                <a:gd name="connsiteX12" fmla="*/ 2699193 w 2971800"/>
                <a:gd name="connsiteY12" fmla="*/ 236718 h 1727200"/>
                <a:gd name="connsiteX13" fmla="*/ 2718858 w 2971800"/>
                <a:gd name="connsiteY13" fmla="*/ 252943 h 1727200"/>
                <a:gd name="connsiteX14" fmla="*/ 2971800 w 2971800"/>
                <a:gd name="connsiteY14" fmla="*/ 863600 h 1727200"/>
                <a:gd name="connsiteX15" fmla="*/ 2961850 w 2971800"/>
                <a:gd name="connsiteY15" fmla="*/ 995118 h 1727200"/>
                <a:gd name="connsiteX16" fmla="*/ 2942403 w 2971800"/>
                <a:gd name="connsiteY16" fmla="*/ 1079500 h 1727200"/>
                <a:gd name="connsiteX17" fmla="*/ 2527915 w 2971800"/>
                <a:gd name="connsiteY17" fmla="*/ 1079500 h 1727200"/>
                <a:gd name="connsiteX18" fmla="*/ 2543475 w 2971800"/>
                <a:gd name="connsiteY18" fmla="*/ 1050833 h 1727200"/>
                <a:gd name="connsiteX19" fmla="*/ 2581275 w 2971800"/>
                <a:gd name="connsiteY19" fmla="*/ 863601 h 1727200"/>
                <a:gd name="connsiteX20" fmla="*/ 2581276 w 2971800"/>
                <a:gd name="connsiteY20" fmla="*/ 863601 h 1727200"/>
                <a:gd name="connsiteX21" fmla="*/ 2100263 w 2971800"/>
                <a:gd name="connsiteY21" fmla="*/ 382588 h 1727200"/>
                <a:gd name="connsiteX22" fmla="*/ 871538 w 2971800"/>
                <a:gd name="connsiteY22" fmla="*/ 382588 h 1727200"/>
                <a:gd name="connsiteX23" fmla="*/ 400298 w 2971800"/>
                <a:gd name="connsiteY23" fmla="*/ 766660 h 1727200"/>
                <a:gd name="connsiteX24" fmla="*/ 390525 w 2971800"/>
                <a:gd name="connsiteY24" fmla="*/ 863601 h 1727200"/>
                <a:gd name="connsiteX25" fmla="*/ 400298 w 2971800"/>
                <a:gd name="connsiteY25" fmla="*/ 960541 h 1727200"/>
                <a:gd name="connsiteX26" fmla="*/ 871538 w 2971800"/>
                <a:gd name="connsiteY26" fmla="*/ 1344613 h 1727200"/>
                <a:gd name="connsiteX27" fmla="*/ 1055670 w 2971800"/>
                <a:gd name="connsiteY27" fmla="*/ 1344613 h 1727200"/>
                <a:gd name="connsiteX28" fmla="*/ 1088064 w 2971800"/>
                <a:gd name="connsiteY28" fmla="*/ 1411825 h 1727200"/>
                <a:gd name="connsiteX29" fmla="*/ 1312930 w 2971800"/>
                <a:gd name="connsiteY29" fmla="*/ 1679429 h 1727200"/>
                <a:gd name="connsiteX30" fmla="*/ 1379840 w 2971800"/>
                <a:gd name="connsiteY30" fmla="*/ 1727200 h 1727200"/>
                <a:gd name="connsiteX31" fmla="*/ 863600 w 2971800"/>
                <a:gd name="connsiteY31" fmla="*/ 1727200 h 1727200"/>
                <a:gd name="connsiteX32" fmla="*/ 0 w 2971800"/>
                <a:gd name="connsiteY32" fmla="*/ 863600 h 1727200"/>
                <a:gd name="connsiteX33" fmla="*/ 863600 w 2971800"/>
                <a:gd name="connsiteY33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71800" h="1727200">
                  <a:moveTo>
                    <a:pt x="863600" y="0"/>
                  </a:moveTo>
                  <a:lnTo>
                    <a:pt x="1094456" y="0"/>
                  </a:lnTo>
                  <a:lnTo>
                    <a:pt x="1384572" y="166288"/>
                  </a:lnTo>
                  <a:cubicBezTo>
                    <a:pt x="1464949" y="212359"/>
                    <a:pt x="1567454" y="184548"/>
                    <a:pt x="1613524" y="104171"/>
                  </a:cubicBezTo>
                  <a:lnTo>
                    <a:pt x="1666876" y="11090"/>
                  </a:lnTo>
                  <a:lnTo>
                    <a:pt x="1666876" y="137054"/>
                  </a:lnTo>
                  <a:cubicBezTo>
                    <a:pt x="1666876" y="229698"/>
                    <a:pt x="1741978" y="304800"/>
                    <a:pt x="1834622" y="304800"/>
                  </a:cubicBezTo>
                  <a:lnTo>
                    <a:pt x="2223030" y="304800"/>
                  </a:lnTo>
                  <a:cubicBezTo>
                    <a:pt x="2315674" y="304800"/>
                    <a:pt x="2390776" y="229698"/>
                    <a:pt x="2390776" y="137054"/>
                  </a:cubicBezTo>
                  <a:lnTo>
                    <a:pt x="2390776" y="57624"/>
                  </a:lnTo>
                  <a:lnTo>
                    <a:pt x="2482204" y="188234"/>
                  </a:lnTo>
                  <a:cubicBezTo>
                    <a:pt x="2522050" y="245157"/>
                    <a:pt x="2590846" y="269769"/>
                    <a:pt x="2654772" y="256105"/>
                  </a:cubicBezTo>
                  <a:lnTo>
                    <a:pt x="2699193" y="236718"/>
                  </a:lnTo>
                  <a:lnTo>
                    <a:pt x="2718858" y="252943"/>
                  </a:lnTo>
                  <a:cubicBezTo>
                    <a:pt x="2875138" y="409224"/>
                    <a:pt x="2971800" y="625124"/>
                    <a:pt x="2971800" y="863600"/>
                  </a:cubicBezTo>
                  <a:cubicBezTo>
                    <a:pt x="2971800" y="908315"/>
                    <a:pt x="2968402" y="952235"/>
                    <a:pt x="2961850" y="995118"/>
                  </a:cubicBezTo>
                  <a:lnTo>
                    <a:pt x="2942403" y="1079500"/>
                  </a:lnTo>
                  <a:lnTo>
                    <a:pt x="2527915" y="1079500"/>
                  </a:lnTo>
                  <a:lnTo>
                    <a:pt x="2543475" y="1050833"/>
                  </a:lnTo>
                  <a:cubicBezTo>
                    <a:pt x="2567815" y="993286"/>
                    <a:pt x="2581275" y="930015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871538" y="382588"/>
                  </a:lnTo>
                  <a:cubicBezTo>
                    <a:pt x="639089" y="382588"/>
                    <a:pt x="445150" y="547471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1055670" y="1344613"/>
                  </a:lnTo>
                  <a:lnTo>
                    <a:pt x="1088064" y="1411825"/>
                  </a:lnTo>
                  <a:cubicBezTo>
                    <a:pt x="1148056" y="1513550"/>
                    <a:pt x="1224240" y="1604017"/>
                    <a:pt x="1312930" y="1679429"/>
                  </a:cubicBezTo>
                  <a:lnTo>
                    <a:pt x="1379840" y="1727200"/>
                  </a:ln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3810000" y="3606800"/>
              <a:ext cx="2971800" cy="1727200"/>
            </a:xfrm>
            <a:custGeom>
              <a:avLst/>
              <a:gdLst>
                <a:gd name="connsiteX0" fmla="*/ 1821217 w 2971800"/>
                <a:gd name="connsiteY0" fmla="*/ 0 h 1727200"/>
                <a:gd name="connsiteX1" fmla="*/ 2108200 w 2971800"/>
                <a:gd name="connsiteY1" fmla="*/ 0 h 1727200"/>
                <a:gd name="connsiteX2" fmla="*/ 2971800 w 2971800"/>
                <a:gd name="connsiteY2" fmla="*/ 863600 h 1727200"/>
                <a:gd name="connsiteX3" fmla="*/ 2108200 w 2971800"/>
                <a:gd name="connsiteY3" fmla="*/ 1727200 h 1727200"/>
                <a:gd name="connsiteX4" fmla="*/ 863600 w 2971800"/>
                <a:gd name="connsiteY4" fmla="*/ 1727200 h 1727200"/>
                <a:gd name="connsiteX5" fmla="*/ 0 w 2971800"/>
                <a:gd name="connsiteY5" fmla="*/ 863600 h 1727200"/>
                <a:gd name="connsiteX6" fmla="*/ 9951 w 2971800"/>
                <a:gd name="connsiteY6" fmla="*/ 732083 h 1727200"/>
                <a:gd name="connsiteX7" fmla="*/ 25008 w 2971800"/>
                <a:gd name="connsiteY7" fmla="*/ 666750 h 1727200"/>
                <a:gd name="connsiteX8" fmla="*/ 434058 w 2971800"/>
                <a:gd name="connsiteY8" fmla="*/ 666750 h 1727200"/>
                <a:gd name="connsiteX9" fmla="*/ 423890 w 2971800"/>
                <a:gd name="connsiteY9" fmla="*/ 687226 h 1727200"/>
                <a:gd name="connsiteX10" fmla="*/ 400298 w 2971800"/>
                <a:gd name="connsiteY10" fmla="*/ 766660 h 1727200"/>
                <a:gd name="connsiteX11" fmla="*/ 390525 w 2971800"/>
                <a:gd name="connsiteY11" fmla="*/ 863601 h 1727200"/>
                <a:gd name="connsiteX12" fmla="*/ 400298 w 2971800"/>
                <a:gd name="connsiteY12" fmla="*/ 960541 h 1727200"/>
                <a:gd name="connsiteX13" fmla="*/ 871538 w 2971800"/>
                <a:gd name="connsiteY13" fmla="*/ 1344613 h 1727200"/>
                <a:gd name="connsiteX14" fmla="*/ 2100262 w 2971800"/>
                <a:gd name="connsiteY14" fmla="*/ 1344614 h 1727200"/>
                <a:gd name="connsiteX15" fmla="*/ 2581275 w 2971800"/>
                <a:gd name="connsiteY15" fmla="*/ 863601 h 1727200"/>
                <a:gd name="connsiteX16" fmla="*/ 2581276 w 2971800"/>
                <a:gd name="connsiteY16" fmla="*/ 863601 h 1727200"/>
                <a:gd name="connsiteX17" fmla="*/ 2100263 w 2971800"/>
                <a:gd name="connsiteY17" fmla="*/ 382588 h 1727200"/>
                <a:gd name="connsiteX18" fmla="*/ 1916133 w 2971800"/>
                <a:gd name="connsiteY18" fmla="*/ 382588 h 1727200"/>
                <a:gd name="connsiteX19" fmla="*/ 1883739 w 2971800"/>
                <a:gd name="connsiteY19" fmla="*/ 315376 h 1727200"/>
                <a:gd name="connsiteX20" fmla="*/ 1782068 w 2971800"/>
                <a:gd name="connsiteY20" fmla="*/ 171707 h 1727200"/>
                <a:gd name="connsiteX21" fmla="*/ 1698797 w 2971800"/>
                <a:gd name="connsiteY21" fmla="*/ 87937 h 1727200"/>
                <a:gd name="connsiteX22" fmla="*/ 1814818 w 2971800"/>
                <a:gd name="connsiteY22" fmla="*/ 6721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1800" h="1727200">
                  <a:moveTo>
                    <a:pt x="1821217" y="0"/>
                  </a:moveTo>
                  <a:lnTo>
                    <a:pt x="2108200" y="0"/>
                  </a:lnTo>
                  <a:cubicBezTo>
                    <a:pt x="2585153" y="0"/>
                    <a:pt x="2971800" y="386647"/>
                    <a:pt x="2971800" y="863600"/>
                  </a:cubicBezTo>
                  <a:cubicBezTo>
                    <a:pt x="2971800" y="1340553"/>
                    <a:pt x="2585153" y="1727200"/>
                    <a:pt x="2108200" y="1727200"/>
                  </a:cubicBez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818886"/>
                    <a:pt x="3398" y="774965"/>
                    <a:pt x="9951" y="732083"/>
                  </a:cubicBezTo>
                  <a:lnTo>
                    <a:pt x="25008" y="666750"/>
                  </a:lnTo>
                  <a:lnTo>
                    <a:pt x="434058" y="666750"/>
                  </a:lnTo>
                  <a:lnTo>
                    <a:pt x="423890" y="687226"/>
                  </a:lnTo>
                  <a:cubicBezTo>
                    <a:pt x="413841" y="712712"/>
                    <a:pt x="405905" y="739262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2100262" y="1344614"/>
                  </a:lnTo>
                  <a:cubicBezTo>
                    <a:pt x="2365918" y="1344614"/>
                    <a:pt x="2581275" y="1129257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1916133" y="382588"/>
                  </a:lnTo>
                  <a:lnTo>
                    <a:pt x="1883739" y="315376"/>
                  </a:lnTo>
                  <a:cubicBezTo>
                    <a:pt x="1853743" y="264514"/>
                    <a:pt x="1819699" y="216466"/>
                    <a:pt x="1782068" y="171707"/>
                  </a:cubicBezTo>
                  <a:lnTo>
                    <a:pt x="1698797" y="87937"/>
                  </a:lnTo>
                  <a:lnTo>
                    <a:pt x="1814818" y="67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265778" y="4175294"/>
            <a:ext cx="1037252" cy="676644"/>
            <a:chOff x="2024067" y="1060449"/>
            <a:chExt cx="5134761" cy="3349626"/>
          </a:xfrm>
          <a:solidFill>
            <a:srgbClr val="00B0F0"/>
          </a:solidFill>
        </p:grpSpPr>
        <p:sp>
          <p:nvSpPr>
            <p:cNvPr id="409" name="Freeform 408"/>
            <p:cNvSpPr/>
            <p:nvPr/>
          </p:nvSpPr>
          <p:spPr>
            <a:xfrm>
              <a:off x="3319462" y="1060449"/>
              <a:ext cx="2559050" cy="3349626"/>
            </a:xfrm>
            <a:custGeom>
              <a:avLst/>
              <a:gdLst>
                <a:gd name="connsiteX0" fmla="*/ 1279525 w 2559050"/>
                <a:gd name="connsiteY0" fmla="*/ 0 h 3349626"/>
                <a:gd name="connsiteX1" fmla="*/ 2079625 w 2559050"/>
                <a:gd name="connsiteY1" fmla="*/ 800100 h 3349626"/>
                <a:gd name="connsiteX2" fmla="*/ 1845281 w 2559050"/>
                <a:gd name="connsiteY2" fmla="*/ 1365856 h 3349626"/>
                <a:gd name="connsiteX3" fmla="*/ 1750773 w 2559050"/>
                <a:gd name="connsiteY3" fmla="*/ 1443833 h 3349626"/>
                <a:gd name="connsiteX4" fmla="*/ 1777574 w 2559050"/>
                <a:gd name="connsiteY4" fmla="*/ 1455760 h 3349626"/>
                <a:gd name="connsiteX5" fmla="*/ 2559050 w 2559050"/>
                <a:gd name="connsiteY5" fmla="*/ 2889251 h 3349626"/>
                <a:gd name="connsiteX6" fmla="*/ 2533055 w 2559050"/>
                <a:gd name="connsiteY6" fmla="*/ 3202789 h 3349626"/>
                <a:gd name="connsiteX7" fmla="*/ 2495567 w 2559050"/>
                <a:gd name="connsiteY7" fmla="*/ 3349626 h 3349626"/>
                <a:gd name="connsiteX8" fmla="*/ 63483 w 2559050"/>
                <a:gd name="connsiteY8" fmla="*/ 3349626 h 3349626"/>
                <a:gd name="connsiteX9" fmla="*/ 25996 w 2559050"/>
                <a:gd name="connsiteY9" fmla="*/ 3202789 h 3349626"/>
                <a:gd name="connsiteX10" fmla="*/ 0 w 2559050"/>
                <a:gd name="connsiteY10" fmla="*/ 2889251 h 3349626"/>
                <a:gd name="connsiteX11" fmla="*/ 781476 w 2559050"/>
                <a:gd name="connsiteY11" fmla="*/ 1455760 h 3349626"/>
                <a:gd name="connsiteX12" fmla="*/ 808277 w 2559050"/>
                <a:gd name="connsiteY12" fmla="*/ 1443833 h 3349626"/>
                <a:gd name="connsiteX13" fmla="*/ 713769 w 2559050"/>
                <a:gd name="connsiteY13" fmla="*/ 1365856 h 3349626"/>
                <a:gd name="connsiteX14" fmla="*/ 479425 w 2559050"/>
                <a:gd name="connsiteY14" fmla="*/ 800100 h 3349626"/>
                <a:gd name="connsiteX15" fmla="*/ 1279525 w 2559050"/>
                <a:gd name="connsiteY15" fmla="*/ 0 h 334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9050" h="3349626">
                  <a:moveTo>
                    <a:pt x="1279525" y="0"/>
                  </a:moveTo>
                  <a:cubicBezTo>
                    <a:pt x="1721408" y="0"/>
                    <a:pt x="2079625" y="358217"/>
                    <a:pt x="2079625" y="800100"/>
                  </a:cubicBezTo>
                  <a:cubicBezTo>
                    <a:pt x="2079625" y="1021041"/>
                    <a:pt x="1990071" y="1221066"/>
                    <a:pt x="1845281" y="1365856"/>
                  </a:cubicBezTo>
                  <a:lnTo>
                    <a:pt x="1750773" y="1443833"/>
                  </a:lnTo>
                  <a:lnTo>
                    <a:pt x="1777574" y="1455760"/>
                  </a:lnTo>
                  <a:cubicBezTo>
                    <a:pt x="2236815" y="1691935"/>
                    <a:pt x="2559050" y="2244838"/>
                    <a:pt x="2559050" y="2889251"/>
                  </a:cubicBezTo>
                  <a:cubicBezTo>
                    <a:pt x="2559050" y="2996653"/>
                    <a:pt x="2550099" y="3101513"/>
                    <a:pt x="2533055" y="3202789"/>
                  </a:cubicBezTo>
                  <a:lnTo>
                    <a:pt x="2495567" y="3349626"/>
                  </a:lnTo>
                  <a:lnTo>
                    <a:pt x="63483" y="3349626"/>
                  </a:lnTo>
                  <a:lnTo>
                    <a:pt x="25996" y="3202789"/>
                  </a:lnTo>
                  <a:cubicBezTo>
                    <a:pt x="8951" y="3101513"/>
                    <a:pt x="0" y="2996653"/>
                    <a:pt x="0" y="2889251"/>
                  </a:cubicBezTo>
                  <a:cubicBezTo>
                    <a:pt x="0" y="2244838"/>
                    <a:pt x="322236" y="1691935"/>
                    <a:pt x="781476" y="1455760"/>
                  </a:cubicBezTo>
                  <a:lnTo>
                    <a:pt x="808277" y="1443833"/>
                  </a:lnTo>
                  <a:lnTo>
                    <a:pt x="713769" y="1365856"/>
                  </a:lnTo>
                  <a:cubicBezTo>
                    <a:pt x="568979" y="1221066"/>
                    <a:pt x="479425" y="1021041"/>
                    <a:pt x="479425" y="800100"/>
                  </a:cubicBezTo>
                  <a:cubicBezTo>
                    <a:pt x="479425" y="358217"/>
                    <a:pt x="837642" y="0"/>
                    <a:pt x="12795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 409"/>
            <p:cNvSpPr/>
            <p:nvPr/>
          </p:nvSpPr>
          <p:spPr>
            <a:xfrm>
              <a:off x="2024067" y="1597858"/>
              <a:ext cx="1589390" cy="2597112"/>
            </a:xfrm>
            <a:custGeom>
              <a:avLst/>
              <a:gdLst>
                <a:gd name="connsiteX0" fmla="*/ 977900 w 1589391"/>
                <a:gd name="connsiteY0" fmla="*/ 0 h 2597112"/>
                <a:gd name="connsiteX1" fmla="*/ 1589391 w 1589391"/>
                <a:gd name="connsiteY1" fmla="*/ 611491 h 2597112"/>
                <a:gd name="connsiteX2" fmla="*/ 1410289 w 1589391"/>
                <a:gd name="connsiteY2" fmla="*/ 1043881 h 2597112"/>
                <a:gd name="connsiteX3" fmla="*/ 1343553 w 1589391"/>
                <a:gd name="connsiteY3" fmla="*/ 1098943 h 2597112"/>
                <a:gd name="connsiteX4" fmla="*/ 1401860 w 1589391"/>
                <a:gd name="connsiteY4" fmla="*/ 1126876 h 2597112"/>
                <a:gd name="connsiteX5" fmla="*/ 1524653 w 1589391"/>
                <a:gd name="connsiteY5" fmla="*/ 1212691 h 2597112"/>
                <a:gd name="connsiteX6" fmla="*/ 1551698 w 1589391"/>
                <a:gd name="connsiteY6" fmla="*/ 1237281 h 2597112"/>
                <a:gd name="connsiteX7" fmla="*/ 1507194 w 1589391"/>
                <a:gd name="connsiteY7" fmla="*/ 1296820 h 2597112"/>
                <a:gd name="connsiteX8" fmla="*/ 1200149 w 1589391"/>
                <a:gd name="connsiteY8" fmla="*/ 2336761 h 2597112"/>
                <a:gd name="connsiteX9" fmla="*/ 1215642 w 1589391"/>
                <a:gd name="connsiteY9" fmla="*/ 2585739 h 2597112"/>
                <a:gd name="connsiteX10" fmla="*/ 1217798 w 1589391"/>
                <a:gd name="connsiteY10" fmla="*/ 2597112 h 2597112"/>
                <a:gd name="connsiteX11" fmla="*/ 60422 w 1589391"/>
                <a:gd name="connsiteY11" fmla="*/ 2597112 h 2597112"/>
                <a:gd name="connsiteX12" fmla="*/ 19868 w 1589391"/>
                <a:gd name="connsiteY12" fmla="*/ 2438264 h 2597112"/>
                <a:gd name="connsiteX13" fmla="*/ 0 w 1589391"/>
                <a:gd name="connsiteY13" fmla="*/ 2198637 h 2597112"/>
                <a:gd name="connsiteX14" fmla="*/ 597257 w 1589391"/>
                <a:gd name="connsiteY14" fmla="*/ 1103065 h 2597112"/>
                <a:gd name="connsiteX15" fmla="*/ 610970 w 1589391"/>
                <a:gd name="connsiteY15" fmla="*/ 1097890 h 2597112"/>
                <a:gd name="connsiteX16" fmla="*/ 545511 w 1589391"/>
                <a:gd name="connsiteY16" fmla="*/ 1043881 h 2597112"/>
                <a:gd name="connsiteX17" fmla="*/ 366409 w 1589391"/>
                <a:gd name="connsiteY17" fmla="*/ 611491 h 2597112"/>
                <a:gd name="connsiteX18" fmla="*/ 977900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977900" y="0"/>
                  </a:moveTo>
                  <a:cubicBezTo>
                    <a:pt x="1315617" y="0"/>
                    <a:pt x="1589391" y="273774"/>
                    <a:pt x="1589391" y="611491"/>
                  </a:cubicBezTo>
                  <a:cubicBezTo>
                    <a:pt x="1589391" y="780349"/>
                    <a:pt x="1520948" y="933222"/>
                    <a:pt x="1410289" y="1043881"/>
                  </a:cubicBezTo>
                  <a:lnTo>
                    <a:pt x="1343553" y="1098943"/>
                  </a:lnTo>
                  <a:lnTo>
                    <a:pt x="1401860" y="1126876"/>
                  </a:lnTo>
                  <a:cubicBezTo>
                    <a:pt x="1444611" y="1151923"/>
                    <a:pt x="1485635" y="1180640"/>
                    <a:pt x="1524653" y="1212691"/>
                  </a:cubicBezTo>
                  <a:lnTo>
                    <a:pt x="1551698" y="1237281"/>
                  </a:lnTo>
                  <a:lnTo>
                    <a:pt x="1507194" y="1296820"/>
                  </a:lnTo>
                  <a:cubicBezTo>
                    <a:pt x="1315377" y="1579425"/>
                    <a:pt x="1200149" y="1941732"/>
                    <a:pt x="1200149" y="2336761"/>
                  </a:cubicBezTo>
                  <a:cubicBezTo>
                    <a:pt x="1200149" y="2421410"/>
                    <a:pt x="1205440" y="2504557"/>
                    <a:pt x="1215642" y="2585739"/>
                  </a:cubicBezTo>
                  <a:lnTo>
                    <a:pt x="1217798" y="2597112"/>
                  </a:lnTo>
                  <a:lnTo>
                    <a:pt x="60422" y="2597112"/>
                  </a:lnTo>
                  <a:lnTo>
                    <a:pt x="19868" y="2438264"/>
                  </a:lnTo>
                  <a:cubicBezTo>
                    <a:pt x="6841" y="2360862"/>
                    <a:pt x="0" y="2280721"/>
                    <a:pt x="0" y="2198637"/>
                  </a:cubicBezTo>
                  <a:cubicBezTo>
                    <a:pt x="0" y="1706133"/>
                    <a:pt x="246274" y="1283567"/>
                    <a:pt x="597257" y="1103065"/>
                  </a:cubicBezTo>
                  <a:lnTo>
                    <a:pt x="610970" y="1097890"/>
                  </a:lnTo>
                  <a:lnTo>
                    <a:pt x="545511" y="1043881"/>
                  </a:lnTo>
                  <a:cubicBezTo>
                    <a:pt x="434853" y="933222"/>
                    <a:pt x="366409" y="780349"/>
                    <a:pt x="366409" y="611491"/>
                  </a:cubicBezTo>
                  <a:cubicBezTo>
                    <a:pt x="366409" y="273774"/>
                    <a:pt x="640183" y="0"/>
                    <a:pt x="9779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5569438" y="1612937"/>
              <a:ext cx="1589390" cy="2597112"/>
            </a:xfrm>
            <a:custGeom>
              <a:avLst/>
              <a:gdLst>
                <a:gd name="connsiteX0" fmla="*/ 611491 w 1589391"/>
                <a:gd name="connsiteY0" fmla="*/ 0 h 2597112"/>
                <a:gd name="connsiteX1" fmla="*/ 1222982 w 1589391"/>
                <a:gd name="connsiteY1" fmla="*/ 611491 h 2597112"/>
                <a:gd name="connsiteX2" fmla="*/ 1043881 w 1589391"/>
                <a:gd name="connsiteY2" fmla="*/ 1043881 h 2597112"/>
                <a:gd name="connsiteX3" fmla="*/ 978421 w 1589391"/>
                <a:gd name="connsiteY3" fmla="*/ 1097890 h 2597112"/>
                <a:gd name="connsiteX4" fmla="*/ 992134 w 1589391"/>
                <a:gd name="connsiteY4" fmla="*/ 1103065 h 2597112"/>
                <a:gd name="connsiteX5" fmla="*/ 1589391 w 1589391"/>
                <a:gd name="connsiteY5" fmla="*/ 2198637 h 2597112"/>
                <a:gd name="connsiteX6" fmla="*/ 1569524 w 1589391"/>
                <a:gd name="connsiteY6" fmla="*/ 2438264 h 2597112"/>
                <a:gd name="connsiteX7" fmla="*/ 1528969 w 1589391"/>
                <a:gd name="connsiteY7" fmla="*/ 2597112 h 2597112"/>
                <a:gd name="connsiteX8" fmla="*/ 371592 w 1589391"/>
                <a:gd name="connsiteY8" fmla="*/ 2597112 h 2597112"/>
                <a:gd name="connsiteX9" fmla="*/ 373748 w 1589391"/>
                <a:gd name="connsiteY9" fmla="*/ 2585739 h 2597112"/>
                <a:gd name="connsiteX10" fmla="*/ 389241 w 1589391"/>
                <a:gd name="connsiteY10" fmla="*/ 2336761 h 2597112"/>
                <a:gd name="connsiteX11" fmla="*/ 82197 w 1589391"/>
                <a:gd name="connsiteY11" fmla="*/ 1296820 h 2597112"/>
                <a:gd name="connsiteX12" fmla="*/ 37693 w 1589391"/>
                <a:gd name="connsiteY12" fmla="*/ 1237282 h 2597112"/>
                <a:gd name="connsiteX13" fmla="*/ 64738 w 1589391"/>
                <a:gd name="connsiteY13" fmla="*/ 1212691 h 2597112"/>
                <a:gd name="connsiteX14" fmla="*/ 187532 w 1589391"/>
                <a:gd name="connsiteY14" fmla="*/ 1126876 h 2597112"/>
                <a:gd name="connsiteX15" fmla="*/ 245839 w 1589391"/>
                <a:gd name="connsiteY15" fmla="*/ 1098943 h 2597112"/>
                <a:gd name="connsiteX16" fmla="*/ 179102 w 1589391"/>
                <a:gd name="connsiteY16" fmla="*/ 1043881 h 2597112"/>
                <a:gd name="connsiteX17" fmla="*/ 0 w 1589391"/>
                <a:gd name="connsiteY17" fmla="*/ 611491 h 2597112"/>
                <a:gd name="connsiteX18" fmla="*/ 611491 w 1589391"/>
                <a:gd name="connsiteY18" fmla="*/ 0 h 25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9391" h="2597112">
                  <a:moveTo>
                    <a:pt x="611491" y="0"/>
                  </a:moveTo>
                  <a:cubicBezTo>
                    <a:pt x="949208" y="0"/>
                    <a:pt x="1222982" y="273774"/>
                    <a:pt x="1222982" y="611491"/>
                  </a:cubicBezTo>
                  <a:cubicBezTo>
                    <a:pt x="1222982" y="780349"/>
                    <a:pt x="1154539" y="933222"/>
                    <a:pt x="1043881" y="1043881"/>
                  </a:cubicBezTo>
                  <a:lnTo>
                    <a:pt x="978421" y="1097890"/>
                  </a:lnTo>
                  <a:lnTo>
                    <a:pt x="992134" y="1103065"/>
                  </a:lnTo>
                  <a:cubicBezTo>
                    <a:pt x="1343117" y="1283567"/>
                    <a:pt x="1589391" y="1706133"/>
                    <a:pt x="1589391" y="2198637"/>
                  </a:cubicBezTo>
                  <a:cubicBezTo>
                    <a:pt x="1589391" y="2280721"/>
                    <a:pt x="1582550" y="2360862"/>
                    <a:pt x="1569524" y="2438264"/>
                  </a:cubicBezTo>
                  <a:lnTo>
                    <a:pt x="1528969" y="2597112"/>
                  </a:lnTo>
                  <a:lnTo>
                    <a:pt x="371592" y="2597112"/>
                  </a:lnTo>
                  <a:lnTo>
                    <a:pt x="373748" y="2585739"/>
                  </a:lnTo>
                  <a:cubicBezTo>
                    <a:pt x="383950" y="2504557"/>
                    <a:pt x="389241" y="2421410"/>
                    <a:pt x="389241" y="2336761"/>
                  </a:cubicBezTo>
                  <a:cubicBezTo>
                    <a:pt x="389241" y="1941732"/>
                    <a:pt x="274014" y="1579425"/>
                    <a:pt x="82197" y="1296820"/>
                  </a:cubicBezTo>
                  <a:lnTo>
                    <a:pt x="37693" y="1237282"/>
                  </a:lnTo>
                  <a:lnTo>
                    <a:pt x="64738" y="1212691"/>
                  </a:lnTo>
                  <a:cubicBezTo>
                    <a:pt x="103757" y="1180640"/>
                    <a:pt x="144780" y="1151923"/>
                    <a:pt x="187532" y="1126876"/>
                  </a:cubicBezTo>
                  <a:lnTo>
                    <a:pt x="245839" y="1098943"/>
                  </a:lnTo>
                  <a:lnTo>
                    <a:pt x="179102" y="1043881"/>
                  </a:lnTo>
                  <a:cubicBezTo>
                    <a:pt x="68444" y="933222"/>
                    <a:pt x="0" y="780349"/>
                    <a:pt x="0" y="611491"/>
                  </a:cubicBezTo>
                  <a:cubicBezTo>
                    <a:pt x="0" y="273774"/>
                    <a:pt x="273774" y="0"/>
                    <a:pt x="61149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408413" y="5662958"/>
            <a:ext cx="751982" cy="812620"/>
            <a:chOff x="1565344" y="158750"/>
            <a:chExt cx="6004241" cy="6488401"/>
          </a:xfrm>
          <a:solidFill>
            <a:srgbClr val="00B0F0"/>
          </a:solidFill>
        </p:grpSpPr>
        <p:sp>
          <p:nvSpPr>
            <p:cNvPr id="401" name="Freeform 400"/>
            <p:cNvSpPr/>
            <p:nvPr/>
          </p:nvSpPr>
          <p:spPr>
            <a:xfrm>
              <a:off x="4292600" y="158750"/>
              <a:ext cx="3270249" cy="3390900"/>
            </a:xfrm>
            <a:custGeom>
              <a:avLst/>
              <a:gdLst>
                <a:gd name="connsiteX0" fmla="*/ 463561 w 3270249"/>
                <a:gd name="connsiteY0" fmla="*/ 266700 h 3390900"/>
                <a:gd name="connsiteX1" fmla="*/ 263524 w 3270249"/>
                <a:gd name="connsiteY1" fmla="*/ 466737 h 3390900"/>
                <a:gd name="connsiteX2" fmla="*/ 263524 w 3270249"/>
                <a:gd name="connsiteY2" fmla="*/ 2257413 h 3390900"/>
                <a:gd name="connsiteX3" fmla="*/ 463561 w 3270249"/>
                <a:gd name="connsiteY3" fmla="*/ 2457450 h 3390900"/>
                <a:gd name="connsiteX4" fmla="*/ 781049 w 3270249"/>
                <a:gd name="connsiteY4" fmla="*/ 2457450 h 3390900"/>
                <a:gd name="connsiteX5" fmla="*/ 870657 w 3270249"/>
                <a:gd name="connsiteY5" fmla="*/ 2457450 h 3390900"/>
                <a:gd name="connsiteX6" fmla="*/ 1501774 w 3270249"/>
                <a:gd name="connsiteY6" fmla="*/ 2882900 h 3390900"/>
                <a:gd name="connsiteX7" fmla="*/ 1501774 w 3270249"/>
                <a:gd name="connsiteY7" fmla="*/ 2457450 h 3390900"/>
                <a:gd name="connsiteX8" fmla="*/ 1771649 w 3270249"/>
                <a:gd name="connsiteY8" fmla="*/ 2457450 h 3390900"/>
                <a:gd name="connsiteX9" fmla="*/ 2806687 w 3270249"/>
                <a:gd name="connsiteY9" fmla="*/ 2457450 h 3390900"/>
                <a:gd name="connsiteX10" fmla="*/ 3006724 w 3270249"/>
                <a:gd name="connsiteY10" fmla="*/ 2257413 h 3390900"/>
                <a:gd name="connsiteX11" fmla="*/ 3006724 w 3270249"/>
                <a:gd name="connsiteY11" fmla="*/ 466737 h 3390900"/>
                <a:gd name="connsiteX12" fmla="*/ 2806687 w 3270249"/>
                <a:gd name="connsiteY12" fmla="*/ 266700 h 3390900"/>
                <a:gd name="connsiteX13" fmla="*/ 454034 w 3270249"/>
                <a:gd name="connsiteY13" fmla="*/ 0 h 3390900"/>
                <a:gd name="connsiteX14" fmla="*/ 2816215 w 3270249"/>
                <a:gd name="connsiteY14" fmla="*/ 0 h 3390900"/>
                <a:gd name="connsiteX15" fmla="*/ 3270249 w 3270249"/>
                <a:gd name="connsiteY15" fmla="*/ 454034 h 3390900"/>
                <a:gd name="connsiteX16" fmla="*/ 3270249 w 3270249"/>
                <a:gd name="connsiteY16" fmla="*/ 2270116 h 3390900"/>
                <a:gd name="connsiteX17" fmla="*/ 2816215 w 3270249"/>
                <a:gd name="connsiteY17" fmla="*/ 2724150 h 3390900"/>
                <a:gd name="connsiteX18" fmla="*/ 1771649 w 3270249"/>
                <a:gd name="connsiteY18" fmla="*/ 2724150 h 3390900"/>
                <a:gd name="connsiteX19" fmla="*/ 1771649 w 3270249"/>
                <a:gd name="connsiteY19" fmla="*/ 3390900 h 3390900"/>
                <a:gd name="connsiteX20" fmla="*/ 782584 w 3270249"/>
                <a:gd name="connsiteY20" fmla="*/ 2724150 h 3390900"/>
                <a:gd name="connsiteX21" fmla="*/ 454034 w 3270249"/>
                <a:gd name="connsiteY21" fmla="*/ 2724150 h 3390900"/>
                <a:gd name="connsiteX22" fmla="*/ 0 w 3270249"/>
                <a:gd name="connsiteY22" fmla="*/ 2270116 h 3390900"/>
                <a:gd name="connsiteX23" fmla="*/ 0 w 3270249"/>
                <a:gd name="connsiteY23" fmla="*/ 454034 h 3390900"/>
                <a:gd name="connsiteX24" fmla="*/ 454034 w 3270249"/>
                <a:gd name="connsiteY24" fmla="*/ 0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0249" h="3390900">
                  <a:moveTo>
                    <a:pt x="463561" y="266700"/>
                  </a:moveTo>
                  <a:cubicBezTo>
                    <a:pt x="353084" y="266700"/>
                    <a:pt x="263524" y="356260"/>
                    <a:pt x="263524" y="466737"/>
                  </a:cubicBezTo>
                  <a:lnTo>
                    <a:pt x="263524" y="2257413"/>
                  </a:lnTo>
                  <a:cubicBezTo>
                    <a:pt x="263524" y="2367890"/>
                    <a:pt x="353084" y="2457450"/>
                    <a:pt x="463561" y="2457450"/>
                  </a:cubicBezTo>
                  <a:lnTo>
                    <a:pt x="781049" y="2457450"/>
                  </a:lnTo>
                  <a:lnTo>
                    <a:pt x="870657" y="2457450"/>
                  </a:lnTo>
                  <a:lnTo>
                    <a:pt x="1501774" y="2882900"/>
                  </a:lnTo>
                  <a:lnTo>
                    <a:pt x="1501774" y="2457450"/>
                  </a:lnTo>
                  <a:lnTo>
                    <a:pt x="1771649" y="2457450"/>
                  </a:lnTo>
                  <a:lnTo>
                    <a:pt x="2806687" y="2457450"/>
                  </a:lnTo>
                  <a:cubicBezTo>
                    <a:pt x="2917164" y="2457450"/>
                    <a:pt x="3006724" y="2367890"/>
                    <a:pt x="3006724" y="2257413"/>
                  </a:cubicBezTo>
                  <a:lnTo>
                    <a:pt x="3006724" y="466737"/>
                  </a:lnTo>
                  <a:cubicBezTo>
                    <a:pt x="3006724" y="356260"/>
                    <a:pt x="2917164" y="266700"/>
                    <a:pt x="2806687" y="266700"/>
                  </a:cubicBezTo>
                  <a:close/>
                  <a:moveTo>
                    <a:pt x="454034" y="0"/>
                  </a:moveTo>
                  <a:lnTo>
                    <a:pt x="2816215" y="0"/>
                  </a:lnTo>
                  <a:cubicBezTo>
                    <a:pt x="3066971" y="0"/>
                    <a:pt x="3270249" y="203278"/>
                    <a:pt x="3270249" y="454034"/>
                  </a:cubicBezTo>
                  <a:lnTo>
                    <a:pt x="3270249" y="2270116"/>
                  </a:lnTo>
                  <a:cubicBezTo>
                    <a:pt x="3270249" y="2520872"/>
                    <a:pt x="3066971" y="2724150"/>
                    <a:pt x="2816215" y="2724150"/>
                  </a:cubicBezTo>
                  <a:lnTo>
                    <a:pt x="1771649" y="2724150"/>
                  </a:lnTo>
                  <a:lnTo>
                    <a:pt x="1771649" y="3390900"/>
                  </a:lnTo>
                  <a:lnTo>
                    <a:pt x="782584" y="2724150"/>
                  </a:lnTo>
                  <a:lnTo>
                    <a:pt x="454034" y="2724150"/>
                  </a:lnTo>
                  <a:cubicBezTo>
                    <a:pt x="203278" y="2724150"/>
                    <a:pt x="0" y="2520872"/>
                    <a:pt x="0" y="2270116"/>
                  </a:cubicBezTo>
                  <a:lnTo>
                    <a:pt x="0" y="454034"/>
                  </a:lnTo>
                  <a:cubicBezTo>
                    <a:pt x="0" y="203278"/>
                    <a:pt x="203278" y="0"/>
                    <a:pt x="4540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reeform 401"/>
            <p:cNvSpPr/>
            <p:nvPr/>
          </p:nvSpPr>
          <p:spPr>
            <a:xfrm flipH="1">
              <a:off x="2118358" y="434340"/>
              <a:ext cx="2901177" cy="3550920"/>
            </a:xfrm>
            <a:custGeom>
              <a:avLst/>
              <a:gdLst>
                <a:gd name="connsiteX0" fmla="*/ 781005 w 3009898"/>
                <a:gd name="connsiteY0" fmla="*/ 0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279286 h 3550920"/>
                <a:gd name="connsiteX11" fmla="*/ 782754 w 3009898"/>
                <a:gd name="connsiteY11" fmla="*/ 8761 h 3550920"/>
                <a:gd name="connsiteX12" fmla="*/ 2592011 w 3009898"/>
                <a:gd name="connsiteY12" fmla="*/ 0 h 3550920"/>
                <a:gd name="connsiteX13" fmla="*/ 1086744 w 3009898"/>
                <a:gd name="connsiteY13" fmla="*/ 0 h 3550920"/>
                <a:gd name="connsiteX14" fmla="*/ 1086744 w 3009898"/>
                <a:gd name="connsiteY14" fmla="*/ 279286 h 3550920"/>
                <a:gd name="connsiteX15" fmla="*/ 2583241 w 3009898"/>
                <a:gd name="connsiteY15" fmla="*/ 279286 h 3550920"/>
                <a:gd name="connsiteX16" fmla="*/ 2767353 w 3009898"/>
                <a:gd name="connsiteY16" fmla="*/ 488763 h 3550920"/>
                <a:gd name="connsiteX17" fmla="*/ 2767353 w 3009898"/>
                <a:gd name="connsiteY17" fmla="*/ 2363943 h 3550920"/>
                <a:gd name="connsiteX18" fmla="*/ 2583241 w 3009898"/>
                <a:gd name="connsiteY18" fmla="*/ 2573420 h 3550920"/>
                <a:gd name="connsiteX19" fmla="*/ 1630605 w 3009898"/>
                <a:gd name="connsiteY19" fmla="*/ 2573420 h 3550920"/>
                <a:gd name="connsiteX20" fmla="*/ 1382215 w 3009898"/>
                <a:gd name="connsiteY20" fmla="*/ 2573420 h 3550920"/>
                <a:gd name="connsiteX21" fmla="*/ 1382215 w 3009898"/>
                <a:gd name="connsiteY21" fmla="*/ 3018947 h 3550920"/>
                <a:gd name="connsiteX22" fmla="*/ 808378 w 3009898"/>
                <a:gd name="connsiteY22" fmla="*/ 2578816 h 3550920"/>
                <a:gd name="connsiteX23" fmla="*/ 766858 w 3009898"/>
                <a:gd name="connsiteY23" fmla="*/ 2601615 h 3550920"/>
                <a:gd name="connsiteX24" fmla="*/ 562989 w 3009898"/>
                <a:gd name="connsiteY24" fmla="*/ 2643255 h 3550920"/>
                <a:gd name="connsiteX25" fmla="*/ 183988 w 3009898"/>
                <a:gd name="connsiteY25" fmla="*/ 2643255 h 3550920"/>
                <a:gd name="connsiteX26" fmla="*/ 108721 w 3009898"/>
                <a:gd name="connsiteY26" fmla="*/ 2694588 h 3550920"/>
                <a:gd name="connsiteX27" fmla="*/ 122397 w 3009898"/>
                <a:gd name="connsiteY27" fmla="*/ 2713446 h 3550920"/>
                <a:gd name="connsiteX28" fmla="*/ 417888 w 3009898"/>
                <a:gd name="connsiteY28" fmla="*/ 2852706 h 3550920"/>
                <a:gd name="connsiteX29" fmla="*/ 720281 w 3009898"/>
                <a:gd name="connsiteY29" fmla="*/ 2852706 h 3550920"/>
                <a:gd name="connsiteX30" fmla="*/ 1630605 w 3009898"/>
                <a:gd name="connsiteY30" fmla="*/ 3550920 h 3550920"/>
                <a:gd name="connsiteX31" fmla="*/ 1630605 w 3009898"/>
                <a:gd name="connsiteY31" fmla="*/ 2852706 h 3550920"/>
                <a:gd name="connsiteX32" fmla="*/ 2592011 w 3009898"/>
                <a:gd name="connsiteY32" fmla="*/ 2852706 h 3550920"/>
                <a:gd name="connsiteX33" fmla="*/ 3009898 w 3009898"/>
                <a:gd name="connsiteY33" fmla="*/ 2377245 h 3550920"/>
                <a:gd name="connsiteX34" fmla="*/ 3009898 w 3009898"/>
                <a:gd name="connsiteY34" fmla="*/ 475460 h 3550920"/>
                <a:gd name="connsiteX35" fmla="*/ 2592011 w 3009898"/>
                <a:gd name="connsiteY35" fmla="*/ 0 h 3550920"/>
                <a:gd name="connsiteX0" fmla="*/ 782754 w 3009898"/>
                <a:gd name="connsiteY0" fmla="*/ 8761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782754 w 3009898"/>
                <a:gd name="connsiteY10" fmla="*/ 8761 h 3550920"/>
                <a:gd name="connsiteX11" fmla="*/ 2592011 w 3009898"/>
                <a:gd name="connsiteY11" fmla="*/ 0 h 3550920"/>
                <a:gd name="connsiteX12" fmla="*/ 1086744 w 3009898"/>
                <a:gd name="connsiteY12" fmla="*/ 0 h 3550920"/>
                <a:gd name="connsiteX13" fmla="*/ 1086744 w 3009898"/>
                <a:gd name="connsiteY13" fmla="*/ 279286 h 3550920"/>
                <a:gd name="connsiteX14" fmla="*/ 2583241 w 3009898"/>
                <a:gd name="connsiteY14" fmla="*/ 279286 h 3550920"/>
                <a:gd name="connsiteX15" fmla="*/ 2767353 w 3009898"/>
                <a:gd name="connsiteY15" fmla="*/ 488763 h 3550920"/>
                <a:gd name="connsiteX16" fmla="*/ 2767353 w 3009898"/>
                <a:gd name="connsiteY16" fmla="*/ 2363943 h 3550920"/>
                <a:gd name="connsiteX17" fmla="*/ 2583241 w 3009898"/>
                <a:gd name="connsiteY17" fmla="*/ 2573420 h 3550920"/>
                <a:gd name="connsiteX18" fmla="*/ 1630605 w 3009898"/>
                <a:gd name="connsiteY18" fmla="*/ 2573420 h 3550920"/>
                <a:gd name="connsiteX19" fmla="*/ 1382215 w 3009898"/>
                <a:gd name="connsiteY19" fmla="*/ 2573420 h 3550920"/>
                <a:gd name="connsiteX20" fmla="*/ 1382215 w 3009898"/>
                <a:gd name="connsiteY20" fmla="*/ 3018947 h 3550920"/>
                <a:gd name="connsiteX21" fmla="*/ 808378 w 3009898"/>
                <a:gd name="connsiteY21" fmla="*/ 2578816 h 3550920"/>
                <a:gd name="connsiteX22" fmla="*/ 766858 w 3009898"/>
                <a:gd name="connsiteY22" fmla="*/ 2601615 h 3550920"/>
                <a:gd name="connsiteX23" fmla="*/ 562989 w 3009898"/>
                <a:gd name="connsiteY23" fmla="*/ 2643255 h 3550920"/>
                <a:gd name="connsiteX24" fmla="*/ 183988 w 3009898"/>
                <a:gd name="connsiteY24" fmla="*/ 2643255 h 3550920"/>
                <a:gd name="connsiteX25" fmla="*/ 108721 w 3009898"/>
                <a:gd name="connsiteY25" fmla="*/ 2694588 h 3550920"/>
                <a:gd name="connsiteX26" fmla="*/ 122397 w 3009898"/>
                <a:gd name="connsiteY26" fmla="*/ 2713446 h 3550920"/>
                <a:gd name="connsiteX27" fmla="*/ 417888 w 3009898"/>
                <a:gd name="connsiteY27" fmla="*/ 2852706 h 3550920"/>
                <a:gd name="connsiteX28" fmla="*/ 720281 w 3009898"/>
                <a:gd name="connsiteY28" fmla="*/ 2852706 h 3550920"/>
                <a:gd name="connsiteX29" fmla="*/ 1630605 w 3009898"/>
                <a:gd name="connsiteY29" fmla="*/ 3550920 h 3550920"/>
                <a:gd name="connsiteX30" fmla="*/ 1630605 w 3009898"/>
                <a:gd name="connsiteY30" fmla="*/ 2852706 h 3550920"/>
                <a:gd name="connsiteX31" fmla="*/ 2592011 w 3009898"/>
                <a:gd name="connsiteY31" fmla="*/ 2852706 h 3550920"/>
                <a:gd name="connsiteX32" fmla="*/ 3009898 w 3009898"/>
                <a:gd name="connsiteY32" fmla="*/ 2377245 h 3550920"/>
                <a:gd name="connsiteX33" fmla="*/ 3009898 w 3009898"/>
                <a:gd name="connsiteY33" fmla="*/ 475460 h 3550920"/>
                <a:gd name="connsiteX34" fmla="*/ 2592011 w 3009898"/>
                <a:gd name="connsiteY34" fmla="*/ 0 h 3550920"/>
                <a:gd name="connsiteX0" fmla="*/ 426656 w 3009898"/>
                <a:gd name="connsiteY0" fmla="*/ 279286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426656 w 3009898"/>
                <a:gd name="connsiteY9" fmla="*/ 279286 h 3550920"/>
                <a:gd name="connsiteX10" fmla="*/ 2592011 w 3009898"/>
                <a:gd name="connsiteY10" fmla="*/ 0 h 3550920"/>
                <a:gd name="connsiteX11" fmla="*/ 1086744 w 3009898"/>
                <a:gd name="connsiteY11" fmla="*/ 0 h 3550920"/>
                <a:gd name="connsiteX12" fmla="*/ 1086744 w 3009898"/>
                <a:gd name="connsiteY12" fmla="*/ 279286 h 3550920"/>
                <a:gd name="connsiteX13" fmla="*/ 2583241 w 3009898"/>
                <a:gd name="connsiteY13" fmla="*/ 279286 h 3550920"/>
                <a:gd name="connsiteX14" fmla="*/ 2767353 w 3009898"/>
                <a:gd name="connsiteY14" fmla="*/ 488763 h 3550920"/>
                <a:gd name="connsiteX15" fmla="*/ 2767353 w 3009898"/>
                <a:gd name="connsiteY15" fmla="*/ 2363943 h 3550920"/>
                <a:gd name="connsiteX16" fmla="*/ 2583241 w 3009898"/>
                <a:gd name="connsiteY16" fmla="*/ 2573420 h 3550920"/>
                <a:gd name="connsiteX17" fmla="*/ 1630605 w 3009898"/>
                <a:gd name="connsiteY17" fmla="*/ 2573420 h 3550920"/>
                <a:gd name="connsiteX18" fmla="*/ 1382215 w 3009898"/>
                <a:gd name="connsiteY18" fmla="*/ 2573420 h 3550920"/>
                <a:gd name="connsiteX19" fmla="*/ 1382215 w 3009898"/>
                <a:gd name="connsiteY19" fmla="*/ 3018947 h 3550920"/>
                <a:gd name="connsiteX20" fmla="*/ 808378 w 3009898"/>
                <a:gd name="connsiteY20" fmla="*/ 2578816 h 3550920"/>
                <a:gd name="connsiteX21" fmla="*/ 766858 w 3009898"/>
                <a:gd name="connsiteY21" fmla="*/ 2601615 h 3550920"/>
                <a:gd name="connsiteX22" fmla="*/ 562989 w 3009898"/>
                <a:gd name="connsiteY22" fmla="*/ 2643255 h 3550920"/>
                <a:gd name="connsiteX23" fmla="*/ 183988 w 3009898"/>
                <a:gd name="connsiteY23" fmla="*/ 2643255 h 3550920"/>
                <a:gd name="connsiteX24" fmla="*/ 108721 w 3009898"/>
                <a:gd name="connsiteY24" fmla="*/ 2694588 h 3550920"/>
                <a:gd name="connsiteX25" fmla="*/ 122397 w 3009898"/>
                <a:gd name="connsiteY25" fmla="*/ 2713446 h 3550920"/>
                <a:gd name="connsiteX26" fmla="*/ 417888 w 3009898"/>
                <a:gd name="connsiteY26" fmla="*/ 2852706 h 3550920"/>
                <a:gd name="connsiteX27" fmla="*/ 720281 w 3009898"/>
                <a:gd name="connsiteY27" fmla="*/ 2852706 h 3550920"/>
                <a:gd name="connsiteX28" fmla="*/ 1630605 w 3009898"/>
                <a:gd name="connsiteY28" fmla="*/ 3550920 h 3550920"/>
                <a:gd name="connsiteX29" fmla="*/ 1630605 w 3009898"/>
                <a:gd name="connsiteY29" fmla="*/ 2852706 h 3550920"/>
                <a:gd name="connsiteX30" fmla="*/ 2592011 w 3009898"/>
                <a:gd name="connsiteY30" fmla="*/ 2852706 h 3550920"/>
                <a:gd name="connsiteX31" fmla="*/ 3009898 w 3009898"/>
                <a:gd name="connsiteY31" fmla="*/ 2377245 h 3550920"/>
                <a:gd name="connsiteX32" fmla="*/ 3009898 w 3009898"/>
                <a:gd name="connsiteY32" fmla="*/ 475460 h 3550920"/>
                <a:gd name="connsiteX33" fmla="*/ 2592011 w 3009898"/>
                <a:gd name="connsiteY33" fmla="*/ 0 h 3550920"/>
                <a:gd name="connsiteX0" fmla="*/ 242545 w 3009898"/>
                <a:gd name="connsiteY0" fmla="*/ 488763 h 3550920"/>
                <a:gd name="connsiteX1" fmla="*/ 417888 w 3009898"/>
                <a:gd name="connsiteY1" fmla="*/ 0 h 3550920"/>
                <a:gd name="connsiteX2" fmla="*/ 0 w 3009898"/>
                <a:gd name="connsiteY2" fmla="*/ 475460 h 3550920"/>
                <a:gd name="connsiteX3" fmla="*/ 0 w 3009898"/>
                <a:gd name="connsiteY3" fmla="*/ 2377245 h 3550920"/>
                <a:gd name="connsiteX4" fmla="*/ 915 w 3009898"/>
                <a:gd name="connsiteY4" fmla="*/ 2387572 h 3550920"/>
                <a:gd name="connsiteX5" fmla="*/ 82390 w 3009898"/>
                <a:gd name="connsiteY5" fmla="*/ 2332006 h 3550920"/>
                <a:gd name="connsiteX6" fmla="*/ 185758 w 3009898"/>
                <a:gd name="connsiteY6" fmla="*/ 2332006 h 3550920"/>
                <a:gd name="connsiteX7" fmla="*/ 242545 w 3009898"/>
                <a:gd name="connsiteY7" fmla="*/ 2332006 h 3550920"/>
                <a:gd name="connsiteX8" fmla="*/ 242545 w 3009898"/>
                <a:gd name="connsiteY8" fmla="*/ 488763 h 3550920"/>
                <a:gd name="connsiteX9" fmla="*/ 2592011 w 3009898"/>
                <a:gd name="connsiteY9" fmla="*/ 0 h 3550920"/>
                <a:gd name="connsiteX10" fmla="*/ 1086744 w 3009898"/>
                <a:gd name="connsiteY10" fmla="*/ 0 h 3550920"/>
                <a:gd name="connsiteX11" fmla="*/ 1086744 w 3009898"/>
                <a:gd name="connsiteY11" fmla="*/ 279286 h 3550920"/>
                <a:gd name="connsiteX12" fmla="*/ 2583241 w 3009898"/>
                <a:gd name="connsiteY12" fmla="*/ 279286 h 3550920"/>
                <a:gd name="connsiteX13" fmla="*/ 2767353 w 3009898"/>
                <a:gd name="connsiteY13" fmla="*/ 488763 h 3550920"/>
                <a:gd name="connsiteX14" fmla="*/ 2767353 w 3009898"/>
                <a:gd name="connsiteY14" fmla="*/ 2363943 h 3550920"/>
                <a:gd name="connsiteX15" fmla="*/ 2583241 w 3009898"/>
                <a:gd name="connsiteY15" fmla="*/ 2573420 h 3550920"/>
                <a:gd name="connsiteX16" fmla="*/ 1630605 w 3009898"/>
                <a:gd name="connsiteY16" fmla="*/ 2573420 h 3550920"/>
                <a:gd name="connsiteX17" fmla="*/ 1382215 w 3009898"/>
                <a:gd name="connsiteY17" fmla="*/ 2573420 h 3550920"/>
                <a:gd name="connsiteX18" fmla="*/ 1382215 w 3009898"/>
                <a:gd name="connsiteY18" fmla="*/ 3018947 h 3550920"/>
                <a:gd name="connsiteX19" fmla="*/ 808378 w 3009898"/>
                <a:gd name="connsiteY19" fmla="*/ 2578816 h 3550920"/>
                <a:gd name="connsiteX20" fmla="*/ 766858 w 3009898"/>
                <a:gd name="connsiteY20" fmla="*/ 2601615 h 3550920"/>
                <a:gd name="connsiteX21" fmla="*/ 562989 w 3009898"/>
                <a:gd name="connsiteY21" fmla="*/ 2643255 h 3550920"/>
                <a:gd name="connsiteX22" fmla="*/ 183988 w 3009898"/>
                <a:gd name="connsiteY22" fmla="*/ 2643255 h 3550920"/>
                <a:gd name="connsiteX23" fmla="*/ 108721 w 3009898"/>
                <a:gd name="connsiteY23" fmla="*/ 2694588 h 3550920"/>
                <a:gd name="connsiteX24" fmla="*/ 122397 w 3009898"/>
                <a:gd name="connsiteY24" fmla="*/ 2713446 h 3550920"/>
                <a:gd name="connsiteX25" fmla="*/ 417888 w 3009898"/>
                <a:gd name="connsiteY25" fmla="*/ 2852706 h 3550920"/>
                <a:gd name="connsiteX26" fmla="*/ 720281 w 3009898"/>
                <a:gd name="connsiteY26" fmla="*/ 2852706 h 3550920"/>
                <a:gd name="connsiteX27" fmla="*/ 1630605 w 3009898"/>
                <a:gd name="connsiteY27" fmla="*/ 3550920 h 3550920"/>
                <a:gd name="connsiteX28" fmla="*/ 1630605 w 3009898"/>
                <a:gd name="connsiteY28" fmla="*/ 2852706 h 3550920"/>
                <a:gd name="connsiteX29" fmla="*/ 2592011 w 3009898"/>
                <a:gd name="connsiteY29" fmla="*/ 2852706 h 3550920"/>
                <a:gd name="connsiteX30" fmla="*/ 3009898 w 3009898"/>
                <a:gd name="connsiteY30" fmla="*/ 2377245 h 3550920"/>
                <a:gd name="connsiteX31" fmla="*/ 3009898 w 3009898"/>
                <a:gd name="connsiteY31" fmla="*/ 475460 h 3550920"/>
                <a:gd name="connsiteX32" fmla="*/ 2592011 w 3009898"/>
                <a:gd name="connsiteY32" fmla="*/ 0 h 3550920"/>
                <a:gd name="connsiteX0" fmla="*/ 242545 w 3009898"/>
                <a:gd name="connsiteY0" fmla="*/ 488763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42545 w 3009898"/>
                <a:gd name="connsiteY7" fmla="*/ 488763 h 3550920"/>
                <a:gd name="connsiteX8" fmla="*/ 2592011 w 3009898"/>
                <a:gd name="connsiteY8" fmla="*/ 0 h 3550920"/>
                <a:gd name="connsiteX9" fmla="*/ 1086744 w 3009898"/>
                <a:gd name="connsiteY9" fmla="*/ 0 h 3550920"/>
                <a:gd name="connsiteX10" fmla="*/ 1086744 w 3009898"/>
                <a:gd name="connsiteY10" fmla="*/ 279286 h 3550920"/>
                <a:gd name="connsiteX11" fmla="*/ 2583241 w 3009898"/>
                <a:gd name="connsiteY11" fmla="*/ 279286 h 3550920"/>
                <a:gd name="connsiteX12" fmla="*/ 2767353 w 3009898"/>
                <a:gd name="connsiteY12" fmla="*/ 488763 h 3550920"/>
                <a:gd name="connsiteX13" fmla="*/ 2767353 w 3009898"/>
                <a:gd name="connsiteY13" fmla="*/ 2363943 h 3550920"/>
                <a:gd name="connsiteX14" fmla="*/ 2583241 w 3009898"/>
                <a:gd name="connsiteY14" fmla="*/ 2573420 h 3550920"/>
                <a:gd name="connsiteX15" fmla="*/ 1630605 w 3009898"/>
                <a:gd name="connsiteY15" fmla="*/ 2573420 h 3550920"/>
                <a:gd name="connsiteX16" fmla="*/ 1382215 w 3009898"/>
                <a:gd name="connsiteY16" fmla="*/ 2573420 h 3550920"/>
                <a:gd name="connsiteX17" fmla="*/ 1382215 w 3009898"/>
                <a:gd name="connsiteY17" fmla="*/ 3018947 h 3550920"/>
                <a:gd name="connsiteX18" fmla="*/ 808378 w 3009898"/>
                <a:gd name="connsiteY18" fmla="*/ 2578816 h 3550920"/>
                <a:gd name="connsiteX19" fmla="*/ 766858 w 3009898"/>
                <a:gd name="connsiteY19" fmla="*/ 2601615 h 3550920"/>
                <a:gd name="connsiteX20" fmla="*/ 562989 w 3009898"/>
                <a:gd name="connsiteY20" fmla="*/ 2643255 h 3550920"/>
                <a:gd name="connsiteX21" fmla="*/ 183988 w 3009898"/>
                <a:gd name="connsiteY21" fmla="*/ 2643255 h 3550920"/>
                <a:gd name="connsiteX22" fmla="*/ 108721 w 3009898"/>
                <a:gd name="connsiteY22" fmla="*/ 2694588 h 3550920"/>
                <a:gd name="connsiteX23" fmla="*/ 122397 w 3009898"/>
                <a:gd name="connsiteY23" fmla="*/ 2713446 h 3550920"/>
                <a:gd name="connsiteX24" fmla="*/ 417888 w 3009898"/>
                <a:gd name="connsiteY24" fmla="*/ 2852706 h 3550920"/>
                <a:gd name="connsiteX25" fmla="*/ 720281 w 3009898"/>
                <a:gd name="connsiteY25" fmla="*/ 2852706 h 3550920"/>
                <a:gd name="connsiteX26" fmla="*/ 1630605 w 3009898"/>
                <a:gd name="connsiteY26" fmla="*/ 3550920 h 3550920"/>
                <a:gd name="connsiteX27" fmla="*/ 1630605 w 3009898"/>
                <a:gd name="connsiteY27" fmla="*/ 2852706 h 3550920"/>
                <a:gd name="connsiteX28" fmla="*/ 2592011 w 3009898"/>
                <a:gd name="connsiteY28" fmla="*/ 2852706 h 3550920"/>
                <a:gd name="connsiteX29" fmla="*/ 3009898 w 3009898"/>
                <a:gd name="connsiteY29" fmla="*/ 2377245 h 3550920"/>
                <a:gd name="connsiteX30" fmla="*/ 3009898 w 3009898"/>
                <a:gd name="connsiteY30" fmla="*/ 475460 h 3550920"/>
                <a:gd name="connsiteX31" fmla="*/ 2592011 w 3009898"/>
                <a:gd name="connsiteY31" fmla="*/ 0 h 3550920"/>
                <a:gd name="connsiteX0" fmla="*/ 242545 w 3009898"/>
                <a:gd name="connsiteY0" fmla="*/ 2332006 h 3550920"/>
                <a:gd name="connsiteX1" fmla="*/ 0 w 3009898"/>
                <a:gd name="connsiteY1" fmla="*/ 475460 h 3550920"/>
                <a:gd name="connsiteX2" fmla="*/ 0 w 3009898"/>
                <a:gd name="connsiteY2" fmla="*/ 2377245 h 3550920"/>
                <a:gd name="connsiteX3" fmla="*/ 915 w 3009898"/>
                <a:gd name="connsiteY3" fmla="*/ 2387572 h 3550920"/>
                <a:gd name="connsiteX4" fmla="*/ 82390 w 3009898"/>
                <a:gd name="connsiteY4" fmla="*/ 2332006 h 3550920"/>
                <a:gd name="connsiteX5" fmla="*/ 185758 w 3009898"/>
                <a:gd name="connsiteY5" fmla="*/ 2332006 h 3550920"/>
                <a:gd name="connsiteX6" fmla="*/ 242545 w 3009898"/>
                <a:gd name="connsiteY6" fmla="*/ 2332006 h 3550920"/>
                <a:gd name="connsiteX7" fmla="*/ 2592011 w 3009898"/>
                <a:gd name="connsiteY7" fmla="*/ 0 h 3550920"/>
                <a:gd name="connsiteX8" fmla="*/ 1086744 w 3009898"/>
                <a:gd name="connsiteY8" fmla="*/ 0 h 3550920"/>
                <a:gd name="connsiteX9" fmla="*/ 1086744 w 3009898"/>
                <a:gd name="connsiteY9" fmla="*/ 279286 h 3550920"/>
                <a:gd name="connsiteX10" fmla="*/ 2583241 w 3009898"/>
                <a:gd name="connsiteY10" fmla="*/ 279286 h 3550920"/>
                <a:gd name="connsiteX11" fmla="*/ 2767353 w 3009898"/>
                <a:gd name="connsiteY11" fmla="*/ 488763 h 3550920"/>
                <a:gd name="connsiteX12" fmla="*/ 2767353 w 3009898"/>
                <a:gd name="connsiteY12" fmla="*/ 2363943 h 3550920"/>
                <a:gd name="connsiteX13" fmla="*/ 2583241 w 3009898"/>
                <a:gd name="connsiteY13" fmla="*/ 2573420 h 3550920"/>
                <a:gd name="connsiteX14" fmla="*/ 1630605 w 3009898"/>
                <a:gd name="connsiteY14" fmla="*/ 2573420 h 3550920"/>
                <a:gd name="connsiteX15" fmla="*/ 1382215 w 3009898"/>
                <a:gd name="connsiteY15" fmla="*/ 2573420 h 3550920"/>
                <a:gd name="connsiteX16" fmla="*/ 1382215 w 3009898"/>
                <a:gd name="connsiteY16" fmla="*/ 3018947 h 3550920"/>
                <a:gd name="connsiteX17" fmla="*/ 808378 w 3009898"/>
                <a:gd name="connsiteY17" fmla="*/ 2578816 h 3550920"/>
                <a:gd name="connsiteX18" fmla="*/ 766858 w 3009898"/>
                <a:gd name="connsiteY18" fmla="*/ 2601615 h 3550920"/>
                <a:gd name="connsiteX19" fmla="*/ 562989 w 3009898"/>
                <a:gd name="connsiteY19" fmla="*/ 2643255 h 3550920"/>
                <a:gd name="connsiteX20" fmla="*/ 183988 w 3009898"/>
                <a:gd name="connsiteY20" fmla="*/ 2643255 h 3550920"/>
                <a:gd name="connsiteX21" fmla="*/ 108721 w 3009898"/>
                <a:gd name="connsiteY21" fmla="*/ 2694588 h 3550920"/>
                <a:gd name="connsiteX22" fmla="*/ 122397 w 3009898"/>
                <a:gd name="connsiteY22" fmla="*/ 2713446 h 3550920"/>
                <a:gd name="connsiteX23" fmla="*/ 417888 w 3009898"/>
                <a:gd name="connsiteY23" fmla="*/ 2852706 h 3550920"/>
                <a:gd name="connsiteX24" fmla="*/ 720281 w 3009898"/>
                <a:gd name="connsiteY24" fmla="*/ 2852706 h 3550920"/>
                <a:gd name="connsiteX25" fmla="*/ 1630605 w 3009898"/>
                <a:gd name="connsiteY25" fmla="*/ 3550920 h 3550920"/>
                <a:gd name="connsiteX26" fmla="*/ 1630605 w 3009898"/>
                <a:gd name="connsiteY26" fmla="*/ 2852706 h 3550920"/>
                <a:gd name="connsiteX27" fmla="*/ 2592011 w 3009898"/>
                <a:gd name="connsiteY27" fmla="*/ 2852706 h 3550920"/>
                <a:gd name="connsiteX28" fmla="*/ 3009898 w 3009898"/>
                <a:gd name="connsiteY28" fmla="*/ 2377245 h 3550920"/>
                <a:gd name="connsiteX29" fmla="*/ 3009898 w 3009898"/>
                <a:gd name="connsiteY29" fmla="*/ 475460 h 3550920"/>
                <a:gd name="connsiteX30" fmla="*/ 2592011 w 3009898"/>
                <a:gd name="connsiteY30" fmla="*/ 0 h 3550920"/>
                <a:gd name="connsiteX0" fmla="*/ 242545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42545 w 3009898"/>
                <a:gd name="connsiteY5" fmla="*/ 2332006 h 3550920"/>
                <a:gd name="connsiteX6" fmla="*/ 2592011 w 3009898"/>
                <a:gd name="connsiteY6" fmla="*/ 0 h 3550920"/>
                <a:gd name="connsiteX7" fmla="*/ 1086744 w 3009898"/>
                <a:gd name="connsiteY7" fmla="*/ 0 h 3550920"/>
                <a:gd name="connsiteX8" fmla="*/ 1086744 w 3009898"/>
                <a:gd name="connsiteY8" fmla="*/ 279286 h 3550920"/>
                <a:gd name="connsiteX9" fmla="*/ 2583241 w 3009898"/>
                <a:gd name="connsiteY9" fmla="*/ 279286 h 3550920"/>
                <a:gd name="connsiteX10" fmla="*/ 2767353 w 3009898"/>
                <a:gd name="connsiteY10" fmla="*/ 488763 h 3550920"/>
                <a:gd name="connsiteX11" fmla="*/ 2767353 w 3009898"/>
                <a:gd name="connsiteY11" fmla="*/ 2363943 h 3550920"/>
                <a:gd name="connsiteX12" fmla="*/ 2583241 w 3009898"/>
                <a:gd name="connsiteY12" fmla="*/ 2573420 h 3550920"/>
                <a:gd name="connsiteX13" fmla="*/ 1630605 w 3009898"/>
                <a:gd name="connsiteY13" fmla="*/ 2573420 h 3550920"/>
                <a:gd name="connsiteX14" fmla="*/ 1382215 w 3009898"/>
                <a:gd name="connsiteY14" fmla="*/ 2573420 h 3550920"/>
                <a:gd name="connsiteX15" fmla="*/ 1382215 w 3009898"/>
                <a:gd name="connsiteY15" fmla="*/ 3018947 h 3550920"/>
                <a:gd name="connsiteX16" fmla="*/ 808378 w 3009898"/>
                <a:gd name="connsiteY16" fmla="*/ 2578816 h 3550920"/>
                <a:gd name="connsiteX17" fmla="*/ 766858 w 3009898"/>
                <a:gd name="connsiteY17" fmla="*/ 2601615 h 3550920"/>
                <a:gd name="connsiteX18" fmla="*/ 562989 w 3009898"/>
                <a:gd name="connsiteY18" fmla="*/ 2643255 h 3550920"/>
                <a:gd name="connsiteX19" fmla="*/ 183988 w 3009898"/>
                <a:gd name="connsiteY19" fmla="*/ 2643255 h 3550920"/>
                <a:gd name="connsiteX20" fmla="*/ 108721 w 3009898"/>
                <a:gd name="connsiteY20" fmla="*/ 2694588 h 3550920"/>
                <a:gd name="connsiteX21" fmla="*/ 122397 w 3009898"/>
                <a:gd name="connsiteY21" fmla="*/ 2713446 h 3550920"/>
                <a:gd name="connsiteX22" fmla="*/ 417888 w 3009898"/>
                <a:gd name="connsiteY22" fmla="*/ 2852706 h 3550920"/>
                <a:gd name="connsiteX23" fmla="*/ 720281 w 3009898"/>
                <a:gd name="connsiteY23" fmla="*/ 2852706 h 3550920"/>
                <a:gd name="connsiteX24" fmla="*/ 1630605 w 3009898"/>
                <a:gd name="connsiteY24" fmla="*/ 3550920 h 3550920"/>
                <a:gd name="connsiteX25" fmla="*/ 1630605 w 3009898"/>
                <a:gd name="connsiteY25" fmla="*/ 2852706 h 3550920"/>
                <a:gd name="connsiteX26" fmla="*/ 2592011 w 3009898"/>
                <a:gd name="connsiteY26" fmla="*/ 2852706 h 3550920"/>
                <a:gd name="connsiteX27" fmla="*/ 3009898 w 3009898"/>
                <a:gd name="connsiteY27" fmla="*/ 2377245 h 3550920"/>
                <a:gd name="connsiteX28" fmla="*/ 3009898 w 3009898"/>
                <a:gd name="connsiteY28" fmla="*/ 475460 h 3550920"/>
                <a:gd name="connsiteX29" fmla="*/ 2592011 w 3009898"/>
                <a:gd name="connsiteY29" fmla="*/ 0 h 3550920"/>
                <a:gd name="connsiteX0" fmla="*/ 185758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185758 w 3009898"/>
                <a:gd name="connsiteY4" fmla="*/ 2332006 h 3550920"/>
                <a:gd name="connsiteX5" fmla="*/ 2592011 w 3009898"/>
                <a:gd name="connsiteY5" fmla="*/ 0 h 3550920"/>
                <a:gd name="connsiteX6" fmla="*/ 1086744 w 3009898"/>
                <a:gd name="connsiteY6" fmla="*/ 0 h 3550920"/>
                <a:gd name="connsiteX7" fmla="*/ 1086744 w 3009898"/>
                <a:gd name="connsiteY7" fmla="*/ 279286 h 3550920"/>
                <a:gd name="connsiteX8" fmla="*/ 2583241 w 3009898"/>
                <a:gd name="connsiteY8" fmla="*/ 279286 h 3550920"/>
                <a:gd name="connsiteX9" fmla="*/ 2767353 w 3009898"/>
                <a:gd name="connsiteY9" fmla="*/ 488763 h 3550920"/>
                <a:gd name="connsiteX10" fmla="*/ 2767353 w 3009898"/>
                <a:gd name="connsiteY10" fmla="*/ 2363943 h 3550920"/>
                <a:gd name="connsiteX11" fmla="*/ 2583241 w 3009898"/>
                <a:gd name="connsiteY11" fmla="*/ 2573420 h 3550920"/>
                <a:gd name="connsiteX12" fmla="*/ 1630605 w 3009898"/>
                <a:gd name="connsiteY12" fmla="*/ 2573420 h 3550920"/>
                <a:gd name="connsiteX13" fmla="*/ 1382215 w 3009898"/>
                <a:gd name="connsiteY13" fmla="*/ 2573420 h 3550920"/>
                <a:gd name="connsiteX14" fmla="*/ 1382215 w 3009898"/>
                <a:gd name="connsiteY14" fmla="*/ 3018947 h 3550920"/>
                <a:gd name="connsiteX15" fmla="*/ 808378 w 3009898"/>
                <a:gd name="connsiteY15" fmla="*/ 2578816 h 3550920"/>
                <a:gd name="connsiteX16" fmla="*/ 766858 w 3009898"/>
                <a:gd name="connsiteY16" fmla="*/ 2601615 h 3550920"/>
                <a:gd name="connsiteX17" fmla="*/ 562989 w 3009898"/>
                <a:gd name="connsiteY17" fmla="*/ 2643255 h 3550920"/>
                <a:gd name="connsiteX18" fmla="*/ 183988 w 3009898"/>
                <a:gd name="connsiteY18" fmla="*/ 2643255 h 3550920"/>
                <a:gd name="connsiteX19" fmla="*/ 108721 w 3009898"/>
                <a:gd name="connsiteY19" fmla="*/ 2694588 h 3550920"/>
                <a:gd name="connsiteX20" fmla="*/ 122397 w 3009898"/>
                <a:gd name="connsiteY20" fmla="*/ 2713446 h 3550920"/>
                <a:gd name="connsiteX21" fmla="*/ 417888 w 3009898"/>
                <a:gd name="connsiteY21" fmla="*/ 2852706 h 3550920"/>
                <a:gd name="connsiteX22" fmla="*/ 720281 w 3009898"/>
                <a:gd name="connsiteY22" fmla="*/ 2852706 h 3550920"/>
                <a:gd name="connsiteX23" fmla="*/ 1630605 w 3009898"/>
                <a:gd name="connsiteY23" fmla="*/ 3550920 h 3550920"/>
                <a:gd name="connsiteX24" fmla="*/ 1630605 w 3009898"/>
                <a:gd name="connsiteY24" fmla="*/ 2852706 h 3550920"/>
                <a:gd name="connsiteX25" fmla="*/ 2592011 w 3009898"/>
                <a:gd name="connsiteY25" fmla="*/ 2852706 h 3550920"/>
                <a:gd name="connsiteX26" fmla="*/ 3009898 w 3009898"/>
                <a:gd name="connsiteY26" fmla="*/ 2377245 h 3550920"/>
                <a:gd name="connsiteX27" fmla="*/ 3009898 w 3009898"/>
                <a:gd name="connsiteY27" fmla="*/ 475460 h 3550920"/>
                <a:gd name="connsiteX28" fmla="*/ 2592011 w 3009898"/>
                <a:gd name="connsiteY28" fmla="*/ 0 h 3550920"/>
                <a:gd name="connsiteX0" fmla="*/ 82390 w 3009898"/>
                <a:gd name="connsiteY0" fmla="*/ 2332006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82390 w 3009898"/>
                <a:gd name="connsiteY3" fmla="*/ 2332006 h 3550920"/>
                <a:gd name="connsiteX4" fmla="*/ 2592011 w 3009898"/>
                <a:gd name="connsiteY4" fmla="*/ 0 h 3550920"/>
                <a:gd name="connsiteX5" fmla="*/ 1086744 w 3009898"/>
                <a:gd name="connsiteY5" fmla="*/ 0 h 3550920"/>
                <a:gd name="connsiteX6" fmla="*/ 1086744 w 3009898"/>
                <a:gd name="connsiteY6" fmla="*/ 279286 h 3550920"/>
                <a:gd name="connsiteX7" fmla="*/ 2583241 w 3009898"/>
                <a:gd name="connsiteY7" fmla="*/ 279286 h 3550920"/>
                <a:gd name="connsiteX8" fmla="*/ 2767353 w 3009898"/>
                <a:gd name="connsiteY8" fmla="*/ 488763 h 3550920"/>
                <a:gd name="connsiteX9" fmla="*/ 2767353 w 3009898"/>
                <a:gd name="connsiteY9" fmla="*/ 2363943 h 3550920"/>
                <a:gd name="connsiteX10" fmla="*/ 2583241 w 3009898"/>
                <a:gd name="connsiteY10" fmla="*/ 2573420 h 3550920"/>
                <a:gd name="connsiteX11" fmla="*/ 1630605 w 3009898"/>
                <a:gd name="connsiteY11" fmla="*/ 2573420 h 3550920"/>
                <a:gd name="connsiteX12" fmla="*/ 1382215 w 3009898"/>
                <a:gd name="connsiteY12" fmla="*/ 2573420 h 3550920"/>
                <a:gd name="connsiteX13" fmla="*/ 1382215 w 3009898"/>
                <a:gd name="connsiteY13" fmla="*/ 3018947 h 3550920"/>
                <a:gd name="connsiteX14" fmla="*/ 808378 w 3009898"/>
                <a:gd name="connsiteY14" fmla="*/ 2578816 h 3550920"/>
                <a:gd name="connsiteX15" fmla="*/ 766858 w 3009898"/>
                <a:gd name="connsiteY15" fmla="*/ 2601615 h 3550920"/>
                <a:gd name="connsiteX16" fmla="*/ 562989 w 3009898"/>
                <a:gd name="connsiteY16" fmla="*/ 2643255 h 3550920"/>
                <a:gd name="connsiteX17" fmla="*/ 183988 w 3009898"/>
                <a:gd name="connsiteY17" fmla="*/ 2643255 h 3550920"/>
                <a:gd name="connsiteX18" fmla="*/ 108721 w 3009898"/>
                <a:gd name="connsiteY18" fmla="*/ 2694588 h 3550920"/>
                <a:gd name="connsiteX19" fmla="*/ 122397 w 3009898"/>
                <a:gd name="connsiteY19" fmla="*/ 2713446 h 3550920"/>
                <a:gd name="connsiteX20" fmla="*/ 417888 w 3009898"/>
                <a:gd name="connsiteY20" fmla="*/ 2852706 h 3550920"/>
                <a:gd name="connsiteX21" fmla="*/ 720281 w 3009898"/>
                <a:gd name="connsiteY21" fmla="*/ 2852706 h 3550920"/>
                <a:gd name="connsiteX22" fmla="*/ 1630605 w 3009898"/>
                <a:gd name="connsiteY22" fmla="*/ 3550920 h 3550920"/>
                <a:gd name="connsiteX23" fmla="*/ 1630605 w 3009898"/>
                <a:gd name="connsiteY23" fmla="*/ 2852706 h 3550920"/>
                <a:gd name="connsiteX24" fmla="*/ 2592011 w 3009898"/>
                <a:gd name="connsiteY24" fmla="*/ 2852706 h 3550920"/>
                <a:gd name="connsiteX25" fmla="*/ 3009898 w 3009898"/>
                <a:gd name="connsiteY25" fmla="*/ 2377245 h 3550920"/>
                <a:gd name="connsiteX26" fmla="*/ 3009898 w 3009898"/>
                <a:gd name="connsiteY26" fmla="*/ 475460 h 3550920"/>
                <a:gd name="connsiteX27" fmla="*/ 2592011 w 3009898"/>
                <a:gd name="connsiteY27" fmla="*/ 0 h 3550920"/>
                <a:gd name="connsiteX0" fmla="*/ 915 w 3009898"/>
                <a:gd name="connsiteY0" fmla="*/ 2387572 h 3550920"/>
                <a:gd name="connsiteX1" fmla="*/ 0 w 3009898"/>
                <a:gd name="connsiteY1" fmla="*/ 2377245 h 3550920"/>
                <a:gd name="connsiteX2" fmla="*/ 915 w 3009898"/>
                <a:gd name="connsiteY2" fmla="*/ 2387572 h 3550920"/>
                <a:gd name="connsiteX3" fmla="*/ 2592011 w 3009898"/>
                <a:gd name="connsiteY3" fmla="*/ 0 h 3550920"/>
                <a:gd name="connsiteX4" fmla="*/ 1086744 w 3009898"/>
                <a:gd name="connsiteY4" fmla="*/ 0 h 3550920"/>
                <a:gd name="connsiteX5" fmla="*/ 1086744 w 3009898"/>
                <a:gd name="connsiteY5" fmla="*/ 279286 h 3550920"/>
                <a:gd name="connsiteX6" fmla="*/ 2583241 w 3009898"/>
                <a:gd name="connsiteY6" fmla="*/ 279286 h 3550920"/>
                <a:gd name="connsiteX7" fmla="*/ 2767353 w 3009898"/>
                <a:gd name="connsiteY7" fmla="*/ 488763 h 3550920"/>
                <a:gd name="connsiteX8" fmla="*/ 2767353 w 3009898"/>
                <a:gd name="connsiteY8" fmla="*/ 2363943 h 3550920"/>
                <a:gd name="connsiteX9" fmla="*/ 2583241 w 3009898"/>
                <a:gd name="connsiteY9" fmla="*/ 2573420 h 3550920"/>
                <a:gd name="connsiteX10" fmla="*/ 1630605 w 3009898"/>
                <a:gd name="connsiteY10" fmla="*/ 2573420 h 3550920"/>
                <a:gd name="connsiteX11" fmla="*/ 1382215 w 3009898"/>
                <a:gd name="connsiteY11" fmla="*/ 2573420 h 3550920"/>
                <a:gd name="connsiteX12" fmla="*/ 1382215 w 3009898"/>
                <a:gd name="connsiteY12" fmla="*/ 3018947 h 3550920"/>
                <a:gd name="connsiteX13" fmla="*/ 808378 w 3009898"/>
                <a:gd name="connsiteY13" fmla="*/ 2578816 h 3550920"/>
                <a:gd name="connsiteX14" fmla="*/ 766858 w 3009898"/>
                <a:gd name="connsiteY14" fmla="*/ 2601615 h 3550920"/>
                <a:gd name="connsiteX15" fmla="*/ 562989 w 3009898"/>
                <a:gd name="connsiteY15" fmla="*/ 2643255 h 3550920"/>
                <a:gd name="connsiteX16" fmla="*/ 183988 w 3009898"/>
                <a:gd name="connsiteY16" fmla="*/ 2643255 h 3550920"/>
                <a:gd name="connsiteX17" fmla="*/ 108721 w 3009898"/>
                <a:gd name="connsiteY17" fmla="*/ 2694588 h 3550920"/>
                <a:gd name="connsiteX18" fmla="*/ 122397 w 3009898"/>
                <a:gd name="connsiteY18" fmla="*/ 2713446 h 3550920"/>
                <a:gd name="connsiteX19" fmla="*/ 417888 w 3009898"/>
                <a:gd name="connsiteY19" fmla="*/ 2852706 h 3550920"/>
                <a:gd name="connsiteX20" fmla="*/ 720281 w 3009898"/>
                <a:gd name="connsiteY20" fmla="*/ 2852706 h 3550920"/>
                <a:gd name="connsiteX21" fmla="*/ 1630605 w 3009898"/>
                <a:gd name="connsiteY21" fmla="*/ 3550920 h 3550920"/>
                <a:gd name="connsiteX22" fmla="*/ 1630605 w 3009898"/>
                <a:gd name="connsiteY22" fmla="*/ 2852706 h 3550920"/>
                <a:gd name="connsiteX23" fmla="*/ 2592011 w 3009898"/>
                <a:gd name="connsiteY23" fmla="*/ 2852706 h 3550920"/>
                <a:gd name="connsiteX24" fmla="*/ 3009898 w 3009898"/>
                <a:gd name="connsiteY24" fmla="*/ 2377245 h 3550920"/>
                <a:gd name="connsiteX25" fmla="*/ 3009898 w 3009898"/>
                <a:gd name="connsiteY25" fmla="*/ 475460 h 3550920"/>
                <a:gd name="connsiteX26" fmla="*/ 2592011 w 3009898"/>
                <a:gd name="connsiteY26" fmla="*/ 0 h 3550920"/>
                <a:gd name="connsiteX0" fmla="*/ 2483290 w 2901177"/>
                <a:gd name="connsiteY0" fmla="*/ 0 h 3550920"/>
                <a:gd name="connsiteX1" fmla="*/ 978023 w 2901177"/>
                <a:gd name="connsiteY1" fmla="*/ 0 h 3550920"/>
                <a:gd name="connsiteX2" fmla="*/ 978023 w 2901177"/>
                <a:gd name="connsiteY2" fmla="*/ 279286 h 3550920"/>
                <a:gd name="connsiteX3" fmla="*/ 2474520 w 2901177"/>
                <a:gd name="connsiteY3" fmla="*/ 279286 h 3550920"/>
                <a:gd name="connsiteX4" fmla="*/ 2658632 w 2901177"/>
                <a:gd name="connsiteY4" fmla="*/ 488763 h 3550920"/>
                <a:gd name="connsiteX5" fmla="*/ 2658632 w 2901177"/>
                <a:gd name="connsiteY5" fmla="*/ 2363943 h 3550920"/>
                <a:gd name="connsiteX6" fmla="*/ 2474520 w 2901177"/>
                <a:gd name="connsiteY6" fmla="*/ 2573420 h 3550920"/>
                <a:gd name="connsiteX7" fmla="*/ 1521884 w 2901177"/>
                <a:gd name="connsiteY7" fmla="*/ 2573420 h 3550920"/>
                <a:gd name="connsiteX8" fmla="*/ 1273494 w 2901177"/>
                <a:gd name="connsiteY8" fmla="*/ 2573420 h 3550920"/>
                <a:gd name="connsiteX9" fmla="*/ 1273494 w 2901177"/>
                <a:gd name="connsiteY9" fmla="*/ 3018947 h 3550920"/>
                <a:gd name="connsiteX10" fmla="*/ 699657 w 2901177"/>
                <a:gd name="connsiteY10" fmla="*/ 2578816 h 3550920"/>
                <a:gd name="connsiteX11" fmla="*/ 658137 w 2901177"/>
                <a:gd name="connsiteY11" fmla="*/ 2601615 h 3550920"/>
                <a:gd name="connsiteX12" fmla="*/ 454268 w 2901177"/>
                <a:gd name="connsiteY12" fmla="*/ 2643255 h 3550920"/>
                <a:gd name="connsiteX13" fmla="*/ 75267 w 2901177"/>
                <a:gd name="connsiteY13" fmla="*/ 2643255 h 3550920"/>
                <a:gd name="connsiteX14" fmla="*/ 0 w 2901177"/>
                <a:gd name="connsiteY14" fmla="*/ 2694588 h 3550920"/>
                <a:gd name="connsiteX15" fmla="*/ 13676 w 2901177"/>
                <a:gd name="connsiteY15" fmla="*/ 2713446 h 3550920"/>
                <a:gd name="connsiteX16" fmla="*/ 309167 w 2901177"/>
                <a:gd name="connsiteY16" fmla="*/ 2852706 h 3550920"/>
                <a:gd name="connsiteX17" fmla="*/ 611560 w 2901177"/>
                <a:gd name="connsiteY17" fmla="*/ 2852706 h 3550920"/>
                <a:gd name="connsiteX18" fmla="*/ 1521884 w 2901177"/>
                <a:gd name="connsiteY18" fmla="*/ 3550920 h 3550920"/>
                <a:gd name="connsiteX19" fmla="*/ 1521884 w 2901177"/>
                <a:gd name="connsiteY19" fmla="*/ 2852706 h 3550920"/>
                <a:gd name="connsiteX20" fmla="*/ 2483290 w 2901177"/>
                <a:gd name="connsiteY20" fmla="*/ 2852706 h 3550920"/>
                <a:gd name="connsiteX21" fmla="*/ 2901177 w 2901177"/>
                <a:gd name="connsiteY21" fmla="*/ 2377245 h 3550920"/>
                <a:gd name="connsiteX22" fmla="*/ 2901177 w 2901177"/>
                <a:gd name="connsiteY22" fmla="*/ 475460 h 3550920"/>
                <a:gd name="connsiteX23" fmla="*/ 2483290 w 2901177"/>
                <a:gd name="connsiteY23" fmla="*/ 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01177" h="3550920">
                  <a:moveTo>
                    <a:pt x="2483290" y="0"/>
                  </a:moveTo>
                  <a:lnTo>
                    <a:pt x="978023" y="0"/>
                  </a:lnTo>
                  <a:lnTo>
                    <a:pt x="978023" y="279286"/>
                  </a:lnTo>
                  <a:lnTo>
                    <a:pt x="2474520" y="279286"/>
                  </a:lnTo>
                  <a:cubicBezTo>
                    <a:pt x="2576202" y="279286"/>
                    <a:pt x="2658632" y="373072"/>
                    <a:pt x="2658632" y="488763"/>
                  </a:cubicBezTo>
                  <a:lnTo>
                    <a:pt x="2658632" y="2363943"/>
                  </a:lnTo>
                  <a:cubicBezTo>
                    <a:pt x="2658632" y="2479633"/>
                    <a:pt x="2576202" y="2573420"/>
                    <a:pt x="2474520" y="2573420"/>
                  </a:cubicBezTo>
                  <a:lnTo>
                    <a:pt x="1521884" y="2573420"/>
                  </a:lnTo>
                  <a:lnTo>
                    <a:pt x="1273494" y="2573420"/>
                  </a:lnTo>
                  <a:lnTo>
                    <a:pt x="1273494" y="3018947"/>
                  </a:lnTo>
                  <a:lnTo>
                    <a:pt x="699657" y="2578816"/>
                  </a:lnTo>
                  <a:lnTo>
                    <a:pt x="658137" y="2601615"/>
                  </a:lnTo>
                  <a:cubicBezTo>
                    <a:pt x="595476" y="2628428"/>
                    <a:pt x="526584" y="2643255"/>
                    <a:pt x="454268" y="2643255"/>
                  </a:cubicBezTo>
                  <a:lnTo>
                    <a:pt x="75267" y="2643255"/>
                  </a:lnTo>
                  <a:lnTo>
                    <a:pt x="0" y="2694588"/>
                  </a:lnTo>
                  <a:lnTo>
                    <a:pt x="13676" y="2713446"/>
                  </a:lnTo>
                  <a:cubicBezTo>
                    <a:pt x="89298" y="2799488"/>
                    <a:pt x="193770" y="2852706"/>
                    <a:pt x="309167" y="2852706"/>
                  </a:cubicBezTo>
                  <a:lnTo>
                    <a:pt x="611560" y="2852706"/>
                  </a:lnTo>
                  <a:lnTo>
                    <a:pt x="1521884" y="3550920"/>
                  </a:lnTo>
                  <a:lnTo>
                    <a:pt x="1521884" y="2852706"/>
                  </a:lnTo>
                  <a:lnTo>
                    <a:pt x="2483290" y="2852706"/>
                  </a:lnTo>
                  <a:cubicBezTo>
                    <a:pt x="2714082" y="2852706"/>
                    <a:pt x="2901177" y="2639835"/>
                    <a:pt x="2901177" y="2377245"/>
                  </a:cubicBezTo>
                  <a:lnTo>
                    <a:pt x="2901177" y="475460"/>
                  </a:lnTo>
                  <a:cubicBezTo>
                    <a:pt x="2901177" y="212871"/>
                    <a:pt x="2714082" y="0"/>
                    <a:pt x="248329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reeform 402"/>
            <p:cNvSpPr/>
            <p:nvPr/>
          </p:nvSpPr>
          <p:spPr>
            <a:xfrm>
              <a:off x="4975859" y="695325"/>
              <a:ext cx="1905000" cy="1644015"/>
            </a:xfrm>
            <a:custGeom>
              <a:avLst/>
              <a:gdLst>
                <a:gd name="connsiteX0" fmla="*/ 812007 w 1905000"/>
                <a:gd name="connsiteY0" fmla="*/ 276225 h 1644015"/>
                <a:gd name="connsiteX1" fmla="*/ 812007 w 1905000"/>
                <a:gd name="connsiteY1" fmla="*/ 409575 h 1644015"/>
                <a:gd name="connsiteX2" fmla="*/ 1092994 w 1905000"/>
                <a:gd name="connsiteY2" fmla="*/ 409575 h 1644015"/>
                <a:gd name="connsiteX3" fmla="*/ 1092994 w 1905000"/>
                <a:gd name="connsiteY3" fmla="*/ 276225 h 1644015"/>
                <a:gd name="connsiteX4" fmla="*/ 760415 w 1905000"/>
                <a:gd name="connsiteY4" fmla="*/ 0 h 1644015"/>
                <a:gd name="connsiteX5" fmla="*/ 1144586 w 1905000"/>
                <a:gd name="connsiteY5" fmla="*/ 0 h 1644015"/>
                <a:gd name="connsiteX6" fmla="*/ 1359694 w 1905000"/>
                <a:gd name="connsiteY6" fmla="*/ 215108 h 1644015"/>
                <a:gd name="connsiteX7" fmla="*/ 1359694 w 1905000"/>
                <a:gd name="connsiteY7" fmla="*/ 409575 h 1644015"/>
                <a:gd name="connsiteX8" fmla="*/ 1794505 w 1905000"/>
                <a:gd name="connsiteY8" fmla="*/ 409575 h 1644015"/>
                <a:gd name="connsiteX9" fmla="*/ 1905000 w 1905000"/>
                <a:gd name="connsiteY9" fmla="*/ 520070 h 1644015"/>
                <a:gd name="connsiteX10" fmla="*/ 1905000 w 1905000"/>
                <a:gd name="connsiteY10" fmla="*/ 1533520 h 1644015"/>
                <a:gd name="connsiteX11" fmla="*/ 1794505 w 1905000"/>
                <a:gd name="connsiteY11" fmla="*/ 1644015 h 1644015"/>
                <a:gd name="connsiteX12" fmla="*/ 110495 w 1905000"/>
                <a:gd name="connsiteY12" fmla="*/ 1644015 h 1644015"/>
                <a:gd name="connsiteX13" fmla="*/ 0 w 1905000"/>
                <a:gd name="connsiteY13" fmla="*/ 1533520 h 1644015"/>
                <a:gd name="connsiteX14" fmla="*/ 0 w 1905000"/>
                <a:gd name="connsiteY14" fmla="*/ 520070 h 1644015"/>
                <a:gd name="connsiteX15" fmla="*/ 110495 w 1905000"/>
                <a:gd name="connsiteY15" fmla="*/ 409575 h 1644015"/>
                <a:gd name="connsiteX16" fmla="*/ 545307 w 1905000"/>
                <a:gd name="connsiteY16" fmla="*/ 409575 h 1644015"/>
                <a:gd name="connsiteX17" fmla="*/ 545307 w 1905000"/>
                <a:gd name="connsiteY17" fmla="*/ 215108 h 1644015"/>
                <a:gd name="connsiteX18" fmla="*/ 760415 w 1905000"/>
                <a:gd name="connsiteY18" fmla="*/ 0 h 164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0" h="1644015">
                  <a:moveTo>
                    <a:pt x="812007" y="276225"/>
                  </a:moveTo>
                  <a:lnTo>
                    <a:pt x="812007" y="409575"/>
                  </a:lnTo>
                  <a:lnTo>
                    <a:pt x="1092994" y="409575"/>
                  </a:lnTo>
                  <a:lnTo>
                    <a:pt x="1092994" y="276225"/>
                  </a:lnTo>
                  <a:close/>
                  <a:moveTo>
                    <a:pt x="760415" y="0"/>
                  </a:moveTo>
                  <a:lnTo>
                    <a:pt x="1144586" y="0"/>
                  </a:lnTo>
                  <a:cubicBezTo>
                    <a:pt x="1263387" y="0"/>
                    <a:pt x="1359694" y="96307"/>
                    <a:pt x="1359694" y="215108"/>
                  </a:cubicBezTo>
                  <a:lnTo>
                    <a:pt x="1359694" y="409575"/>
                  </a:lnTo>
                  <a:lnTo>
                    <a:pt x="1794505" y="409575"/>
                  </a:lnTo>
                  <a:cubicBezTo>
                    <a:pt x="1855530" y="409575"/>
                    <a:pt x="1905000" y="459045"/>
                    <a:pt x="1905000" y="520070"/>
                  </a:cubicBezTo>
                  <a:lnTo>
                    <a:pt x="1905000" y="1533520"/>
                  </a:lnTo>
                  <a:cubicBezTo>
                    <a:pt x="1905000" y="1594545"/>
                    <a:pt x="1855530" y="1644015"/>
                    <a:pt x="1794505" y="1644015"/>
                  </a:cubicBezTo>
                  <a:lnTo>
                    <a:pt x="110495" y="1644015"/>
                  </a:lnTo>
                  <a:cubicBezTo>
                    <a:pt x="49470" y="1644015"/>
                    <a:pt x="0" y="1594545"/>
                    <a:pt x="0" y="1533520"/>
                  </a:cubicBezTo>
                  <a:lnTo>
                    <a:pt x="0" y="520070"/>
                  </a:lnTo>
                  <a:cubicBezTo>
                    <a:pt x="0" y="459045"/>
                    <a:pt x="49470" y="409575"/>
                    <a:pt x="110495" y="409575"/>
                  </a:cubicBezTo>
                  <a:lnTo>
                    <a:pt x="545307" y="409575"/>
                  </a:lnTo>
                  <a:lnTo>
                    <a:pt x="545307" y="215108"/>
                  </a:lnTo>
                  <a:cubicBezTo>
                    <a:pt x="545307" y="96307"/>
                    <a:pt x="641614" y="0"/>
                    <a:pt x="76041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17"/>
            <p:cNvSpPr/>
            <p:nvPr/>
          </p:nvSpPr>
          <p:spPr>
            <a:xfrm>
              <a:off x="2790622" y="974120"/>
              <a:ext cx="1086731" cy="1378161"/>
            </a:xfrm>
            <a:custGeom>
              <a:avLst/>
              <a:gdLst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0 w 800100"/>
                <a:gd name="connsiteY3" fmla="*/ 628650 h 628650"/>
                <a:gd name="connsiteX4" fmla="*/ 0 w 800100"/>
                <a:gd name="connsiteY4" fmla="*/ 0 h 628650"/>
                <a:gd name="connsiteX0" fmla="*/ 0 w 800100"/>
                <a:gd name="connsiteY0" fmla="*/ 0 h 628650"/>
                <a:gd name="connsiteX1" fmla="*/ 800100 w 800100"/>
                <a:gd name="connsiteY1" fmla="*/ 0 h 628650"/>
                <a:gd name="connsiteX2" fmla="*/ 800100 w 800100"/>
                <a:gd name="connsiteY2" fmla="*/ 628650 h 628650"/>
                <a:gd name="connsiteX3" fmla="*/ 9525 w 800100"/>
                <a:gd name="connsiteY3" fmla="*/ 479425 h 628650"/>
                <a:gd name="connsiteX4" fmla="*/ 0 w 800100"/>
                <a:gd name="connsiteY4" fmla="*/ 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09550 w 1000125"/>
                <a:gd name="connsiteY3" fmla="*/ 479425 h 628650"/>
                <a:gd name="connsiteX4" fmla="*/ 0 w 1000125"/>
                <a:gd name="connsiteY4" fmla="*/ 412750 h 628650"/>
                <a:gd name="connsiteX0" fmla="*/ 0 w 1000125"/>
                <a:gd name="connsiteY0" fmla="*/ 4127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127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5425 w 1000125"/>
                <a:gd name="connsiteY3" fmla="*/ 463550 h 628650"/>
                <a:gd name="connsiteX4" fmla="*/ 0 w 1000125"/>
                <a:gd name="connsiteY4" fmla="*/ 438150 h 628650"/>
                <a:gd name="connsiteX0" fmla="*/ 0 w 1000125"/>
                <a:gd name="connsiteY0" fmla="*/ 438150 h 628650"/>
                <a:gd name="connsiteX1" fmla="*/ 1000125 w 1000125"/>
                <a:gd name="connsiteY1" fmla="*/ 0 h 628650"/>
                <a:gd name="connsiteX2" fmla="*/ 1000125 w 1000125"/>
                <a:gd name="connsiteY2" fmla="*/ 628650 h 628650"/>
                <a:gd name="connsiteX3" fmla="*/ 228600 w 1000125"/>
                <a:gd name="connsiteY3" fmla="*/ 450850 h 628650"/>
                <a:gd name="connsiteX4" fmla="*/ 0 w 1000125"/>
                <a:gd name="connsiteY4" fmla="*/ 438150 h 628650"/>
                <a:gd name="connsiteX0" fmla="*/ 0 w 990600"/>
                <a:gd name="connsiteY0" fmla="*/ 450850 h 628650"/>
                <a:gd name="connsiteX1" fmla="*/ 990600 w 990600"/>
                <a:gd name="connsiteY1" fmla="*/ 0 h 628650"/>
                <a:gd name="connsiteX2" fmla="*/ 990600 w 990600"/>
                <a:gd name="connsiteY2" fmla="*/ 628650 h 628650"/>
                <a:gd name="connsiteX3" fmla="*/ 219075 w 990600"/>
                <a:gd name="connsiteY3" fmla="*/ 450850 h 628650"/>
                <a:gd name="connsiteX4" fmla="*/ 0 w 990600"/>
                <a:gd name="connsiteY4" fmla="*/ 450850 h 628650"/>
                <a:gd name="connsiteX0" fmla="*/ 0 w 1019175"/>
                <a:gd name="connsiteY0" fmla="*/ 450850 h 647700"/>
                <a:gd name="connsiteX1" fmla="*/ 990600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450850 h 647700"/>
                <a:gd name="connsiteX1" fmla="*/ 923925 w 1019175"/>
                <a:gd name="connsiteY1" fmla="*/ 0 h 647700"/>
                <a:gd name="connsiteX2" fmla="*/ 1019175 w 1019175"/>
                <a:gd name="connsiteY2" fmla="*/ 647700 h 647700"/>
                <a:gd name="connsiteX3" fmla="*/ 219075 w 1019175"/>
                <a:gd name="connsiteY3" fmla="*/ 450850 h 647700"/>
                <a:gd name="connsiteX4" fmla="*/ 0 w 1019175"/>
                <a:gd name="connsiteY4" fmla="*/ 450850 h 647700"/>
                <a:gd name="connsiteX0" fmla="*/ 0 w 1019175"/>
                <a:gd name="connsiteY0" fmla="*/ 513801 h 710651"/>
                <a:gd name="connsiteX1" fmla="*/ 923925 w 1019175"/>
                <a:gd name="connsiteY1" fmla="*/ 62951 h 710651"/>
                <a:gd name="connsiteX2" fmla="*/ 1019175 w 1019175"/>
                <a:gd name="connsiteY2" fmla="*/ 710651 h 710651"/>
                <a:gd name="connsiteX3" fmla="*/ 219075 w 1019175"/>
                <a:gd name="connsiteY3" fmla="*/ 513801 h 710651"/>
                <a:gd name="connsiteX4" fmla="*/ 0 w 1019175"/>
                <a:gd name="connsiteY4" fmla="*/ 513801 h 710651"/>
                <a:gd name="connsiteX0" fmla="*/ 10401 w 1029576"/>
                <a:gd name="connsiteY0" fmla="*/ 546568 h 743418"/>
                <a:gd name="connsiteX1" fmla="*/ 934326 w 1029576"/>
                <a:gd name="connsiteY1" fmla="*/ 95718 h 743418"/>
                <a:gd name="connsiteX2" fmla="*/ 1029576 w 1029576"/>
                <a:gd name="connsiteY2" fmla="*/ 743418 h 743418"/>
                <a:gd name="connsiteX3" fmla="*/ 229476 w 1029576"/>
                <a:gd name="connsiteY3" fmla="*/ 546568 h 743418"/>
                <a:gd name="connsiteX4" fmla="*/ 10401 w 1029576"/>
                <a:gd name="connsiteY4" fmla="*/ 546568 h 743418"/>
                <a:gd name="connsiteX0" fmla="*/ 9463 w 1028638"/>
                <a:gd name="connsiteY0" fmla="*/ 589221 h 786071"/>
                <a:gd name="connsiteX1" fmla="*/ 933388 w 1028638"/>
                <a:gd name="connsiteY1" fmla="*/ 138371 h 786071"/>
                <a:gd name="connsiteX2" fmla="*/ 1028638 w 1028638"/>
                <a:gd name="connsiteY2" fmla="*/ 786071 h 786071"/>
                <a:gd name="connsiteX3" fmla="*/ 228538 w 1028638"/>
                <a:gd name="connsiteY3" fmla="*/ 589221 h 786071"/>
                <a:gd name="connsiteX4" fmla="*/ 9463 w 1028638"/>
                <a:gd name="connsiteY4" fmla="*/ 589221 h 786071"/>
                <a:gd name="connsiteX0" fmla="*/ 9592 w 1028767"/>
                <a:gd name="connsiteY0" fmla="*/ 618340 h 815190"/>
                <a:gd name="connsiteX1" fmla="*/ 933517 w 1028767"/>
                <a:gd name="connsiteY1" fmla="*/ 167490 h 815190"/>
                <a:gd name="connsiteX2" fmla="*/ 1028767 w 1028767"/>
                <a:gd name="connsiteY2" fmla="*/ 815190 h 815190"/>
                <a:gd name="connsiteX3" fmla="*/ 228667 w 1028767"/>
                <a:gd name="connsiteY3" fmla="*/ 618340 h 815190"/>
                <a:gd name="connsiteX4" fmla="*/ 9592 w 1028767"/>
                <a:gd name="connsiteY4" fmla="*/ 618340 h 815190"/>
                <a:gd name="connsiteX0" fmla="*/ 9910 w 1029085"/>
                <a:gd name="connsiteY0" fmla="*/ 621120 h 817970"/>
                <a:gd name="connsiteX1" fmla="*/ 933835 w 1029085"/>
                <a:gd name="connsiteY1" fmla="*/ 170270 h 817970"/>
                <a:gd name="connsiteX2" fmla="*/ 1029085 w 1029085"/>
                <a:gd name="connsiteY2" fmla="*/ 817970 h 817970"/>
                <a:gd name="connsiteX3" fmla="*/ 228985 w 1029085"/>
                <a:gd name="connsiteY3" fmla="*/ 621120 h 817970"/>
                <a:gd name="connsiteX4" fmla="*/ 9910 w 1029085"/>
                <a:gd name="connsiteY4" fmla="*/ 621120 h 817970"/>
                <a:gd name="connsiteX0" fmla="*/ 9910 w 1053307"/>
                <a:gd name="connsiteY0" fmla="*/ 621120 h 817970"/>
                <a:gd name="connsiteX1" fmla="*/ 933835 w 1053307"/>
                <a:gd name="connsiteY1" fmla="*/ 170270 h 817970"/>
                <a:gd name="connsiteX2" fmla="*/ 1029085 w 1053307"/>
                <a:gd name="connsiteY2" fmla="*/ 817970 h 817970"/>
                <a:gd name="connsiteX3" fmla="*/ 228985 w 1053307"/>
                <a:gd name="connsiteY3" fmla="*/ 621120 h 817970"/>
                <a:gd name="connsiteX4" fmla="*/ 9910 w 1053307"/>
                <a:gd name="connsiteY4" fmla="*/ 621120 h 817970"/>
                <a:gd name="connsiteX0" fmla="*/ 9910 w 1091645"/>
                <a:gd name="connsiteY0" fmla="*/ 621120 h 817970"/>
                <a:gd name="connsiteX1" fmla="*/ 933835 w 1091645"/>
                <a:gd name="connsiteY1" fmla="*/ 170270 h 817970"/>
                <a:gd name="connsiteX2" fmla="*/ 1029085 w 1091645"/>
                <a:gd name="connsiteY2" fmla="*/ 817970 h 817970"/>
                <a:gd name="connsiteX3" fmla="*/ 228985 w 1091645"/>
                <a:gd name="connsiteY3" fmla="*/ 621120 h 817970"/>
                <a:gd name="connsiteX4" fmla="*/ 9910 w 1091645"/>
                <a:gd name="connsiteY4" fmla="*/ 621120 h 817970"/>
                <a:gd name="connsiteX0" fmla="*/ 9910 w 1089102"/>
                <a:gd name="connsiteY0" fmla="*/ 621120 h 817970"/>
                <a:gd name="connsiteX1" fmla="*/ 933835 w 1089102"/>
                <a:gd name="connsiteY1" fmla="*/ 170270 h 817970"/>
                <a:gd name="connsiteX2" fmla="*/ 1029085 w 1089102"/>
                <a:gd name="connsiteY2" fmla="*/ 817970 h 817970"/>
                <a:gd name="connsiteX3" fmla="*/ 228985 w 1089102"/>
                <a:gd name="connsiteY3" fmla="*/ 621120 h 817970"/>
                <a:gd name="connsiteX4" fmla="*/ 9910 w 1089102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228985 w 1086914"/>
                <a:gd name="connsiteY3" fmla="*/ 621120 h 817970"/>
                <a:gd name="connsiteX4" fmla="*/ 9910 w 1086914"/>
                <a:gd name="connsiteY4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28985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4486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910 w 1086914"/>
                <a:gd name="connsiteY0" fmla="*/ 621120 h 817970"/>
                <a:gd name="connsiteX1" fmla="*/ 933835 w 1086914"/>
                <a:gd name="connsiteY1" fmla="*/ 170270 h 817970"/>
                <a:gd name="connsiteX2" fmla="*/ 1029085 w 1086914"/>
                <a:gd name="connsiteY2" fmla="*/ 817970 h 817970"/>
                <a:gd name="connsiteX3" fmla="*/ 743336 w 1086914"/>
                <a:gd name="connsiteY3" fmla="*/ 741772 h 817970"/>
                <a:gd name="connsiteX4" fmla="*/ 251210 w 1086914"/>
                <a:gd name="connsiteY4" fmla="*/ 621120 h 817970"/>
                <a:gd name="connsiteX5" fmla="*/ 9910 w 1086914"/>
                <a:gd name="connsiteY5" fmla="*/ 621120 h 817970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743153 w 1086731"/>
                <a:gd name="connsiteY3" fmla="*/ 740383 h 816581"/>
                <a:gd name="connsiteX4" fmla="*/ 251027 w 1086731"/>
                <a:gd name="connsiteY4" fmla="*/ 619731 h 816581"/>
                <a:gd name="connsiteX5" fmla="*/ 9727 w 1086731"/>
                <a:gd name="connsiteY5" fmla="*/ 619731 h 816581"/>
                <a:gd name="connsiteX0" fmla="*/ 9727 w 1086731"/>
                <a:gd name="connsiteY0" fmla="*/ 619731 h 816581"/>
                <a:gd name="connsiteX1" fmla="*/ 933652 w 1086731"/>
                <a:gd name="connsiteY1" fmla="*/ 168881 h 816581"/>
                <a:gd name="connsiteX2" fmla="*/ 1028902 w 1086731"/>
                <a:gd name="connsiteY2" fmla="*/ 816581 h 816581"/>
                <a:gd name="connsiteX3" fmla="*/ 841578 w 1086731"/>
                <a:gd name="connsiteY3" fmla="*/ 765783 h 816581"/>
                <a:gd name="connsiteX4" fmla="*/ 743153 w 1086731"/>
                <a:gd name="connsiteY4" fmla="*/ 740383 h 816581"/>
                <a:gd name="connsiteX5" fmla="*/ 251027 w 1086731"/>
                <a:gd name="connsiteY5" fmla="*/ 619731 h 816581"/>
                <a:gd name="connsiteX6" fmla="*/ 9727 w 1086731"/>
                <a:gd name="connsiteY6" fmla="*/ 619731 h 816581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485978 w 1086731"/>
                <a:gd name="connsiteY3" fmla="*/ 829283 h 829283"/>
                <a:gd name="connsiteX4" fmla="*/ 743153 w 1086731"/>
                <a:gd name="connsiteY4" fmla="*/ 740383 h 829283"/>
                <a:gd name="connsiteX5" fmla="*/ 251027 w 1086731"/>
                <a:gd name="connsiteY5" fmla="*/ 619731 h 829283"/>
                <a:gd name="connsiteX6" fmla="*/ 9727 w 1086731"/>
                <a:gd name="connsiteY6" fmla="*/ 619731 h 829283"/>
                <a:gd name="connsiteX0" fmla="*/ 9727 w 1086731"/>
                <a:gd name="connsiteY0" fmla="*/ 619731 h 829283"/>
                <a:gd name="connsiteX1" fmla="*/ 933652 w 1086731"/>
                <a:gd name="connsiteY1" fmla="*/ 168881 h 829283"/>
                <a:gd name="connsiteX2" fmla="*/ 1028902 w 1086731"/>
                <a:gd name="connsiteY2" fmla="*/ 816581 h 829283"/>
                <a:gd name="connsiteX3" fmla="*/ 790778 w 1086731"/>
                <a:gd name="connsiteY3" fmla="*/ 819758 h 829283"/>
                <a:gd name="connsiteX4" fmla="*/ 485978 w 1086731"/>
                <a:gd name="connsiteY4" fmla="*/ 829283 h 829283"/>
                <a:gd name="connsiteX5" fmla="*/ 743153 w 1086731"/>
                <a:gd name="connsiteY5" fmla="*/ 740383 h 829283"/>
                <a:gd name="connsiteX6" fmla="*/ 251027 w 1086731"/>
                <a:gd name="connsiteY6" fmla="*/ 619731 h 829283"/>
                <a:gd name="connsiteX7" fmla="*/ 9727 w 1086731"/>
                <a:gd name="connsiteY7" fmla="*/ 619731 h 82928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485978 w 1086731"/>
                <a:gd name="connsiteY4" fmla="*/ 829283 h 1076933"/>
                <a:gd name="connsiteX5" fmla="*/ 743153 w 1086731"/>
                <a:gd name="connsiteY5" fmla="*/ 740383 h 1076933"/>
                <a:gd name="connsiteX6" fmla="*/ 251027 w 1086731"/>
                <a:gd name="connsiteY6" fmla="*/ 619731 h 1076933"/>
                <a:gd name="connsiteX7" fmla="*/ 9727 w 1086731"/>
                <a:gd name="connsiteY7" fmla="*/ 619731 h 1076933"/>
                <a:gd name="connsiteX0" fmla="*/ 9727 w 1086731"/>
                <a:gd name="connsiteY0" fmla="*/ 619731 h 1076933"/>
                <a:gd name="connsiteX1" fmla="*/ 933652 w 1086731"/>
                <a:gd name="connsiteY1" fmla="*/ 168881 h 1076933"/>
                <a:gd name="connsiteX2" fmla="*/ 1028902 w 1086731"/>
                <a:gd name="connsiteY2" fmla="*/ 816581 h 1076933"/>
                <a:gd name="connsiteX3" fmla="*/ 682828 w 1086731"/>
                <a:gd name="connsiteY3" fmla="*/ 1076933 h 1076933"/>
                <a:gd name="connsiteX4" fmla="*/ 584403 w 1086731"/>
                <a:gd name="connsiteY4" fmla="*/ 946758 h 1076933"/>
                <a:gd name="connsiteX5" fmla="*/ 485978 w 1086731"/>
                <a:gd name="connsiteY5" fmla="*/ 829283 h 1076933"/>
                <a:gd name="connsiteX6" fmla="*/ 743153 w 1086731"/>
                <a:gd name="connsiteY6" fmla="*/ 740383 h 1076933"/>
                <a:gd name="connsiteX7" fmla="*/ 251027 w 1086731"/>
                <a:gd name="connsiteY7" fmla="*/ 619731 h 1076933"/>
                <a:gd name="connsiteX8" fmla="*/ 9727 w 1086731"/>
                <a:gd name="connsiteY8" fmla="*/ 619731 h 1076933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85978 w 1086731"/>
                <a:gd name="connsiteY5" fmla="*/ 829283 h 1283308"/>
                <a:gd name="connsiteX6" fmla="*/ 743153 w 1086731"/>
                <a:gd name="connsiteY6" fmla="*/ 740383 h 1283308"/>
                <a:gd name="connsiteX7" fmla="*/ 251027 w 1086731"/>
                <a:gd name="connsiteY7" fmla="*/ 619731 h 1283308"/>
                <a:gd name="connsiteX8" fmla="*/ 9727 w 1086731"/>
                <a:gd name="connsiteY8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60578 w 1086731"/>
                <a:gd name="connsiteY5" fmla="*/ 95945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0253 w 1086731"/>
                <a:gd name="connsiteY5" fmla="*/ 953107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406603 w 1086731"/>
                <a:gd name="connsiteY4" fmla="*/ 1283308 h 1283308"/>
                <a:gd name="connsiteX5" fmla="*/ 409778 w 1086731"/>
                <a:gd name="connsiteY5" fmla="*/ 949932 h 1283308"/>
                <a:gd name="connsiteX6" fmla="*/ 485978 w 1086731"/>
                <a:gd name="connsiteY6" fmla="*/ 829283 h 1283308"/>
                <a:gd name="connsiteX7" fmla="*/ 743153 w 1086731"/>
                <a:gd name="connsiteY7" fmla="*/ 740383 h 1283308"/>
                <a:gd name="connsiteX8" fmla="*/ 251027 w 1086731"/>
                <a:gd name="connsiteY8" fmla="*/ 619731 h 1283308"/>
                <a:gd name="connsiteX9" fmla="*/ 9727 w 1086731"/>
                <a:gd name="connsiteY9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571703 w 1086731"/>
                <a:gd name="connsiteY4" fmla="*/ 1153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6478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485978 w 1086731"/>
                <a:gd name="connsiteY7" fmla="*/ 82928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283308"/>
                <a:gd name="connsiteX1" fmla="*/ 933652 w 1086731"/>
                <a:gd name="connsiteY1" fmla="*/ 168881 h 1283308"/>
                <a:gd name="connsiteX2" fmla="*/ 1028902 w 1086731"/>
                <a:gd name="connsiteY2" fmla="*/ 816581 h 1283308"/>
                <a:gd name="connsiteX3" fmla="*/ 682828 w 1086731"/>
                <a:gd name="connsiteY3" fmla="*/ 1076933 h 1283308"/>
                <a:gd name="connsiteX4" fmla="*/ 679653 w 1086731"/>
                <a:gd name="connsiteY4" fmla="*/ 1280132 h 1283308"/>
                <a:gd name="connsiteX5" fmla="*/ 406603 w 1086731"/>
                <a:gd name="connsiteY5" fmla="*/ 1283308 h 1283308"/>
                <a:gd name="connsiteX6" fmla="*/ 409778 w 1086731"/>
                <a:gd name="connsiteY6" fmla="*/ 949932 h 1283308"/>
                <a:gd name="connsiteX7" fmla="*/ 527253 w 1086731"/>
                <a:gd name="connsiteY7" fmla="*/ 822933 h 1283308"/>
                <a:gd name="connsiteX8" fmla="*/ 743153 w 1086731"/>
                <a:gd name="connsiteY8" fmla="*/ 740383 h 1283308"/>
                <a:gd name="connsiteX9" fmla="*/ 251027 w 1086731"/>
                <a:gd name="connsiteY9" fmla="*/ 619731 h 1283308"/>
                <a:gd name="connsiteX10" fmla="*/ 9727 w 1086731"/>
                <a:gd name="connsiteY10" fmla="*/ 619731 h 1283308"/>
                <a:gd name="connsiteX0" fmla="*/ 9727 w 1086731"/>
                <a:gd name="connsiteY0" fmla="*/ 619731 h 1328823"/>
                <a:gd name="connsiteX1" fmla="*/ 933652 w 1086731"/>
                <a:gd name="connsiteY1" fmla="*/ 168881 h 1328823"/>
                <a:gd name="connsiteX2" fmla="*/ 1028902 w 1086731"/>
                <a:gd name="connsiteY2" fmla="*/ 816581 h 1328823"/>
                <a:gd name="connsiteX3" fmla="*/ 682828 w 1086731"/>
                <a:gd name="connsiteY3" fmla="*/ 1076933 h 1328823"/>
                <a:gd name="connsiteX4" fmla="*/ 679653 w 1086731"/>
                <a:gd name="connsiteY4" fmla="*/ 1280132 h 1328823"/>
                <a:gd name="connsiteX5" fmla="*/ 406603 w 1086731"/>
                <a:gd name="connsiteY5" fmla="*/ 1283308 h 1328823"/>
                <a:gd name="connsiteX6" fmla="*/ 409778 w 1086731"/>
                <a:gd name="connsiteY6" fmla="*/ 949932 h 1328823"/>
                <a:gd name="connsiteX7" fmla="*/ 527253 w 1086731"/>
                <a:gd name="connsiteY7" fmla="*/ 822933 h 1328823"/>
                <a:gd name="connsiteX8" fmla="*/ 743153 w 1086731"/>
                <a:gd name="connsiteY8" fmla="*/ 740383 h 1328823"/>
                <a:gd name="connsiteX9" fmla="*/ 251027 w 1086731"/>
                <a:gd name="connsiteY9" fmla="*/ 619731 h 1328823"/>
                <a:gd name="connsiteX10" fmla="*/ 9727 w 1086731"/>
                <a:gd name="connsiteY10" fmla="*/ 619731 h 1328823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2684"/>
                <a:gd name="connsiteX1" fmla="*/ 933652 w 1086731"/>
                <a:gd name="connsiteY1" fmla="*/ 168881 h 1362684"/>
                <a:gd name="connsiteX2" fmla="*/ 1028902 w 1086731"/>
                <a:gd name="connsiteY2" fmla="*/ 816581 h 1362684"/>
                <a:gd name="connsiteX3" fmla="*/ 682828 w 1086731"/>
                <a:gd name="connsiteY3" fmla="*/ 1076933 h 1362684"/>
                <a:gd name="connsiteX4" fmla="*/ 679653 w 1086731"/>
                <a:gd name="connsiteY4" fmla="*/ 1280132 h 1362684"/>
                <a:gd name="connsiteX5" fmla="*/ 406603 w 1086731"/>
                <a:gd name="connsiteY5" fmla="*/ 1283308 h 1362684"/>
                <a:gd name="connsiteX6" fmla="*/ 409778 w 1086731"/>
                <a:gd name="connsiteY6" fmla="*/ 949932 h 1362684"/>
                <a:gd name="connsiteX7" fmla="*/ 527253 w 1086731"/>
                <a:gd name="connsiteY7" fmla="*/ 822933 h 1362684"/>
                <a:gd name="connsiteX8" fmla="*/ 743153 w 1086731"/>
                <a:gd name="connsiteY8" fmla="*/ 740383 h 1362684"/>
                <a:gd name="connsiteX9" fmla="*/ 251027 w 1086731"/>
                <a:gd name="connsiteY9" fmla="*/ 619731 h 1362684"/>
                <a:gd name="connsiteX10" fmla="*/ 9727 w 1086731"/>
                <a:gd name="connsiteY10" fmla="*/ 619731 h 1362684"/>
                <a:gd name="connsiteX0" fmla="*/ 9727 w 1086731"/>
                <a:gd name="connsiteY0" fmla="*/ 619731 h 1363873"/>
                <a:gd name="connsiteX1" fmla="*/ 933652 w 1086731"/>
                <a:gd name="connsiteY1" fmla="*/ 168881 h 1363873"/>
                <a:gd name="connsiteX2" fmla="*/ 1028902 w 1086731"/>
                <a:gd name="connsiteY2" fmla="*/ 816581 h 1363873"/>
                <a:gd name="connsiteX3" fmla="*/ 682828 w 1086731"/>
                <a:gd name="connsiteY3" fmla="*/ 1076933 h 1363873"/>
                <a:gd name="connsiteX4" fmla="*/ 679653 w 1086731"/>
                <a:gd name="connsiteY4" fmla="*/ 1280132 h 1363873"/>
                <a:gd name="connsiteX5" fmla="*/ 406603 w 1086731"/>
                <a:gd name="connsiteY5" fmla="*/ 1283308 h 1363873"/>
                <a:gd name="connsiteX6" fmla="*/ 409778 w 1086731"/>
                <a:gd name="connsiteY6" fmla="*/ 949932 h 1363873"/>
                <a:gd name="connsiteX7" fmla="*/ 527253 w 1086731"/>
                <a:gd name="connsiteY7" fmla="*/ 822933 h 1363873"/>
                <a:gd name="connsiteX8" fmla="*/ 743153 w 1086731"/>
                <a:gd name="connsiteY8" fmla="*/ 740383 h 1363873"/>
                <a:gd name="connsiteX9" fmla="*/ 251027 w 1086731"/>
                <a:gd name="connsiteY9" fmla="*/ 619731 h 1363873"/>
                <a:gd name="connsiteX10" fmla="*/ 9727 w 1086731"/>
                <a:gd name="connsiteY10" fmla="*/ 619731 h 1363873"/>
                <a:gd name="connsiteX0" fmla="*/ 9727 w 1086731"/>
                <a:gd name="connsiteY0" fmla="*/ 619731 h 1367474"/>
                <a:gd name="connsiteX1" fmla="*/ 933652 w 1086731"/>
                <a:gd name="connsiteY1" fmla="*/ 168881 h 1367474"/>
                <a:gd name="connsiteX2" fmla="*/ 1028902 w 1086731"/>
                <a:gd name="connsiteY2" fmla="*/ 816581 h 1367474"/>
                <a:gd name="connsiteX3" fmla="*/ 682828 w 1086731"/>
                <a:gd name="connsiteY3" fmla="*/ 1076933 h 1367474"/>
                <a:gd name="connsiteX4" fmla="*/ 679653 w 1086731"/>
                <a:gd name="connsiteY4" fmla="*/ 1280132 h 1367474"/>
                <a:gd name="connsiteX5" fmla="*/ 406603 w 1086731"/>
                <a:gd name="connsiteY5" fmla="*/ 1283308 h 1367474"/>
                <a:gd name="connsiteX6" fmla="*/ 409778 w 1086731"/>
                <a:gd name="connsiteY6" fmla="*/ 949932 h 1367474"/>
                <a:gd name="connsiteX7" fmla="*/ 527253 w 1086731"/>
                <a:gd name="connsiteY7" fmla="*/ 822933 h 1367474"/>
                <a:gd name="connsiteX8" fmla="*/ 743153 w 1086731"/>
                <a:gd name="connsiteY8" fmla="*/ 740383 h 1367474"/>
                <a:gd name="connsiteX9" fmla="*/ 251027 w 1086731"/>
                <a:gd name="connsiteY9" fmla="*/ 619731 h 1367474"/>
                <a:gd name="connsiteX10" fmla="*/ 9727 w 1086731"/>
                <a:gd name="connsiteY10" fmla="*/ 619731 h 1367474"/>
                <a:gd name="connsiteX0" fmla="*/ 9727 w 1086731"/>
                <a:gd name="connsiteY0" fmla="*/ 619731 h 1368646"/>
                <a:gd name="connsiteX1" fmla="*/ 933652 w 1086731"/>
                <a:gd name="connsiteY1" fmla="*/ 168881 h 1368646"/>
                <a:gd name="connsiteX2" fmla="*/ 1028902 w 1086731"/>
                <a:gd name="connsiteY2" fmla="*/ 816581 h 1368646"/>
                <a:gd name="connsiteX3" fmla="*/ 682828 w 1086731"/>
                <a:gd name="connsiteY3" fmla="*/ 1076933 h 1368646"/>
                <a:gd name="connsiteX4" fmla="*/ 679653 w 1086731"/>
                <a:gd name="connsiteY4" fmla="*/ 1280132 h 1368646"/>
                <a:gd name="connsiteX5" fmla="*/ 406603 w 1086731"/>
                <a:gd name="connsiteY5" fmla="*/ 1283308 h 1368646"/>
                <a:gd name="connsiteX6" fmla="*/ 409778 w 1086731"/>
                <a:gd name="connsiteY6" fmla="*/ 949932 h 1368646"/>
                <a:gd name="connsiteX7" fmla="*/ 527253 w 1086731"/>
                <a:gd name="connsiteY7" fmla="*/ 822933 h 1368646"/>
                <a:gd name="connsiteX8" fmla="*/ 743153 w 1086731"/>
                <a:gd name="connsiteY8" fmla="*/ 740383 h 1368646"/>
                <a:gd name="connsiteX9" fmla="*/ 251027 w 1086731"/>
                <a:gd name="connsiteY9" fmla="*/ 619731 h 1368646"/>
                <a:gd name="connsiteX10" fmla="*/ 9727 w 1086731"/>
                <a:gd name="connsiteY10" fmla="*/ 619731 h 1368646"/>
                <a:gd name="connsiteX0" fmla="*/ 9727 w 1086731"/>
                <a:gd name="connsiteY0" fmla="*/ 619731 h 1369854"/>
                <a:gd name="connsiteX1" fmla="*/ 933652 w 1086731"/>
                <a:gd name="connsiteY1" fmla="*/ 168881 h 1369854"/>
                <a:gd name="connsiteX2" fmla="*/ 1028902 w 1086731"/>
                <a:gd name="connsiteY2" fmla="*/ 816581 h 1369854"/>
                <a:gd name="connsiteX3" fmla="*/ 682828 w 1086731"/>
                <a:gd name="connsiteY3" fmla="*/ 1076933 h 1369854"/>
                <a:gd name="connsiteX4" fmla="*/ 679653 w 1086731"/>
                <a:gd name="connsiteY4" fmla="*/ 1280132 h 1369854"/>
                <a:gd name="connsiteX5" fmla="*/ 406603 w 1086731"/>
                <a:gd name="connsiteY5" fmla="*/ 1283308 h 1369854"/>
                <a:gd name="connsiteX6" fmla="*/ 409778 w 1086731"/>
                <a:gd name="connsiteY6" fmla="*/ 949932 h 1369854"/>
                <a:gd name="connsiteX7" fmla="*/ 527253 w 1086731"/>
                <a:gd name="connsiteY7" fmla="*/ 822933 h 1369854"/>
                <a:gd name="connsiteX8" fmla="*/ 743153 w 1086731"/>
                <a:gd name="connsiteY8" fmla="*/ 740383 h 1369854"/>
                <a:gd name="connsiteX9" fmla="*/ 251027 w 1086731"/>
                <a:gd name="connsiteY9" fmla="*/ 619731 h 1369854"/>
                <a:gd name="connsiteX10" fmla="*/ 9727 w 1086731"/>
                <a:gd name="connsiteY10" fmla="*/ 619731 h 1369854"/>
                <a:gd name="connsiteX0" fmla="*/ 9727 w 1086731"/>
                <a:gd name="connsiteY0" fmla="*/ 619731 h 1372209"/>
                <a:gd name="connsiteX1" fmla="*/ 933652 w 1086731"/>
                <a:gd name="connsiteY1" fmla="*/ 168881 h 1372209"/>
                <a:gd name="connsiteX2" fmla="*/ 1028902 w 1086731"/>
                <a:gd name="connsiteY2" fmla="*/ 816581 h 1372209"/>
                <a:gd name="connsiteX3" fmla="*/ 682828 w 1086731"/>
                <a:gd name="connsiteY3" fmla="*/ 1076933 h 1372209"/>
                <a:gd name="connsiteX4" fmla="*/ 679653 w 1086731"/>
                <a:gd name="connsiteY4" fmla="*/ 1280132 h 1372209"/>
                <a:gd name="connsiteX5" fmla="*/ 406603 w 1086731"/>
                <a:gd name="connsiteY5" fmla="*/ 1283308 h 1372209"/>
                <a:gd name="connsiteX6" fmla="*/ 409778 w 1086731"/>
                <a:gd name="connsiteY6" fmla="*/ 949932 h 1372209"/>
                <a:gd name="connsiteX7" fmla="*/ 527253 w 1086731"/>
                <a:gd name="connsiteY7" fmla="*/ 822933 h 1372209"/>
                <a:gd name="connsiteX8" fmla="*/ 743153 w 1086731"/>
                <a:gd name="connsiteY8" fmla="*/ 740383 h 1372209"/>
                <a:gd name="connsiteX9" fmla="*/ 251027 w 1086731"/>
                <a:gd name="connsiteY9" fmla="*/ 619731 h 1372209"/>
                <a:gd name="connsiteX10" fmla="*/ 9727 w 1086731"/>
                <a:gd name="connsiteY10" fmla="*/ 619731 h 1372209"/>
                <a:gd name="connsiteX0" fmla="*/ 9727 w 1086731"/>
                <a:gd name="connsiteY0" fmla="*/ 619731 h 1374615"/>
                <a:gd name="connsiteX1" fmla="*/ 933652 w 1086731"/>
                <a:gd name="connsiteY1" fmla="*/ 168881 h 1374615"/>
                <a:gd name="connsiteX2" fmla="*/ 1028902 w 1086731"/>
                <a:gd name="connsiteY2" fmla="*/ 816581 h 1374615"/>
                <a:gd name="connsiteX3" fmla="*/ 682828 w 1086731"/>
                <a:gd name="connsiteY3" fmla="*/ 1076933 h 1374615"/>
                <a:gd name="connsiteX4" fmla="*/ 679653 w 1086731"/>
                <a:gd name="connsiteY4" fmla="*/ 1280132 h 1374615"/>
                <a:gd name="connsiteX5" fmla="*/ 406603 w 1086731"/>
                <a:gd name="connsiteY5" fmla="*/ 1283308 h 1374615"/>
                <a:gd name="connsiteX6" fmla="*/ 409778 w 1086731"/>
                <a:gd name="connsiteY6" fmla="*/ 949932 h 1374615"/>
                <a:gd name="connsiteX7" fmla="*/ 527253 w 1086731"/>
                <a:gd name="connsiteY7" fmla="*/ 822933 h 1374615"/>
                <a:gd name="connsiteX8" fmla="*/ 743153 w 1086731"/>
                <a:gd name="connsiteY8" fmla="*/ 740383 h 1374615"/>
                <a:gd name="connsiteX9" fmla="*/ 251027 w 1086731"/>
                <a:gd name="connsiteY9" fmla="*/ 619731 h 1374615"/>
                <a:gd name="connsiteX10" fmla="*/ 9727 w 1086731"/>
                <a:gd name="connsiteY10" fmla="*/ 619731 h 1374615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  <a:gd name="connsiteX0" fmla="*/ 9727 w 1086731"/>
                <a:gd name="connsiteY0" fmla="*/ 619731 h 1378161"/>
                <a:gd name="connsiteX1" fmla="*/ 933652 w 1086731"/>
                <a:gd name="connsiteY1" fmla="*/ 168881 h 1378161"/>
                <a:gd name="connsiteX2" fmla="*/ 1028902 w 1086731"/>
                <a:gd name="connsiteY2" fmla="*/ 816581 h 1378161"/>
                <a:gd name="connsiteX3" fmla="*/ 682828 w 1086731"/>
                <a:gd name="connsiteY3" fmla="*/ 1076933 h 1378161"/>
                <a:gd name="connsiteX4" fmla="*/ 679653 w 1086731"/>
                <a:gd name="connsiteY4" fmla="*/ 1280132 h 1378161"/>
                <a:gd name="connsiteX5" fmla="*/ 406603 w 1086731"/>
                <a:gd name="connsiteY5" fmla="*/ 1283308 h 1378161"/>
                <a:gd name="connsiteX6" fmla="*/ 409778 w 1086731"/>
                <a:gd name="connsiteY6" fmla="*/ 949932 h 1378161"/>
                <a:gd name="connsiteX7" fmla="*/ 527253 w 1086731"/>
                <a:gd name="connsiteY7" fmla="*/ 822933 h 1378161"/>
                <a:gd name="connsiteX8" fmla="*/ 743153 w 1086731"/>
                <a:gd name="connsiteY8" fmla="*/ 740383 h 1378161"/>
                <a:gd name="connsiteX9" fmla="*/ 251027 w 1086731"/>
                <a:gd name="connsiteY9" fmla="*/ 619731 h 1378161"/>
                <a:gd name="connsiteX10" fmla="*/ 9727 w 1086731"/>
                <a:gd name="connsiteY10" fmla="*/ 619731 h 13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731" h="1378161">
                  <a:moveTo>
                    <a:pt x="9727" y="619731"/>
                  </a:moveTo>
                  <a:cubicBezTo>
                    <a:pt x="-82348" y="180523"/>
                    <a:pt x="498677" y="-245986"/>
                    <a:pt x="933652" y="168881"/>
                  </a:cubicBezTo>
                  <a:cubicBezTo>
                    <a:pt x="1146377" y="384781"/>
                    <a:pt x="1095577" y="641956"/>
                    <a:pt x="1028902" y="816581"/>
                  </a:cubicBezTo>
                  <a:cubicBezTo>
                    <a:pt x="970694" y="954165"/>
                    <a:pt x="833111" y="1040949"/>
                    <a:pt x="682828" y="1076933"/>
                  </a:cubicBezTo>
                  <a:cubicBezTo>
                    <a:pt x="681770" y="1144666"/>
                    <a:pt x="680711" y="1212399"/>
                    <a:pt x="679653" y="1280132"/>
                  </a:cubicBezTo>
                  <a:cubicBezTo>
                    <a:pt x="645786" y="1411366"/>
                    <a:pt x="430945" y="1409249"/>
                    <a:pt x="406603" y="1283308"/>
                  </a:cubicBezTo>
                  <a:cubicBezTo>
                    <a:pt x="407661" y="1172183"/>
                    <a:pt x="408720" y="1061057"/>
                    <a:pt x="409778" y="949932"/>
                  </a:cubicBezTo>
                  <a:cubicBezTo>
                    <a:pt x="407661" y="885374"/>
                    <a:pt x="427770" y="827166"/>
                    <a:pt x="527253" y="822933"/>
                  </a:cubicBezTo>
                  <a:cubicBezTo>
                    <a:pt x="621445" y="827166"/>
                    <a:pt x="693411" y="796475"/>
                    <a:pt x="743153" y="740383"/>
                  </a:cubicBezTo>
                  <a:cubicBezTo>
                    <a:pt x="1022553" y="296941"/>
                    <a:pt x="298652" y="37648"/>
                    <a:pt x="251027" y="619731"/>
                  </a:cubicBezTo>
                  <a:cubicBezTo>
                    <a:pt x="224569" y="727681"/>
                    <a:pt x="29835" y="708631"/>
                    <a:pt x="9727" y="6197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2108200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5642429" y="3832225"/>
              <a:ext cx="1384300" cy="13843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 406"/>
            <p:cNvSpPr/>
            <p:nvPr/>
          </p:nvSpPr>
          <p:spPr>
            <a:xfrm>
              <a:off x="1565344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 407"/>
            <p:cNvSpPr/>
            <p:nvPr/>
          </p:nvSpPr>
          <p:spPr>
            <a:xfrm>
              <a:off x="5099575" y="5413440"/>
              <a:ext cx="2470010" cy="1233711"/>
            </a:xfrm>
            <a:custGeom>
              <a:avLst/>
              <a:gdLst>
                <a:gd name="connsiteX0" fmla="*/ 1235006 w 2470012"/>
                <a:gd name="connsiteY0" fmla="*/ 0 h 1233714"/>
                <a:gd name="connsiteX1" fmla="*/ 2463705 w 2470012"/>
                <a:gd name="connsiteY1" fmla="*/ 1108796 h 1233714"/>
                <a:gd name="connsiteX2" fmla="*/ 2470012 w 2470012"/>
                <a:gd name="connsiteY2" fmla="*/ 1233714 h 1233714"/>
                <a:gd name="connsiteX3" fmla="*/ 0 w 2470012"/>
                <a:gd name="connsiteY3" fmla="*/ 1233714 h 1233714"/>
                <a:gd name="connsiteX4" fmla="*/ 6308 w 2470012"/>
                <a:gd name="connsiteY4" fmla="*/ 1108796 h 1233714"/>
                <a:gd name="connsiteX5" fmla="*/ 1235006 w 2470012"/>
                <a:gd name="connsiteY5" fmla="*/ 0 h 12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012" h="1233714">
                  <a:moveTo>
                    <a:pt x="1235006" y="0"/>
                  </a:moveTo>
                  <a:cubicBezTo>
                    <a:pt x="1874487" y="0"/>
                    <a:pt x="2400456" y="486002"/>
                    <a:pt x="2463705" y="1108796"/>
                  </a:cubicBezTo>
                  <a:lnTo>
                    <a:pt x="2470012" y="1233714"/>
                  </a:lnTo>
                  <a:lnTo>
                    <a:pt x="0" y="1233714"/>
                  </a:lnTo>
                  <a:lnTo>
                    <a:pt x="6308" y="1108796"/>
                  </a:lnTo>
                  <a:cubicBezTo>
                    <a:pt x="69556" y="486002"/>
                    <a:pt x="595525" y="0"/>
                    <a:pt x="123500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5461313" y="2454768"/>
            <a:ext cx="646182" cy="909506"/>
            <a:chOff x="2564237" y="628650"/>
            <a:chExt cx="3872156" cy="5450099"/>
          </a:xfrm>
          <a:solidFill>
            <a:srgbClr val="00B0F0"/>
          </a:solidFill>
        </p:grpSpPr>
        <p:sp>
          <p:nvSpPr>
            <p:cNvPr id="370" name="Rectangle 1"/>
            <p:cNvSpPr/>
            <p:nvPr/>
          </p:nvSpPr>
          <p:spPr>
            <a:xfrm>
              <a:off x="2564237" y="1358900"/>
              <a:ext cx="2287700" cy="4718049"/>
            </a:xfrm>
            <a:custGeom>
              <a:avLst/>
              <a:gdLst>
                <a:gd name="connsiteX0" fmla="*/ 0 w 2408350"/>
                <a:gd name="connsiteY0" fmla="*/ 0 h 2318197"/>
                <a:gd name="connsiteX1" fmla="*/ 2408350 w 2408350"/>
                <a:gd name="connsiteY1" fmla="*/ 0 h 2318197"/>
                <a:gd name="connsiteX2" fmla="*/ 2408350 w 2408350"/>
                <a:gd name="connsiteY2" fmla="*/ 2318197 h 2318197"/>
                <a:gd name="connsiteX3" fmla="*/ 0 w 2408350"/>
                <a:gd name="connsiteY3" fmla="*/ 2318197 h 2318197"/>
                <a:gd name="connsiteX4" fmla="*/ 0 w 2408350"/>
                <a:gd name="connsiteY4" fmla="*/ 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546100 w 2954450"/>
                <a:gd name="connsiteY3" fmla="*/ 2318197 h 2318197"/>
                <a:gd name="connsiteX4" fmla="*/ 0 w 2954450"/>
                <a:gd name="connsiteY4" fmla="*/ 368300 h 2318197"/>
                <a:gd name="connsiteX0" fmla="*/ 0 w 2954450"/>
                <a:gd name="connsiteY0" fmla="*/ 368300 h 2318197"/>
                <a:gd name="connsiteX1" fmla="*/ 2954450 w 2954450"/>
                <a:gd name="connsiteY1" fmla="*/ 0 h 2318197"/>
                <a:gd name="connsiteX2" fmla="*/ 2954450 w 2954450"/>
                <a:gd name="connsiteY2" fmla="*/ 2318197 h 2318197"/>
                <a:gd name="connsiteX3" fmla="*/ 1200150 w 2954450"/>
                <a:gd name="connsiteY3" fmla="*/ 2229297 h 2318197"/>
                <a:gd name="connsiteX4" fmla="*/ 0 w 2954450"/>
                <a:gd name="connsiteY4" fmla="*/ 368300 h 2318197"/>
                <a:gd name="connsiteX0" fmla="*/ 0 w 2986200"/>
                <a:gd name="connsiteY0" fmla="*/ 393700 h 2318197"/>
                <a:gd name="connsiteX1" fmla="*/ 2986200 w 2986200"/>
                <a:gd name="connsiteY1" fmla="*/ 0 h 2318197"/>
                <a:gd name="connsiteX2" fmla="*/ 2986200 w 2986200"/>
                <a:gd name="connsiteY2" fmla="*/ 2318197 h 2318197"/>
                <a:gd name="connsiteX3" fmla="*/ 1231900 w 2986200"/>
                <a:gd name="connsiteY3" fmla="*/ 2229297 h 2318197"/>
                <a:gd name="connsiteX4" fmla="*/ 0 w 2986200"/>
                <a:gd name="connsiteY4" fmla="*/ 393700 h 2318197"/>
                <a:gd name="connsiteX0" fmla="*/ 0 w 2960800"/>
                <a:gd name="connsiteY0" fmla="*/ 393700 h 2318197"/>
                <a:gd name="connsiteX1" fmla="*/ 2960800 w 2960800"/>
                <a:gd name="connsiteY1" fmla="*/ 0 h 2318197"/>
                <a:gd name="connsiteX2" fmla="*/ 2960800 w 2960800"/>
                <a:gd name="connsiteY2" fmla="*/ 2318197 h 2318197"/>
                <a:gd name="connsiteX3" fmla="*/ 1206500 w 2960800"/>
                <a:gd name="connsiteY3" fmla="*/ 2229297 h 2318197"/>
                <a:gd name="connsiteX4" fmla="*/ 0 w 2960800"/>
                <a:gd name="connsiteY4" fmla="*/ 393700 h 2318197"/>
                <a:gd name="connsiteX0" fmla="*/ 0 w 2979850"/>
                <a:gd name="connsiteY0" fmla="*/ 393700 h 2362647"/>
                <a:gd name="connsiteX1" fmla="*/ 2960800 w 2979850"/>
                <a:gd name="connsiteY1" fmla="*/ 0 h 2362647"/>
                <a:gd name="connsiteX2" fmla="*/ 2979850 w 2979850"/>
                <a:gd name="connsiteY2" fmla="*/ 2362647 h 2362647"/>
                <a:gd name="connsiteX3" fmla="*/ 1206500 w 2979850"/>
                <a:gd name="connsiteY3" fmla="*/ 2229297 h 2362647"/>
                <a:gd name="connsiteX4" fmla="*/ 0 w 2979850"/>
                <a:gd name="connsiteY4" fmla="*/ 393700 h 2362647"/>
                <a:gd name="connsiteX0" fmla="*/ 0 w 2979850"/>
                <a:gd name="connsiteY0" fmla="*/ 393700 h 2362647"/>
                <a:gd name="connsiteX1" fmla="*/ 1429913 w 2979850"/>
                <a:gd name="connsiteY1" fmla="*/ 184418 h 2362647"/>
                <a:gd name="connsiteX2" fmla="*/ 2960800 w 2979850"/>
                <a:gd name="connsiteY2" fmla="*/ 0 h 2362647"/>
                <a:gd name="connsiteX3" fmla="*/ 2979850 w 2979850"/>
                <a:gd name="connsiteY3" fmla="*/ 2362647 h 2362647"/>
                <a:gd name="connsiteX4" fmla="*/ 1206500 w 2979850"/>
                <a:gd name="connsiteY4" fmla="*/ 2229297 h 2362647"/>
                <a:gd name="connsiteX5" fmla="*/ 0 w 2979850"/>
                <a:gd name="connsiteY5" fmla="*/ 393700 h 2362647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960800 w 2979850"/>
                <a:gd name="connsiteY2" fmla="*/ 907782 h 3270429"/>
                <a:gd name="connsiteX3" fmla="*/ 2979850 w 2979850"/>
                <a:gd name="connsiteY3" fmla="*/ 3270429 h 3270429"/>
                <a:gd name="connsiteX4" fmla="*/ 1206500 w 2979850"/>
                <a:gd name="connsiteY4" fmla="*/ 3137079 h 3270429"/>
                <a:gd name="connsiteX5" fmla="*/ 0 w 2979850"/>
                <a:gd name="connsiteY5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60163 w 2979850"/>
                <a:gd name="connsiteY2" fmla="*/ 53975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960800 w 2979850"/>
                <a:gd name="connsiteY3" fmla="*/ 90778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979850 w 2979850"/>
                <a:gd name="connsiteY4" fmla="*/ 3270429 h 3270429"/>
                <a:gd name="connsiteX5" fmla="*/ 1206500 w 2979850"/>
                <a:gd name="connsiteY5" fmla="*/ 3137079 h 3270429"/>
                <a:gd name="connsiteX6" fmla="*/ 0 w 2979850"/>
                <a:gd name="connsiteY6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2274463 w 2979850"/>
                <a:gd name="connsiteY4" fmla="*/ 13970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2979850 w 2979850"/>
                <a:gd name="connsiteY5" fmla="*/ 3270429 h 3270429"/>
                <a:gd name="connsiteX6" fmla="*/ 1206500 w 2979850"/>
                <a:gd name="connsiteY6" fmla="*/ 3137079 h 3270429"/>
                <a:gd name="connsiteX7" fmla="*/ 0 w 2979850"/>
                <a:gd name="connsiteY7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702963 w 2979850"/>
                <a:gd name="connsiteY5" fmla="*/ 14160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2979850 w 2979850"/>
                <a:gd name="connsiteY6" fmla="*/ 3270429 h 3270429"/>
                <a:gd name="connsiteX7" fmla="*/ 1206500 w 2979850"/>
                <a:gd name="connsiteY7" fmla="*/ 3137079 h 3270429"/>
                <a:gd name="connsiteX8" fmla="*/ 0 w 2979850"/>
                <a:gd name="connsiteY8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506113 w 2979850"/>
                <a:gd name="connsiteY6" fmla="*/ 130810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2979850 w 2979850"/>
                <a:gd name="connsiteY7" fmla="*/ 3270429 h 3270429"/>
                <a:gd name="connsiteX8" fmla="*/ 1206500 w 2979850"/>
                <a:gd name="connsiteY8" fmla="*/ 3137079 h 3270429"/>
                <a:gd name="connsiteX9" fmla="*/ 0 w 2979850"/>
                <a:gd name="connsiteY9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442613 w 2979850"/>
                <a:gd name="connsiteY7" fmla="*/ 142875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2979850 w 2979850"/>
                <a:gd name="connsiteY8" fmla="*/ 3270429 h 3270429"/>
                <a:gd name="connsiteX9" fmla="*/ 1206500 w 2979850"/>
                <a:gd name="connsiteY9" fmla="*/ 3137079 h 3270429"/>
                <a:gd name="connsiteX10" fmla="*/ 0 w 2979850"/>
                <a:gd name="connsiteY10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64863 w 2979850"/>
                <a:gd name="connsiteY8" fmla="*/ 17716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979850"/>
                <a:gd name="connsiteY0" fmla="*/ 1301482 h 3270429"/>
                <a:gd name="connsiteX1" fmla="*/ 896513 w 2979850"/>
                <a:gd name="connsiteY1" fmla="*/ 0 h 3270429"/>
                <a:gd name="connsiteX2" fmla="*/ 2153813 w 2979850"/>
                <a:gd name="connsiteY2" fmla="*/ 558800 h 3270429"/>
                <a:gd name="connsiteX3" fmla="*/ 2116250 w 2979850"/>
                <a:gd name="connsiteY3" fmla="*/ 977632 h 3270429"/>
                <a:gd name="connsiteX4" fmla="*/ 1455313 w 2979850"/>
                <a:gd name="connsiteY4" fmla="*/ 1054100 h 3270429"/>
                <a:gd name="connsiteX5" fmla="*/ 1067963 w 2979850"/>
                <a:gd name="connsiteY5" fmla="*/ 704850 h 3270429"/>
                <a:gd name="connsiteX6" fmla="*/ 1182263 w 2979850"/>
                <a:gd name="connsiteY6" fmla="*/ 1098550 h 3270429"/>
                <a:gd name="connsiteX7" fmla="*/ 1379113 w 2979850"/>
                <a:gd name="connsiteY7" fmla="*/ 1422400 h 3270429"/>
                <a:gd name="connsiteX8" fmla="*/ 1601363 w 2979850"/>
                <a:gd name="connsiteY8" fmla="*/ 1593850 h 3270429"/>
                <a:gd name="connsiteX9" fmla="*/ 2979850 w 2979850"/>
                <a:gd name="connsiteY9" fmla="*/ 3270429 h 3270429"/>
                <a:gd name="connsiteX10" fmla="*/ 1206500 w 2979850"/>
                <a:gd name="connsiteY10" fmla="*/ 3137079 h 3270429"/>
                <a:gd name="connsiteX11" fmla="*/ 0 w 2979850"/>
                <a:gd name="connsiteY11" fmla="*/ 1301482 h 327042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206500 w 2275000"/>
                <a:gd name="connsiteY10" fmla="*/ 3137079 h 3137079"/>
                <a:gd name="connsiteX11" fmla="*/ 0 w 2275000"/>
                <a:gd name="connsiteY11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1829963 w 2275000"/>
                <a:gd name="connsiteY10" fmla="*/ 29400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014113 w 2275000"/>
                <a:gd name="connsiteY10" fmla="*/ 3022600 h 3137079"/>
                <a:gd name="connsiteX11" fmla="*/ 1829963 w 2275000"/>
                <a:gd name="connsiteY11" fmla="*/ 30353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014113 w 2299863"/>
                <a:gd name="connsiteY10" fmla="*/ 3022600 h 3137079"/>
                <a:gd name="connsiteX11" fmla="*/ 2299863 w 2299863"/>
                <a:gd name="connsiteY11" fmla="*/ 3117850 h 3137079"/>
                <a:gd name="connsiteX12" fmla="*/ 1206500 w 2299863"/>
                <a:gd name="connsiteY12" fmla="*/ 3137079 h 3137079"/>
                <a:gd name="connsiteX13" fmla="*/ 0 w 2299863"/>
                <a:gd name="connsiteY13" fmla="*/ 1301482 h 3137079"/>
                <a:gd name="connsiteX0" fmla="*/ 0 w 2299863"/>
                <a:gd name="connsiteY0" fmla="*/ 1301482 h 3137079"/>
                <a:gd name="connsiteX1" fmla="*/ 896513 w 2299863"/>
                <a:gd name="connsiteY1" fmla="*/ 0 h 3137079"/>
                <a:gd name="connsiteX2" fmla="*/ 2153813 w 2299863"/>
                <a:gd name="connsiteY2" fmla="*/ 558800 h 3137079"/>
                <a:gd name="connsiteX3" fmla="*/ 2116250 w 2299863"/>
                <a:gd name="connsiteY3" fmla="*/ 977632 h 3137079"/>
                <a:gd name="connsiteX4" fmla="*/ 1455313 w 2299863"/>
                <a:gd name="connsiteY4" fmla="*/ 1054100 h 3137079"/>
                <a:gd name="connsiteX5" fmla="*/ 1067963 w 2299863"/>
                <a:gd name="connsiteY5" fmla="*/ 704850 h 3137079"/>
                <a:gd name="connsiteX6" fmla="*/ 1182263 w 2299863"/>
                <a:gd name="connsiteY6" fmla="*/ 1098550 h 3137079"/>
                <a:gd name="connsiteX7" fmla="*/ 1379113 w 2299863"/>
                <a:gd name="connsiteY7" fmla="*/ 1422400 h 3137079"/>
                <a:gd name="connsiteX8" fmla="*/ 1601363 w 2299863"/>
                <a:gd name="connsiteY8" fmla="*/ 1593850 h 3137079"/>
                <a:gd name="connsiteX9" fmla="*/ 2275000 w 2299863"/>
                <a:gd name="connsiteY9" fmla="*/ 2794179 h 3137079"/>
                <a:gd name="connsiteX10" fmla="*/ 2299863 w 2299863"/>
                <a:gd name="connsiteY10" fmla="*/ 3117850 h 3137079"/>
                <a:gd name="connsiteX11" fmla="*/ 1206500 w 2299863"/>
                <a:gd name="connsiteY11" fmla="*/ 3137079 h 3137079"/>
                <a:gd name="connsiteX12" fmla="*/ 0 w 2299863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206500 w 2275000"/>
                <a:gd name="connsiteY11" fmla="*/ 3137079 h 3137079"/>
                <a:gd name="connsiteX12" fmla="*/ 0 w 2275000"/>
                <a:gd name="connsiteY12" fmla="*/ 1301482 h 3137079"/>
                <a:gd name="connsiteX0" fmla="*/ 0 w 2275000"/>
                <a:gd name="connsiteY0" fmla="*/ 1301482 h 3137079"/>
                <a:gd name="connsiteX1" fmla="*/ 896513 w 2275000"/>
                <a:gd name="connsiteY1" fmla="*/ 0 h 3137079"/>
                <a:gd name="connsiteX2" fmla="*/ 2153813 w 2275000"/>
                <a:gd name="connsiteY2" fmla="*/ 558800 h 3137079"/>
                <a:gd name="connsiteX3" fmla="*/ 2116250 w 2275000"/>
                <a:gd name="connsiteY3" fmla="*/ 977632 h 3137079"/>
                <a:gd name="connsiteX4" fmla="*/ 1455313 w 2275000"/>
                <a:gd name="connsiteY4" fmla="*/ 1054100 h 3137079"/>
                <a:gd name="connsiteX5" fmla="*/ 1067963 w 2275000"/>
                <a:gd name="connsiteY5" fmla="*/ 704850 h 3137079"/>
                <a:gd name="connsiteX6" fmla="*/ 1182263 w 2275000"/>
                <a:gd name="connsiteY6" fmla="*/ 1098550 h 3137079"/>
                <a:gd name="connsiteX7" fmla="*/ 1379113 w 2275000"/>
                <a:gd name="connsiteY7" fmla="*/ 1422400 h 3137079"/>
                <a:gd name="connsiteX8" fmla="*/ 1601363 w 2275000"/>
                <a:gd name="connsiteY8" fmla="*/ 1593850 h 3137079"/>
                <a:gd name="connsiteX9" fmla="*/ 2275000 w 2275000"/>
                <a:gd name="connsiteY9" fmla="*/ 2794179 h 3137079"/>
                <a:gd name="connsiteX10" fmla="*/ 2242713 w 2275000"/>
                <a:gd name="connsiteY10" fmla="*/ 3079750 h 3137079"/>
                <a:gd name="connsiteX11" fmla="*/ 1607713 w 2275000"/>
                <a:gd name="connsiteY11" fmla="*/ 3124200 h 3137079"/>
                <a:gd name="connsiteX12" fmla="*/ 1206500 w 2275000"/>
                <a:gd name="connsiteY12" fmla="*/ 3137079 h 3137079"/>
                <a:gd name="connsiteX13" fmla="*/ 0 w 2275000"/>
                <a:gd name="connsiteY13" fmla="*/ 1301482 h 3137079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940963 w 2275000"/>
                <a:gd name="connsiteY11" fmla="*/ 4737100 h 4737100"/>
                <a:gd name="connsiteX12" fmla="*/ 1206500 w 2275000"/>
                <a:gd name="connsiteY12" fmla="*/ 3137079 h 4737100"/>
                <a:gd name="connsiteX13" fmla="*/ 0 w 2275000"/>
                <a:gd name="connsiteY13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1906163 w 2275000"/>
                <a:gd name="connsiteY11" fmla="*/ 349249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6926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37100"/>
                <a:gd name="connsiteX1" fmla="*/ 896513 w 2275000"/>
                <a:gd name="connsiteY1" fmla="*/ 0 h 4737100"/>
                <a:gd name="connsiteX2" fmla="*/ 2153813 w 2275000"/>
                <a:gd name="connsiteY2" fmla="*/ 558800 h 4737100"/>
                <a:gd name="connsiteX3" fmla="*/ 2116250 w 2275000"/>
                <a:gd name="connsiteY3" fmla="*/ 977632 h 4737100"/>
                <a:gd name="connsiteX4" fmla="*/ 1455313 w 2275000"/>
                <a:gd name="connsiteY4" fmla="*/ 1054100 h 4737100"/>
                <a:gd name="connsiteX5" fmla="*/ 1067963 w 2275000"/>
                <a:gd name="connsiteY5" fmla="*/ 704850 h 4737100"/>
                <a:gd name="connsiteX6" fmla="*/ 1182263 w 2275000"/>
                <a:gd name="connsiteY6" fmla="*/ 1098550 h 4737100"/>
                <a:gd name="connsiteX7" fmla="*/ 1379113 w 2275000"/>
                <a:gd name="connsiteY7" fmla="*/ 1422400 h 4737100"/>
                <a:gd name="connsiteX8" fmla="*/ 1601363 w 2275000"/>
                <a:gd name="connsiteY8" fmla="*/ 1593850 h 4737100"/>
                <a:gd name="connsiteX9" fmla="*/ 2275000 w 2275000"/>
                <a:gd name="connsiteY9" fmla="*/ 2794179 h 4737100"/>
                <a:gd name="connsiteX10" fmla="*/ 2242713 w 2275000"/>
                <a:gd name="connsiteY10" fmla="*/ 3079750 h 4737100"/>
                <a:gd name="connsiteX11" fmla="*/ 2134763 w 2275000"/>
                <a:gd name="connsiteY11" fmla="*/ 4718049 h 4737100"/>
                <a:gd name="connsiteX12" fmla="*/ 940963 w 2275000"/>
                <a:gd name="connsiteY12" fmla="*/ 4737100 h 4737100"/>
                <a:gd name="connsiteX13" fmla="*/ 1206500 w 2275000"/>
                <a:gd name="connsiteY13" fmla="*/ 3137079 h 4737100"/>
                <a:gd name="connsiteX14" fmla="*/ 0 w 2275000"/>
                <a:gd name="connsiteY14" fmla="*/ 1301482 h 4737100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206500 w 2275000"/>
                <a:gd name="connsiteY13" fmla="*/ 31370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3072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067963 w 2275000"/>
                <a:gd name="connsiteY5" fmla="*/ 704850 h 4718049"/>
                <a:gd name="connsiteX6" fmla="*/ 1182263 w 2275000"/>
                <a:gd name="connsiteY6" fmla="*/ 1098550 h 4718049"/>
                <a:gd name="connsiteX7" fmla="*/ 1379113 w 2275000"/>
                <a:gd name="connsiteY7" fmla="*/ 1422400 h 4718049"/>
                <a:gd name="connsiteX8" fmla="*/ 1601363 w 2275000"/>
                <a:gd name="connsiteY8" fmla="*/ 1593850 h 4718049"/>
                <a:gd name="connsiteX9" fmla="*/ 2275000 w 2275000"/>
                <a:gd name="connsiteY9" fmla="*/ 2794179 h 4718049"/>
                <a:gd name="connsiteX10" fmla="*/ 2242713 w 2275000"/>
                <a:gd name="connsiteY10" fmla="*/ 3079750 h 4718049"/>
                <a:gd name="connsiteX11" fmla="*/ 2134763 w 2275000"/>
                <a:gd name="connsiteY11" fmla="*/ 4718049 h 4718049"/>
                <a:gd name="connsiteX12" fmla="*/ 953663 w 2275000"/>
                <a:gd name="connsiteY12" fmla="*/ 4711700 h 4718049"/>
                <a:gd name="connsiteX13" fmla="*/ 1187450 w 2275000"/>
                <a:gd name="connsiteY13" fmla="*/ 3111679 h 4718049"/>
                <a:gd name="connsiteX14" fmla="*/ 0 w 2275000"/>
                <a:gd name="connsiteY14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822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1949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42240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2763 w 2275000"/>
                <a:gd name="connsiteY6" fmla="*/ 14160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906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75000"/>
                <a:gd name="connsiteY0" fmla="*/ 1301482 h 4718049"/>
                <a:gd name="connsiteX1" fmla="*/ 896513 w 2275000"/>
                <a:gd name="connsiteY1" fmla="*/ 0 h 4718049"/>
                <a:gd name="connsiteX2" fmla="*/ 2153813 w 2275000"/>
                <a:gd name="connsiteY2" fmla="*/ 558800 h 4718049"/>
                <a:gd name="connsiteX3" fmla="*/ 2116250 w 2275000"/>
                <a:gd name="connsiteY3" fmla="*/ 977632 h 4718049"/>
                <a:gd name="connsiteX4" fmla="*/ 1455313 w 2275000"/>
                <a:gd name="connsiteY4" fmla="*/ 1054100 h 4718049"/>
                <a:gd name="connsiteX5" fmla="*/ 1207663 w 2275000"/>
                <a:gd name="connsiteY5" fmla="*/ 1098550 h 4718049"/>
                <a:gd name="connsiteX6" fmla="*/ 1379113 w 2275000"/>
                <a:gd name="connsiteY6" fmla="*/ 1377950 h 4718049"/>
                <a:gd name="connsiteX7" fmla="*/ 1601363 w 2275000"/>
                <a:gd name="connsiteY7" fmla="*/ 1593850 h 4718049"/>
                <a:gd name="connsiteX8" fmla="*/ 2275000 w 2275000"/>
                <a:gd name="connsiteY8" fmla="*/ 2794179 h 4718049"/>
                <a:gd name="connsiteX9" fmla="*/ 2242713 w 2275000"/>
                <a:gd name="connsiteY9" fmla="*/ 3079750 h 4718049"/>
                <a:gd name="connsiteX10" fmla="*/ 2134763 w 2275000"/>
                <a:gd name="connsiteY10" fmla="*/ 4718049 h 4718049"/>
                <a:gd name="connsiteX11" fmla="*/ 953663 w 2275000"/>
                <a:gd name="connsiteY11" fmla="*/ 4711700 h 4718049"/>
                <a:gd name="connsiteX12" fmla="*/ 1187450 w 2275000"/>
                <a:gd name="connsiteY12" fmla="*/ 3111679 h 4718049"/>
                <a:gd name="connsiteX13" fmla="*/ 0 w 22750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  <a:gd name="connsiteX0" fmla="*/ 0 w 2287700"/>
                <a:gd name="connsiteY0" fmla="*/ 1301482 h 4718049"/>
                <a:gd name="connsiteX1" fmla="*/ 896513 w 2287700"/>
                <a:gd name="connsiteY1" fmla="*/ 0 h 4718049"/>
                <a:gd name="connsiteX2" fmla="*/ 2153813 w 2287700"/>
                <a:gd name="connsiteY2" fmla="*/ 558800 h 4718049"/>
                <a:gd name="connsiteX3" fmla="*/ 2116250 w 2287700"/>
                <a:gd name="connsiteY3" fmla="*/ 977632 h 4718049"/>
                <a:gd name="connsiteX4" fmla="*/ 1455313 w 2287700"/>
                <a:gd name="connsiteY4" fmla="*/ 1054100 h 4718049"/>
                <a:gd name="connsiteX5" fmla="*/ 1207663 w 2287700"/>
                <a:gd name="connsiteY5" fmla="*/ 1098550 h 4718049"/>
                <a:gd name="connsiteX6" fmla="*/ 1379113 w 2287700"/>
                <a:gd name="connsiteY6" fmla="*/ 1377950 h 4718049"/>
                <a:gd name="connsiteX7" fmla="*/ 1601363 w 2287700"/>
                <a:gd name="connsiteY7" fmla="*/ 1593850 h 4718049"/>
                <a:gd name="connsiteX8" fmla="*/ 2287700 w 2287700"/>
                <a:gd name="connsiteY8" fmla="*/ 2825929 h 4718049"/>
                <a:gd name="connsiteX9" fmla="*/ 2242713 w 2287700"/>
                <a:gd name="connsiteY9" fmla="*/ 3079750 h 4718049"/>
                <a:gd name="connsiteX10" fmla="*/ 2134763 w 2287700"/>
                <a:gd name="connsiteY10" fmla="*/ 4718049 h 4718049"/>
                <a:gd name="connsiteX11" fmla="*/ 953663 w 2287700"/>
                <a:gd name="connsiteY11" fmla="*/ 4711700 h 4718049"/>
                <a:gd name="connsiteX12" fmla="*/ 1187450 w 2287700"/>
                <a:gd name="connsiteY12" fmla="*/ 3111679 h 4718049"/>
                <a:gd name="connsiteX13" fmla="*/ 0 w 2287700"/>
                <a:gd name="connsiteY13" fmla="*/ 1301482 h 47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7700" h="4718049">
                  <a:moveTo>
                    <a:pt x="0" y="1301482"/>
                  </a:moveTo>
                  <a:lnTo>
                    <a:pt x="896513" y="0"/>
                  </a:lnTo>
                  <a:lnTo>
                    <a:pt x="2153813" y="558800"/>
                  </a:lnTo>
                  <a:lnTo>
                    <a:pt x="2116250" y="977632"/>
                  </a:lnTo>
                  <a:lnTo>
                    <a:pt x="1455313" y="1054100"/>
                  </a:lnTo>
                  <a:cubicBezTo>
                    <a:pt x="1237296" y="929217"/>
                    <a:pt x="974830" y="461433"/>
                    <a:pt x="1207663" y="1098550"/>
                  </a:cubicBezTo>
                  <a:cubicBezTo>
                    <a:pt x="579013" y="1181100"/>
                    <a:pt x="1264530" y="1335642"/>
                    <a:pt x="1379113" y="1377950"/>
                  </a:cubicBezTo>
                  <a:cubicBezTo>
                    <a:pt x="1516696" y="1428750"/>
                    <a:pt x="1565380" y="1524000"/>
                    <a:pt x="1601363" y="1593850"/>
                  </a:cubicBezTo>
                  <a:lnTo>
                    <a:pt x="2287700" y="2825929"/>
                  </a:lnTo>
                  <a:cubicBezTo>
                    <a:pt x="1819738" y="3156069"/>
                    <a:pt x="2278875" y="2952810"/>
                    <a:pt x="2242713" y="3079750"/>
                  </a:cubicBezTo>
                  <a:lnTo>
                    <a:pt x="2134763" y="4718049"/>
                  </a:lnTo>
                  <a:lnTo>
                    <a:pt x="953663" y="4711700"/>
                  </a:lnTo>
                  <a:lnTo>
                    <a:pt x="1187450" y="3111679"/>
                  </a:lnTo>
                  <a:lnTo>
                    <a:pt x="0" y="130148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2"/>
            <p:cNvSpPr/>
            <p:nvPr/>
          </p:nvSpPr>
          <p:spPr>
            <a:xfrm>
              <a:off x="3652205" y="628650"/>
              <a:ext cx="1053145" cy="971550"/>
            </a:xfrm>
            <a:custGeom>
              <a:avLst/>
              <a:gdLst>
                <a:gd name="connsiteX0" fmla="*/ 0 w 692150"/>
                <a:gd name="connsiteY0" fmla="*/ 0 h 438150"/>
                <a:gd name="connsiteX1" fmla="*/ 692150 w 692150"/>
                <a:gd name="connsiteY1" fmla="*/ 0 h 438150"/>
                <a:gd name="connsiteX2" fmla="*/ 692150 w 692150"/>
                <a:gd name="connsiteY2" fmla="*/ 438150 h 438150"/>
                <a:gd name="connsiteX3" fmla="*/ 0 w 692150"/>
                <a:gd name="connsiteY3" fmla="*/ 438150 h 438150"/>
                <a:gd name="connsiteX4" fmla="*/ 0 w 692150"/>
                <a:gd name="connsiteY4" fmla="*/ 0 h 43815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381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0 w 692150"/>
                <a:gd name="connsiteY3" fmla="*/ 42545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19100 h 660400"/>
                <a:gd name="connsiteX4" fmla="*/ 0 w 692150"/>
                <a:gd name="connsiteY4" fmla="*/ 0 h 660400"/>
                <a:gd name="connsiteX0" fmla="*/ 0 w 692150"/>
                <a:gd name="connsiteY0" fmla="*/ 0 h 660400"/>
                <a:gd name="connsiteX1" fmla="*/ 692150 w 692150"/>
                <a:gd name="connsiteY1" fmla="*/ 0 h 660400"/>
                <a:gd name="connsiteX2" fmla="*/ 577850 w 692150"/>
                <a:gd name="connsiteY2" fmla="*/ 660400 h 660400"/>
                <a:gd name="connsiteX3" fmla="*/ 19050 w 692150"/>
                <a:gd name="connsiteY3" fmla="*/ 406400 h 660400"/>
                <a:gd name="connsiteX4" fmla="*/ 0 w 692150"/>
                <a:gd name="connsiteY4" fmla="*/ 0 h 660400"/>
                <a:gd name="connsiteX0" fmla="*/ 0 w 958850"/>
                <a:gd name="connsiteY0" fmla="*/ 0 h 660400"/>
                <a:gd name="connsiteX1" fmla="*/ 958850 w 958850"/>
                <a:gd name="connsiteY1" fmla="*/ 95250 h 660400"/>
                <a:gd name="connsiteX2" fmla="*/ 577850 w 958850"/>
                <a:gd name="connsiteY2" fmla="*/ 660400 h 660400"/>
                <a:gd name="connsiteX3" fmla="*/ 19050 w 958850"/>
                <a:gd name="connsiteY3" fmla="*/ 406400 h 660400"/>
                <a:gd name="connsiteX4" fmla="*/ 0 w 958850"/>
                <a:gd name="connsiteY4" fmla="*/ 0 h 660400"/>
                <a:gd name="connsiteX0" fmla="*/ 6350 w 939800"/>
                <a:gd name="connsiteY0" fmla="*/ 127000 h 565150"/>
                <a:gd name="connsiteX1" fmla="*/ 939800 w 939800"/>
                <a:gd name="connsiteY1" fmla="*/ 0 h 565150"/>
                <a:gd name="connsiteX2" fmla="*/ 558800 w 939800"/>
                <a:gd name="connsiteY2" fmla="*/ 565150 h 565150"/>
                <a:gd name="connsiteX3" fmla="*/ 0 w 939800"/>
                <a:gd name="connsiteY3" fmla="*/ 311150 h 565150"/>
                <a:gd name="connsiteX4" fmla="*/ 6350 w 939800"/>
                <a:gd name="connsiteY4" fmla="*/ 127000 h 565150"/>
                <a:gd name="connsiteX0" fmla="*/ 0 w 952500"/>
                <a:gd name="connsiteY0" fmla="*/ 146050 h 565150"/>
                <a:gd name="connsiteX1" fmla="*/ 952500 w 952500"/>
                <a:gd name="connsiteY1" fmla="*/ 0 h 565150"/>
                <a:gd name="connsiteX2" fmla="*/ 571500 w 952500"/>
                <a:gd name="connsiteY2" fmla="*/ 565150 h 565150"/>
                <a:gd name="connsiteX3" fmla="*/ 12700 w 952500"/>
                <a:gd name="connsiteY3" fmla="*/ 311150 h 565150"/>
                <a:gd name="connsiteX4" fmla="*/ 0 w 952500"/>
                <a:gd name="connsiteY4" fmla="*/ 146050 h 565150"/>
                <a:gd name="connsiteX0" fmla="*/ 0 w 952500"/>
                <a:gd name="connsiteY0" fmla="*/ 146050 h 565150"/>
                <a:gd name="connsiteX1" fmla="*/ 482600 w 952500"/>
                <a:gd name="connsiteY1" fmla="*/ 76200 h 565150"/>
                <a:gd name="connsiteX2" fmla="*/ 952500 w 952500"/>
                <a:gd name="connsiteY2" fmla="*/ 0 h 565150"/>
                <a:gd name="connsiteX3" fmla="*/ 571500 w 952500"/>
                <a:gd name="connsiteY3" fmla="*/ 565150 h 565150"/>
                <a:gd name="connsiteX4" fmla="*/ 12700 w 952500"/>
                <a:gd name="connsiteY4" fmla="*/ 311150 h 565150"/>
                <a:gd name="connsiteX5" fmla="*/ 0 w 952500"/>
                <a:gd name="connsiteY5" fmla="*/ 146050 h 565150"/>
                <a:gd name="connsiteX0" fmla="*/ 0 w 952500"/>
                <a:gd name="connsiteY0" fmla="*/ 527050 h 946150"/>
                <a:gd name="connsiteX1" fmla="*/ 425450 w 952500"/>
                <a:gd name="connsiteY1" fmla="*/ 0 h 946150"/>
                <a:gd name="connsiteX2" fmla="*/ 952500 w 952500"/>
                <a:gd name="connsiteY2" fmla="*/ 381000 h 946150"/>
                <a:gd name="connsiteX3" fmla="*/ 571500 w 952500"/>
                <a:gd name="connsiteY3" fmla="*/ 946150 h 946150"/>
                <a:gd name="connsiteX4" fmla="*/ 12700 w 952500"/>
                <a:gd name="connsiteY4" fmla="*/ 692150 h 946150"/>
                <a:gd name="connsiteX5" fmla="*/ 0 w 952500"/>
                <a:gd name="connsiteY5" fmla="*/ 527050 h 9461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952500 w 952500"/>
                <a:gd name="connsiteY2" fmla="*/ 393700 h 958850"/>
                <a:gd name="connsiteX3" fmla="*/ 571500 w 952500"/>
                <a:gd name="connsiteY3" fmla="*/ 958850 h 958850"/>
                <a:gd name="connsiteX4" fmla="*/ 12700 w 952500"/>
                <a:gd name="connsiteY4" fmla="*/ 704850 h 958850"/>
                <a:gd name="connsiteX5" fmla="*/ 0 w 952500"/>
                <a:gd name="connsiteY5" fmla="*/ 539750 h 958850"/>
                <a:gd name="connsiteX0" fmla="*/ 0 w 952500"/>
                <a:gd name="connsiteY0" fmla="*/ 539750 h 958850"/>
                <a:gd name="connsiteX1" fmla="*/ 393700 w 952500"/>
                <a:gd name="connsiteY1" fmla="*/ 0 h 958850"/>
                <a:gd name="connsiteX2" fmla="*/ 660400 w 952500"/>
                <a:gd name="connsiteY2" fmla="*/ 190500 h 958850"/>
                <a:gd name="connsiteX3" fmla="*/ 952500 w 952500"/>
                <a:gd name="connsiteY3" fmla="*/ 393700 h 958850"/>
                <a:gd name="connsiteX4" fmla="*/ 571500 w 952500"/>
                <a:gd name="connsiteY4" fmla="*/ 958850 h 958850"/>
                <a:gd name="connsiteX5" fmla="*/ 12700 w 952500"/>
                <a:gd name="connsiteY5" fmla="*/ 704850 h 958850"/>
                <a:gd name="connsiteX6" fmla="*/ 0 w 952500"/>
                <a:gd name="connsiteY6" fmla="*/ 539750 h 958850"/>
                <a:gd name="connsiteX0" fmla="*/ 0 w 952500"/>
                <a:gd name="connsiteY0" fmla="*/ 552450 h 971550"/>
                <a:gd name="connsiteX1" fmla="*/ 393700 w 952500"/>
                <a:gd name="connsiteY1" fmla="*/ 12700 h 971550"/>
                <a:gd name="connsiteX2" fmla="*/ 615950 w 952500"/>
                <a:gd name="connsiteY2" fmla="*/ 0 h 971550"/>
                <a:gd name="connsiteX3" fmla="*/ 952500 w 952500"/>
                <a:gd name="connsiteY3" fmla="*/ 406400 h 971550"/>
                <a:gd name="connsiteX4" fmla="*/ 571500 w 952500"/>
                <a:gd name="connsiteY4" fmla="*/ 971550 h 971550"/>
                <a:gd name="connsiteX5" fmla="*/ 12700 w 952500"/>
                <a:gd name="connsiteY5" fmla="*/ 717550 h 971550"/>
                <a:gd name="connsiteX6" fmla="*/ 0 w 952500"/>
                <a:gd name="connsiteY6" fmla="*/ 552450 h 971550"/>
                <a:gd name="connsiteX0" fmla="*/ 0 w 996950"/>
                <a:gd name="connsiteY0" fmla="*/ 552450 h 971550"/>
                <a:gd name="connsiteX1" fmla="*/ 393700 w 996950"/>
                <a:gd name="connsiteY1" fmla="*/ 12700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0 w 996950"/>
                <a:gd name="connsiteY0" fmla="*/ 552450 h 971550"/>
                <a:gd name="connsiteX1" fmla="*/ 396875 w 996950"/>
                <a:gd name="connsiteY1" fmla="*/ 3175 h 971550"/>
                <a:gd name="connsiteX2" fmla="*/ 615950 w 996950"/>
                <a:gd name="connsiteY2" fmla="*/ 0 h 971550"/>
                <a:gd name="connsiteX3" fmla="*/ 996950 w 996950"/>
                <a:gd name="connsiteY3" fmla="*/ 317500 h 971550"/>
                <a:gd name="connsiteX4" fmla="*/ 571500 w 996950"/>
                <a:gd name="connsiteY4" fmla="*/ 971550 h 971550"/>
                <a:gd name="connsiteX5" fmla="*/ 12700 w 996950"/>
                <a:gd name="connsiteY5" fmla="*/ 717550 h 971550"/>
                <a:gd name="connsiteX6" fmla="*/ 0 w 996950"/>
                <a:gd name="connsiteY6" fmla="*/ 552450 h 971550"/>
                <a:gd name="connsiteX0" fmla="*/ 36824 w 1033774"/>
                <a:gd name="connsiteY0" fmla="*/ 552450 h 971550"/>
                <a:gd name="connsiteX1" fmla="*/ 433699 w 1033774"/>
                <a:gd name="connsiteY1" fmla="*/ 3175 h 971550"/>
                <a:gd name="connsiteX2" fmla="*/ 652774 w 1033774"/>
                <a:gd name="connsiteY2" fmla="*/ 0 h 971550"/>
                <a:gd name="connsiteX3" fmla="*/ 1033774 w 1033774"/>
                <a:gd name="connsiteY3" fmla="*/ 317500 h 971550"/>
                <a:gd name="connsiteX4" fmla="*/ 608324 w 1033774"/>
                <a:gd name="connsiteY4" fmla="*/ 971550 h 971550"/>
                <a:gd name="connsiteX5" fmla="*/ 49524 w 1033774"/>
                <a:gd name="connsiteY5" fmla="*/ 717550 h 971550"/>
                <a:gd name="connsiteX6" fmla="*/ 36824 w 1033774"/>
                <a:gd name="connsiteY6" fmla="*/ 552450 h 971550"/>
                <a:gd name="connsiteX0" fmla="*/ 53618 w 1050568"/>
                <a:gd name="connsiteY0" fmla="*/ 552450 h 971550"/>
                <a:gd name="connsiteX1" fmla="*/ 450493 w 1050568"/>
                <a:gd name="connsiteY1" fmla="*/ 3175 h 971550"/>
                <a:gd name="connsiteX2" fmla="*/ 669568 w 1050568"/>
                <a:gd name="connsiteY2" fmla="*/ 0 h 971550"/>
                <a:gd name="connsiteX3" fmla="*/ 1050568 w 1050568"/>
                <a:gd name="connsiteY3" fmla="*/ 317500 h 971550"/>
                <a:gd name="connsiteX4" fmla="*/ 625118 w 1050568"/>
                <a:gd name="connsiteY4" fmla="*/ 971550 h 971550"/>
                <a:gd name="connsiteX5" fmla="*/ 66318 w 1050568"/>
                <a:gd name="connsiteY5" fmla="*/ 717550 h 971550"/>
                <a:gd name="connsiteX6" fmla="*/ 53618 w 1050568"/>
                <a:gd name="connsiteY6" fmla="*/ 552450 h 971550"/>
                <a:gd name="connsiteX0" fmla="*/ 58796 w 1055746"/>
                <a:gd name="connsiteY0" fmla="*/ 552450 h 971550"/>
                <a:gd name="connsiteX1" fmla="*/ 455671 w 1055746"/>
                <a:gd name="connsiteY1" fmla="*/ 3175 h 971550"/>
                <a:gd name="connsiteX2" fmla="*/ 674746 w 1055746"/>
                <a:gd name="connsiteY2" fmla="*/ 0 h 971550"/>
                <a:gd name="connsiteX3" fmla="*/ 1055746 w 1055746"/>
                <a:gd name="connsiteY3" fmla="*/ 317500 h 971550"/>
                <a:gd name="connsiteX4" fmla="*/ 630296 w 1055746"/>
                <a:gd name="connsiteY4" fmla="*/ 971550 h 971550"/>
                <a:gd name="connsiteX5" fmla="*/ 71496 w 1055746"/>
                <a:gd name="connsiteY5" fmla="*/ 717550 h 971550"/>
                <a:gd name="connsiteX6" fmla="*/ 58796 w 1055746"/>
                <a:gd name="connsiteY6" fmla="*/ 552450 h 971550"/>
                <a:gd name="connsiteX0" fmla="*/ 56195 w 1053145"/>
                <a:gd name="connsiteY0" fmla="*/ 552450 h 971550"/>
                <a:gd name="connsiteX1" fmla="*/ 453070 w 1053145"/>
                <a:gd name="connsiteY1" fmla="*/ 3175 h 971550"/>
                <a:gd name="connsiteX2" fmla="*/ 672145 w 1053145"/>
                <a:gd name="connsiteY2" fmla="*/ 0 h 971550"/>
                <a:gd name="connsiteX3" fmla="*/ 1053145 w 1053145"/>
                <a:gd name="connsiteY3" fmla="*/ 317500 h 971550"/>
                <a:gd name="connsiteX4" fmla="*/ 627695 w 1053145"/>
                <a:gd name="connsiteY4" fmla="*/ 971550 h 971550"/>
                <a:gd name="connsiteX5" fmla="*/ 68895 w 1053145"/>
                <a:gd name="connsiteY5" fmla="*/ 717550 h 971550"/>
                <a:gd name="connsiteX6" fmla="*/ 56195 w 1053145"/>
                <a:gd name="connsiteY6" fmla="*/ 5524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145" h="971550">
                  <a:moveTo>
                    <a:pt x="56195" y="552450"/>
                  </a:moveTo>
                  <a:lnTo>
                    <a:pt x="453070" y="3175"/>
                  </a:lnTo>
                  <a:lnTo>
                    <a:pt x="672145" y="0"/>
                  </a:lnTo>
                  <a:lnTo>
                    <a:pt x="1053145" y="317500"/>
                  </a:lnTo>
                  <a:lnTo>
                    <a:pt x="627695" y="971550"/>
                  </a:lnTo>
                  <a:lnTo>
                    <a:pt x="68895" y="717550"/>
                  </a:lnTo>
                  <a:cubicBezTo>
                    <a:pt x="-43288" y="675217"/>
                    <a:pt x="3278" y="620183"/>
                    <a:pt x="56195" y="5524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4"/>
            <p:cNvSpPr/>
            <p:nvPr/>
          </p:nvSpPr>
          <p:spPr>
            <a:xfrm>
              <a:off x="4403098" y="1001581"/>
              <a:ext cx="987439" cy="1319343"/>
            </a:xfrm>
            <a:custGeom>
              <a:avLst/>
              <a:gdLst>
                <a:gd name="connsiteX0" fmla="*/ 0 w 501650"/>
                <a:gd name="connsiteY0" fmla="*/ 0 h 596900"/>
                <a:gd name="connsiteX1" fmla="*/ 501650 w 501650"/>
                <a:gd name="connsiteY1" fmla="*/ 0 h 596900"/>
                <a:gd name="connsiteX2" fmla="*/ 501650 w 501650"/>
                <a:gd name="connsiteY2" fmla="*/ 596900 h 596900"/>
                <a:gd name="connsiteX3" fmla="*/ 0 w 501650"/>
                <a:gd name="connsiteY3" fmla="*/ 596900 h 596900"/>
                <a:gd name="connsiteX4" fmla="*/ 0 w 501650"/>
                <a:gd name="connsiteY4" fmla="*/ 0 h 596900"/>
                <a:gd name="connsiteX0" fmla="*/ 279400 w 781050"/>
                <a:gd name="connsiteY0" fmla="*/ 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79400 w 781050"/>
                <a:gd name="connsiteY4" fmla="*/ 0 h 596900"/>
                <a:gd name="connsiteX0" fmla="*/ 25400 w 781050"/>
                <a:gd name="connsiteY0" fmla="*/ 349250 h 596900"/>
                <a:gd name="connsiteX1" fmla="*/ 781050 w 781050"/>
                <a:gd name="connsiteY1" fmla="*/ 0 h 596900"/>
                <a:gd name="connsiteX2" fmla="*/ 781050 w 781050"/>
                <a:gd name="connsiteY2" fmla="*/ 596900 h 596900"/>
                <a:gd name="connsiteX3" fmla="*/ 0 w 781050"/>
                <a:gd name="connsiteY3" fmla="*/ 492125 h 596900"/>
                <a:gd name="connsiteX4" fmla="*/ 25400 w 781050"/>
                <a:gd name="connsiteY4" fmla="*/ 349250 h 5969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781050 w 781050"/>
                <a:gd name="connsiteY2" fmla="*/ 736600 h 736600"/>
                <a:gd name="connsiteX3" fmla="*/ 0 w 781050"/>
                <a:gd name="connsiteY3" fmla="*/ 631825 h 736600"/>
                <a:gd name="connsiteX4" fmla="*/ 25400 w 781050"/>
                <a:gd name="connsiteY4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50850 w 781050"/>
                <a:gd name="connsiteY2" fmla="*/ 18097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9525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492125 w 781050"/>
                <a:gd name="connsiteY2" fmla="*/ 1270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781050"/>
                <a:gd name="connsiteY0" fmla="*/ 488950 h 736600"/>
                <a:gd name="connsiteX1" fmla="*/ 352425 w 781050"/>
                <a:gd name="connsiteY1" fmla="*/ 0 h 736600"/>
                <a:gd name="connsiteX2" fmla="*/ 508000 w 781050"/>
                <a:gd name="connsiteY2" fmla="*/ 0 h 736600"/>
                <a:gd name="connsiteX3" fmla="*/ 781050 w 781050"/>
                <a:gd name="connsiteY3" fmla="*/ 736600 h 736600"/>
                <a:gd name="connsiteX4" fmla="*/ 0 w 781050"/>
                <a:gd name="connsiteY4" fmla="*/ 631825 h 736600"/>
                <a:gd name="connsiteX5" fmla="*/ 25400 w 781050"/>
                <a:gd name="connsiteY5" fmla="*/ 488950 h 736600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0 w 917575"/>
                <a:gd name="connsiteY4" fmla="*/ 631825 h 631825"/>
                <a:gd name="connsiteX5" fmla="*/ 25400 w 917575"/>
                <a:gd name="connsiteY5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723900 w 917575"/>
                <a:gd name="connsiteY4" fmla="*/ 47307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17575"/>
                <a:gd name="connsiteY0" fmla="*/ 488950 h 631825"/>
                <a:gd name="connsiteX1" fmla="*/ 352425 w 917575"/>
                <a:gd name="connsiteY1" fmla="*/ 0 h 631825"/>
                <a:gd name="connsiteX2" fmla="*/ 508000 w 917575"/>
                <a:gd name="connsiteY2" fmla="*/ 0 h 631825"/>
                <a:gd name="connsiteX3" fmla="*/ 917575 w 917575"/>
                <a:gd name="connsiteY3" fmla="*/ 431800 h 631825"/>
                <a:gd name="connsiteX4" fmla="*/ 908050 w 917575"/>
                <a:gd name="connsiteY4" fmla="*/ 542926 h 631825"/>
                <a:gd name="connsiteX5" fmla="*/ 0 w 917575"/>
                <a:gd name="connsiteY5" fmla="*/ 631825 h 631825"/>
                <a:gd name="connsiteX6" fmla="*/ 25400 w 917575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0 w 920750"/>
                <a:gd name="connsiteY5" fmla="*/ 631825 h 631825"/>
                <a:gd name="connsiteX6" fmla="*/ 25400 w 920750"/>
                <a:gd name="connsiteY6" fmla="*/ 488950 h 631825"/>
                <a:gd name="connsiteX0" fmla="*/ 25400 w 920750"/>
                <a:gd name="connsiteY0" fmla="*/ 488950 h 631825"/>
                <a:gd name="connsiteX1" fmla="*/ 352425 w 920750"/>
                <a:gd name="connsiteY1" fmla="*/ 0 h 631825"/>
                <a:gd name="connsiteX2" fmla="*/ 508000 w 920750"/>
                <a:gd name="connsiteY2" fmla="*/ 0 h 631825"/>
                <a:gd name="connsiteX3" fmla="*/ 920750 w 920750"/>
                <a:gd name="connsiteY3" fmla="*/ 425450 h 631825"/>
                <a:gd name="connsiteX4" fmla="*/ 908050 w 920750"/>
                <a:gd name="connsiteY4" fmla="*/ 542926 h 631825"/>
                <a:gd name="connsiteX5" fmla="*/ 330199 w 920750"/>
                <a:gd name="connsiteY5" fmla="*/ 590551 h 631825"/>
                <a:gd name="connsiteX6" fmla="*/ 0 w 920750"/>
                <a:gd name="connsiteY6" fmla="*/ 631825 h 631825"/>
                <a:gd name="connsiteX7" fmla="*/ 25400 w 920750"/>
                <a:gd name="connsiteY7" fmla="*/ 488950 h 631825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352424 w 920750"/>
                <a:gd name="connsiteY5" fmla="*/ 815976 h 815976"/>
                <a:gd name="connsiteX6" fmla="*/ 0 w 920750"/>
                <a:gd name="connsiteY6" fmla="*/ 631825 h 815976"/>
                <a:gd name="connsiteX7" fmla="*/ 25400 w 920750"/>
                <a:gd name="connsiteY7" fmla="*/ 488950 h 815976"/>
                <a:gd name="connsiteX0" fmla="*/ 25400 w 920750"/>
                <a:gd name="connsiteY0" fmla="*/ 488950 h 815976"/>
                <a:gd name="connsiteX1" fmla="*/ 352425 w 920750"/>
                <a:gd name="connsiteY1" fmla="*/ 0 h 815976"/>
                <a:gd name="connsiteX2" fmla="*/ 508000 w 920750"/>
                <a:gd name="connsiteY2" fmla="*/ 0 h 815976"/>
                <a:gd name="connsiteX3" fmla="*/ 920750 w 920750"/>
                <a:gd name="connsiteY3" fmla="*/ 425450 h 815976"/>
                <a:gd name="connsiteX4" fmla="*/ 908050 w 920750"/>
                <a:gd name="connsiteY4" fmla="*/ 542926 h 815976"/>
                <a:gd name="connsiteX5" fmla="*/ 628649 w 920750"/>
                <a:gd name="connsiteY5" fmla="*/ 669925 h 815976"/>
                <a:gd name="connsiteX6" fmla="*/ 352424 w 920750"/>
                <a:gd name="connsiteY6" fmla="*/ 815976 h 815976"/>
                <a:gd name="connsiteX7" fmla="*/ 0 w 920750"/>
                <a:gd name="connsiteY7" fmla="*/ 631825 h 815976"/>
                <a:gd name="connsiteX8" fmla="*/ 25400 w 920750"/>
                <a:gd name="connsiteY8" fmla="*/ 488950 h 815976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52424 w 920750"/>
                <a:gd name="connsiteY6" fmla="*/ 815976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1900"/>
                <a:gd name="connsiteX1" fmla="*/ 352425 w 920750"/>
                <a:gd name="connsiteY1" fmla="*/ 0 h 1231900"/>
                <a:gd name="connsiteX2" fmla="*/ 508000 w 920750"/>
                <a:gd name="connsiteY2" fmla="*/ 0 h 1231900"/>
                <a:gd name="connsiteX3" fmla="*/ 920750 w 920750"/>
                <a:gd name="connsiteY3" fmla="*/ 425450 h 1231900"/>
                <a:gd name="connsiteX4" fmla="*/ 908050 w 920750"/>
                <a:gd name="connsiteY4" fmla="*/ 542926 h 1231900"/>
                <a:gd name="connsiteX5" fmla="*/ 352424 w 920750"/>
                <a:gd name="connsiteY5" fmla="*/ 1231900 h 1231900"/>
                <a:gd name="connsiteX6" fmla="*/ 374649 w 920750"/>
                <a:gd name="connsiteY6" fmla="*/ 844551 h 1231900"/>
                <a:gd name="connsiteX7" fmla="*/ 0 w 920750"/>
                <a:gd name="connsiteY7" fmla="*/ 631825 h 1231900"/>
                <a:gd name="connsiteX8" fmla="*/ 25400 w 920750"/>
                <a:gd name="connsiteY8" fmla="*/ 488950 h 1231900"/>
                <a:gd name="connsiteX0" fmla="*/ 25400 w 920750"/>
                <a:gd name="connsiteY0" fmla="*/ 488950 h 1235075"/>
                <a:gd name="connsiteX1" fmla="*/ 352425 w 920750"/>
                <a:gd name="connsiteY1" fmla="*/ 0 h 1235075"/>
                <a:gd name="connsiteX2" fmla="*/ 508000 w 920750"/>
                <a:gd name="connsiteY2" fmla="*/ 0 h 1235075"/>
                <a:gd name="connsiteX3" fmla="*/ 920750 w 920750"/>
                <a:gd name="connsiteY3" fmla="*/ 425450 h 1235075"/>
                <a:gd name="connsiteX4" fmla="*/ 908050 w 920750"/>
                <a:gd name="connsiteY4" fmla="*/ 542926 h 1235075"/>
                <a:gd name="connsiteX5" fmla="*/ 346074 w 920750"/>
                <a:gd name="connsiteY5" fmla="*/ 1235075 h 1235075"/>
                <a:gd name="connsiteX6" fmla="*/ 374649 w 920750"/>
                <a:gd name="connsiteY6" fmla="*/ 844551 h 1235075"/>
                <a:gd name="connsiteX7" fmla="*/ 0 w 920750"/>
                <a:gd name="connsiteY7" fmla="*/ 631825 h 1235075"/>
                <a:gd name="connsiteX8" fmla="*/ 25400 w 920750"/>
                <a:gd name="connsiteY8" fmla="*/ 488950 h 1235075"/>
                <a:gd name="connsiteX0" fmla="*/ 25400 w 920750"/>
                <a:gd name="connsiteY0" fmla="*/ 488950 h 1247775"/>
                <a:gd name="connsiteX1" fmla="*/ 352425 w 920750"/>
                <a:gd name="connsiteY1" fmla="*/ 0 h 1247775"/>
                <a:gd name="connsiteX2" fmla="*/ 508000 w 920750"/>
                <a:gd name="connsiteY2" fmla="*/ 0 h 1247775"/>
                <a:gd name="connsiteX3" fmla="*/ 920750 w 920750"/>
                <a:gd name="connsiteY3" fmla="*/ 425450 h 1247775"/>
                <a:gd name="connsiteX4" fmla="*/ 908050 w 920750"/>
                <a:gd name="connsiteY4" fmla="*/ 542926 h 1247775"/>
                <a:gd name="connsiteX5" fmla="*/ 339724 w 920750"/>
                <a:gd name="connsiteY5" fmla="*/ 1247775 h 1247775"/>
                <a:gd name="connsiteX6" fmla="*/ 374649 w 920750"/>
                <a:gd name="connsiteY6" fmla="*/ 844551 h 1247775"/>
                <a:gd name="connsiteX7" fmla="*/ 0 w 920750"/>
                <a:gd name="connsiteY7" fmla="*/ 631825 h 1247775"/>
                <a:gd name="connsiteX8" fmla="*/ 25400 w 920750"/>
                <a:gd name="connsiteY8" fmla="*/ 488950 h 1247775"/>
                <a:gd name="connsiteX0" fmla="*/ 25400 w 920750"/>
                <a:gd name="connsiteY0" fmla="*/ 488950 h 1263650"/>
                <a:gd name="connsiteX1" fmla="*/ 352425 w 920750"/>
                <a:gd name="connsiteY1" fmla="*/ 0 h 1263650"/>
                <a:gd name="connsiteX2" fmla="*/ 508000 w 920750"/>
                <a:gd name="connsiteY2" fmla="*/ 0 h 1263650"/>
                <a:gd name="connsiteX3" fmla="*/ 920750 w 920750"/>
                <a:gd name="connsiteY3" fmla="*/ 425450 h 1263650"/>
                <a:gd name="connsiteX4" fmla="*/ 908050 w 920750"/>
                <a:gd name="connsiteY4" fmla="*/ 542926 h 1263650"/>
                <a:gd name="connsiteX5" fmla="*/ 336549 w 920750"/>
                <a:gd name="connsiteY5" fmla="*/ 1263650 h 1263650"/>
                <a:gd name="connsiteX6" fmla="*/ 374649 w 920750"/>
                <a:gd name="connsiteY6" fmla="*/ 844551 h 1263650"/>
                <a:gd name="connsiteX7" fmla="*/ 0 w 920750"/>
                <a:gd name="connsiteY7" fmla="*/ 631825 h 1263650"/>
                <a:gd name="connsiteX8" fmla="*/ 25400 w 920750"/>
                <a:gd name="connsiteY8" fmla="*/ 488950 h 1263650"/>
                <a:gd name="connsiteX0" fmla="*/ 25400 w 920750"/>
                <a:gd name="connsiteY0" fmla="*/ 488950 h 1276350"/>
                <a:gd name="connsiteX1" fmla="*/ 352425 w 920750"/>
                <a:gd name="connsiteY1" fmla="*/ 0 h 1276350"/>
                <a:gd name="connsiteX2" fmla="*/ 508000 w 920750"/>
                <a:gd name="connsiteY2" fmla="*/ 0 h 1276350"/>
                <a:gd name="connsiteX3" fmla="*/ 920750 w 920750"/>
                <a:gd name="connsiteY3" fmla="*/ 425450 h 1276350"/>
                <a:gd name="connsiteX4" fmla="*/ 908050 w 920750"/>
                <a:gd name="connsiteY4" fmla="*/ 542926 h 1276350"/>
                <a:gd name="connsiteX5" fmla="*/ 339724 w 920750"/>
                <a:gd name="connsiteY5" fmla="*/ 1276350 h 1276350"/>
                <a:gd name="connsiteX6" fmla="*/ 374649 w 920750"/>
                <a:gd name="connsiteY6" fmla="*/ 844551 h 1276350"/>
                <a:gd name="connsiteX7" fmla="*/ 0 w 920750"/>
                <a:gd name="connsiteY7" fmla="*/ 631825 h 1276350"/>
                <a:gd name="connsiteX8" fmla="*/ 25400 w 920750"/>
                <a:gd name="connsiteY8" fmla="*/ 488950 h 1276350"/>
                <a:gd name="connsiteX0" fmla="*/ 25400 w 920750"/>
                <a:gd name="connsiteY0" fmla="*/ 505883 h 1293283"/>
                <a:gd name="connsiteX1" fmla="*/ 352425 w 920750"/>
                <a:gd name="connsiteY1" fmla="*/ 16933 h 1293283"/>
                <a:gd name="connsiteX2" fmla="*/ 508000 w 920750"/>
                <a:gd name="connsiteY2" fmla="*/ 16933 h 1293283"/>
                <a:gd name="connsiteX3" fmla="*/ 920750 w 920750"/>
                <a:gd name="connsiteY3" fmla="*/ 442383 h 1293283"/>
                <a:gd name="connsiteX4" fmla="*/ 908050 w 920750"/>
                <a:gd name="connsiteY4" fmla="*/ 559859 h 1293283"/>
                <a:gd name="connsiteX5" fmla="*/ 339724 w 920750"/>
                <a:gd name="connsiteY5" fmla="*/ 1293283 h 1293283"/>
                <a:gd name="connsiteX6" fmla="*/ 374649 w 920750"/>
                <a:gd name="connsiteY6" fmla="*/ 861484 h 1293283"/>
                <a:gd name="connsiteX7" fmla="*/ 0 w 920750"/>
                <a:gd name="connsiteY7" fmla="*/ 648758 h 1293283"/>
                <a:gd name="connsiteX8" fmla="*/ 25400 w 920750"/>
                <a:gd name="connsiteY8" fmla="*/ 505883 h 1293283"/>
                <a:gd name="connsiteX0" fmla="*/ 25400 w 920750"/>
                <a:gd name="connsiteY0" fmla="*/ 517525 h 1304925"/>
                <a:gd name="connsiteX1" fmla="*/ 352425 w 920750"/>
                <a:gd name="connsiteY1" fmla="*/ 28575 h 1304925"/>
                <a:gd name="connsiteX2" fmla="*/ 508000 w 920750"/>
                <a:gd name="connsiteY2" fmla="*/ 28575 h 1304925"/>
                <a:gd name="connsiteX3" fmla="*/ 920750 w 920750"/>
                <a:gd name="connsiteY3" fmla="*/ 454025 h 1304925"/>
                <a:gd name="connsiteX4" fmla="*/ 908050 w 920750"/>
                <a:gd name="connsiteY4" fmla="*/ 571501 h 1304925"/>
                <a:gd name="connsiteX5" fmla="*/ 339724 w 920750"/>
                <a:gd name="connsiteY5" fmla="*/ 1304925 h 1304925"/>
                <a:gd name="connsiteX6" fmla="*/ 374649 w 920750"/>
                <a:gd name="connsiteY6" fmla="*/ 873126 h 1304925"/>
                <a:gd name="connsiteX7" fmla="*/ 0 w 920750"/>
                <a:gd name="connsiteY7" fmla="*/ 660400 h 1304925"/>
                <a:gd name="connsiteX8" fmla="*/ 25400 w 920750"/>
                <a:gd name="connsiteY8" fmla="*/ 517525 h 1304925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3731 h 1311131"/>
                <a:gd name="connsiteX1" fmla="*/ 352425 w 920750"/>
                <a:gd name="connsiteY1" fmla="*/ 34781 h 1311131"/>
                <a:gd name="connsiteX2" fmla="*/ 508000 w 920750"/>
                <a:gd name="connsiteY2" fmla="*/ 34781 h 1311131"/>
                <a:gd name="connsiteX3" fmla="*/ 920750 w 920750"/>
                <a:gd name="connsiteY3" fmla="*/ 460231 h 1311131"/>
                <a:gd name="connsiteX4" fmla="*/ 908050 w 920750"/>
                <a:gd name="connsiteY4" fmla="*/ 577707 h 1311131"/>
                <a:gd name="connsiteX5" fmla="*/ 339724 w 920750"/>
                <a:gd name="connsiteY5" fmla="*/ 1311131 h 1311131"/>
                <a:gd name="connsiteX6" fmla="*/ 374649 w 920750"/>
                <a:gd name="connsiteY6" fmla="*/ 879332 h 1311131"/>
                <a:gd name="connsiteX7" fmla="*/ 0 w 920750"/>
                <a:gd name="connsiteY7" fmla="*/ 666606 h 1311131"/>
                <a:gd name="connsiteX8" fmla="*/ 25400 w 920750"/>
                <a:gd name="connsiteY8" fmla="*/ 523731 h 1311131"/>
                <a:gd name="connsiteX0" fmla="*/ 25400 w 920750"/>
                <a:gd name="connsiteY0" fmla="*/ 524826 h 1312226"/>
                <a:gd name="connsiteX1" fmla="*/ 352425 w 920750"/>
                <a:gd name="connsiteY1" fmla="*/ 35876 h 1312226"/>
                <a:gd name="connsiteX2" fmla="*/ 508000 w 920750"/>
                <a:gd name="connsiteY2" fmla="*/ 35876 h 1312226"/>
                <a:gd name="connsiteX3" fmla="*/ 920750 w 920750"/>
                <a:gd name="connsiteY3" fmla="*/ 461326 h 1312226"/>
                <a:gd name="connsiteX4" fmla="*/ 908050 w 920750"/>
                <a:gd name="connsiteY4" fmla="*/ 578802 h 1312226"/>
                <a:gd name="connsiteX5" fmla="*/ 339724 w 920750"/>
                <a:gd name="connsiteY5" fmla="*/ 1312226 h 1312226"/>
                <a:gd name="connsiteX6" fmla="*/ 374649 w 920750"/>
                <a:gd name="connsiteY6" fmla="*/ 880427 h 1312226"/>
                <a:gd name="connsiteX7" fmla="*/ 0 w 920750"/>
                <a:gd name="connsiteY7" fmla="*/ 667701 h 1312226"/>
                <a:gd name="connsiteX8" fmla="*/ 25400 w 920750"/>
                <a:gd name="connsiteY8" fmla="*/ 524826 h 1312226"/>
                <a:gd name="connsiteX0" fmla="*/ 25400 w 920750"/>
                <a:gd name="connsiteY0" fmla="*/ 528673 h 1316073"/>
                <a:gd name="connsiteX1" fmla="*/ 352425 w 920750"/>
                <a:gd name="connsiteY1" fmla="*/ 39723 h 1316073"/>
                <a:gd name="connsiteX2" fmla="*/ 508000 w 920750"/>
                <a:gd name="connsiteY2" fmla="*/ 39723 h 1316073"/>
                <a:gd name="connsiteX3" fmla="*/ 920750 w 920750"/>
                <a:gd name="connsiteY3" fmla="*/ 465173 h 1316073"/>
                <a:gd name="connsiteX4" fmla="*/ 908050 w 920750"/>
                <a:gd name="connsiteY4" fmla="*/ 582649 h 1316073"/>
                <a:gd name="connsiteX5" fmla="*/ 339724 w 920750"/>
                <a:gd name="connsiteY5" fmla="*/ 1316073 h 1316073"/>
                <a:gd name="connsiteX6" fmla="*/ 374649 w 920750"/>
                <a:gd name="connsiteY6" fmla="*/ 884274 h 1316073"/>
                <a:gd name="connsiteX7" fmla="*/ 0 w 920750"/>
                <a:gd name="connsiteY7" fmla="*/ 671548 h 1316073"/>
                <a:gd name="connsiteX8" fmla="*/ 25400 w 920750"/>
                <a:gd name="connsiteY8" fmla="*/ 528673 h 1316073"/>
                <a:gd name="connsiteX0" fmla="*/ 25400 w 920750"/>
                <a:gd name="connsiteY0" fmla="*/ 531943 h 1319343"/>
                <a:gd name="connsiteX1" fmla="*/ 352425 w 920750"/>
                <a:gd name="connsiteY1" fmla="*/ 42993 h 1319343"/>
                <a:gd name="connsiteX2" fmla="*/ 508000 w 920750"/>
                <a:gd name="connsiteY2" fmla="*/ 42993 h 1319343"/>
                <a:gd name="connsiteX3" fmla="*/ 920750 w 920750"/>
                <a:gd name="connsiteY3" fmla="*/ 468443 h 1319343"/>
                <a:gd name="connsiteX4" fmla="*/ 908050 w 920750"/>
                <a:gd name="connsiteY4" fmla="*/ 585919 h 1319343"/>
                <a:gd name="connsiteX5" fmla="*/ 339724 w 920750"/>
                <a:gd name="connsiteY5" fmla="*/ 1319343 h 1319343"/>
                <a:gd name="connsiteX6" fmla="*/ 374649 w 920750"/>
                <a:gd name="connsiteY6" fmla="*/ 887544 h 1319343"/>
                <a:gd name="connsiteX7" fmla="*/ 0 w 920750"/>
                <a:gd name="connsiteY7" fmla="*/ 674818 h 1319343"/>
                <a:gd name="connsiteX8" fmla="*/ 25400 w 920750"/>
                <a:gd name="connsiteY8" fmla="*/ 531943 h 1319343"/>
                <a:gd name="connsiteX0" fmla="*/ 25400 w 950555"/>
                <a:gd name="connsiteY0" fmla="*/ 531943 h 1319343"/>
                <a:gd name="connsiteX1" fmla="*/ 352425 w 950555"/>
                <a:gd name="connsiteY1" fmla="*/ 42993 h 1319343"/>
                <a:gd name="connsiteX2" fmla="*/ 508000 w 950555"/>
                <a:gd name="connsiteY2" fmla="*/ 42993 h 1319343"/>
                <a:gd name="connsiteX3" fmla="*/ 920750 w 950555"/>
                <a:gd name="connsiteY3" fmla="*/ 468443 h 1319343"/>
                <a:gd name="connsiteX4" fmla="*/ 908050 w 950555"/>
                <a:gd name="connsiteY4" fmla="*/ 585919 h 1319343"/>
                <a:gd name="connsiteX5" fmla="*/ 339724 w 950555"/>
                <a:gd name="connsiteY5" fmla="*/ 1319343 h 1319343"/>
                <a:gd name="connsiteX6" fmla="*/ 374649 w 950555"/>
                <a:gd name="connsiteY6" fmla="*/ 887544 h 1319343"/>
                <a:gd name="connsiteX7" fmla="*/ 0 w 950555"/>
                <a:gd name="connsiteY7" fmla="*/ 674818 h 1319343"/>
                <a:gd name="connsiteX8" fmla="*/ 25400 w 950555"/>
                <a:gd name="connsiteY8" fmla="*/ 531943 h 1319343"/>
                <a:gd name="connsiteX0" fmla="*/ 25400 w 957846"/>
                <a:gd name="connsiteY0" fmla="*/ 531943 h 1319343"/>
                <a:gd name="connsiteX1" fmla="*/ 352425 w 957846"/>
                <a:gd name="connsiteY1" fmla="*/ 42993 h 1319343"/>
                <a:gd name="connsiteX2" fmla="*/ 508000 w 957846"/>
                <a:gd name="connsiteY2" fmla="*/ 42993 h 1319343"/>
                <a:gd name="connsiteX3" fmla="*/ 920750 w 957846"/>
                <a:gd name="connsiteY3" fmla="*/ 468443 h 1319343"/>
                <a:gd name="connsiteX4" fmla="*/ 908050 w 957846"/>
                <a:gd name="connsiteY4" fmla="*/ 585919 h 1319343"/>
                <a:gd name="connsiteX5" fmla="*/ 339724 w 957846"/>
                <a:gd name="connsiteY5" fmla="*/ 1319343 h 1319343"/>
                <a:gd name="connsiteX6" fmla="*/ 374649 w 957846"/>
                <a:gd name="connsiteY6" fmla="*/ 887544 h 1319343"/>
                <a:gd name="connsiteX7" fmla="*/ 0 w 957846"/>
                <a:gd name="connsiteY7" fmla="*/ 674818 h 1319343"/>
                <a:gd name="connsiteX8" fmla="*/ 25400 w 957846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25400 w 955061"/>
                <a:gd name="connsiteY0" fmla="*/ 531943 h 1319343"/>
                <a:gd name="connsiteX1" fmla="*/ 352425 w 955061"/>
                <a:gd name="connsiteY1" fmla="*/ 42993 h 1319343"/>
                <a:gd name="connsiteX2" fmla="*/ 508000 w 955061"/>
                <a:gd name="connsiteY2" fmla="*/ 42993 h 1319343"/>
                <a:gd name="connsiteX3" fmla="*/ 920750 w 955061"/>
                <a:gd name="connsiteY3" fmla="*/ 468443 h 1319343"/>
                <a:gd name="connsiteX4" fmla="*/ 908050 w 955061"/>
                <a:gd name="connsiteY4" fmla="*/ 585919 h 1319343"/>
                <a:gd name="connsiteX5" fmla="*/ 339724 w 955061"/>
                <a:gd name="connsiteY5" fmla="*/ 1319343 h 1319343"/>
                <a:gd name="connsiteX6" fmla="*/ 374649 w 955061"/>
                <a:gd name="connsiteY6" fmla="*/ 887544 h 1319343"/>
                <a:gd name="connsiteX7" fmla="*/ 0 w 955061"/>
                <a:gd name="connsiteY7" fmla="*/ 674818 h 1319343"/>
                <a:gd name="connsiteX8" fmla="*/ 25400 w 955061"/>
                <a:gd name="connsiteY8" fmla="*/ 531943 h 1319343"/>
                <a:gd name="connsiteX0" fmla="*/ 32213 w 961874"/>
                <a:gd name="connsiteY0" fmla="*/ 531943 h 1319343"/>
                <a:gd name="connsiteX1" fmla="*/ 359238 w 961874"/>
                <a:gd name="connsiteY1" fmla="*/ 42993 h 1319343"/>
                <a:gd name="connsiteX2" fmla="*/ 514813 w 961874"/>
                <a:gd name="connsiteY2" fmla="*/ 42993 h 1319343"/>
                <a:gd name="connsiteX3" fmla="*/ 927563 w 961874"/>
                <a:gd name="connsiteY3" fmla="*/ 468443 h 1319343"/>
                <a:gd name="connsiteX4" fmla="*/ 914863 w 961874"/>
                <a:gd name="connsiteY4" fmla="*/ 585919 h 1319343"/>
                <a:gd name="connsiteX5" fmla="*/ 346537 w 961874"/>
                <a:gd name="connsiteY5" fmla="*/ 1319343 h 1319343"/>
                <a:gd name="connsiteX6" fmla="*/ 381462 w 961874"/>
                <a:gd name="connsiteY6" fmla="*/ 887544 h 1319343"/>
                <a:gd name="connsiteX7" fmla="*/ 6813 w 961874"/>
                <a:gd name="connsiteY7" fmla="*/ 674818 h 1319343"/>
                <a:gd name="connsiteX8" fmla="*/ 32213 w 961874"/>
                <a:gd name="connsiteY8" fmla="*/ 531943 h 1319343"/>
                <a:gd name="connsiteX0" fmla="*/ 53211 w 982872"/>
                <a:gd name="connsiteY0" fmla="*/ 531943 h 1319343"/>
                <a:gd name="connsiteX1" fmla="*/ 380236 w 982872"/>
                <a:gd name="connsiteY1" fmla="*/ 42993 h 1319343"/>
                <a:gd name="connsiteX2" fmla="*/ 535811 w 982872"/>
                <a:gd name="connsiteY2" fmla="*/ 42993 h 1319343"/>
                <a:gd name="connsiteX3" fmla="*/ 948561 w 982872"/>
                <a:gd name="connsiteY3" fmla="*/ 468443 h 1319343"/>
                <a:gd name="connsiteX4" fmla="*/ 935861 w 982872"/>
                <a:gd name="connsiteY4" fmla="*/ 585919 h 1319343"/>
                <a:gd name="connsiteX5" fmla="*/ 367535 w 982872"/>
                <a:gd name="connsiteY5" fmla="*/ 1319343 h 1319343"/>
                <a:gd name="connsiteX6" fmla="*/ 402460 w 982872"/>
                <a:gd name="connsiteY6" fmla="*/ 887544 h 1319343"/>
                <a:gd name="connsiteX7" fmla="*/ 27811 w 982872"/>
                <a:gd name="connsiteY7" fmla="*/ 674818 h 1319343"/>
                <a:gd name="connsiteX8" fmla="*/ 53211 w 982872"/>
                <a:gd name="connsiteY8" fmla="*/ 531943 h 1319343"/>
                <a:gd name="connsiteX0" fmla="*/ 61427 w 991088"/>
                <a:gd name="connsiteY0" fmla="*/ 531943 h 1319343"/>
                <a:gd name="connsiteX1" fmla="*/ 388452 w 991088"/>
                <a:gd name="connsiteY1" fmla="*/ 42993 h 1319343"/>
                <a:gd name="connsiteX2" fmla="*/ 544027 w 991088"/>
                <a:gd name="connsiteY2" fmla="*/ 42993 h 1319343"/>
                <a:gd name="connsiteX3" fmla="*/ 956777 w 991088"/>
                <a:gd name="connsiteY3" fmla="*/ 468443 h 1319343"/>
                <a:gd name="connsiteX4" fmla="*/ 944077 w 991088"/>
                <a:gd name="connsiteY4" fmla="*/ 585919 h 1319343"/>
                <a:gd name="connsiteX5" fmla="*/ 375751 w 991088"/>
                <a:gd name="connsiteY5" fmla="*/ 1319343 h 1319343"/>
                <a:gd name="connsiteX6" fmla="*/ 410676 w 991088"/>
                <a:gd name="connsiteY6" fmla="*/ 887544 h 1319343"/>
                <a:gd name="connsiteX7" fmla="*/ 36027 w 991088"/>
                <a:gd name="connsiteY7" fmla="*/ 674818 h 1319343"/>
                <a:gd name="connsiteX8" fmla="*/ 61427 w 991088"/>
                <a:gd name="connsiteY8" fmla="*/ 531943 h 1319343"/>
                <a:gd name="connsiteX0" fmla="*/ 58675 w 988336"/>
                <a:gd name="connsiteY0" fmla="*/ 531943 h 1319343"/>
                <a:gd name="connsiteX1" fmla="*/ 385700 w 988336"/>
                <a:gd name="connsiteY1" fmla="*/ 42993 h 1319343"/>
                <a:gd name="connsiteX2" fmla="*/ 541275 w 988336"/>
                <a:gd name="connsiteY2" fmla="*/ 42993 h 1319343"/>
                <a:gd name="connsiteX3" fmla="*/ 954025 w 988336"/>
                <a:gd name="connsiteY3" fmla="*/ 468443 h 1319343"/>
                <a:gd name="connsiteX4" fmla="*/ 941325 w 988336"/>
                <a:gd name="connsiteY4" fmla="*/ 585919 h 1319343"/>
                <a:gd name="connsiteX5" fmla="*/ 372999 w 988336"/>
                <a:gd name="connsiteY5" fmla="*/ 1319343 h 1319343"/>
                <a:gd name="connsiteX6" fmla="*/ 407924 w 988336"/>
                <a:gd name="connsiteY6" fmla="*/ 887544 h 1319343"/>
                <a:gd name="connsiteX7" fmla="*/ 33275 w 988336"/>
                <a:gd name="connsiteY7" fmla="*/ 674818 h 1319343"/>
                <a:gd name="connsiteX8" fmla="*/ 58675 w 988336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  <a:gd name="connsiteX0" fmla="*/ 57778 w 987439"/>
                <a:gd name="connsiteY0" fmla="*/ 531943 h 1319343"/>
                <a:gd name="connsiteX1" fmla="*/ 384803 w 987439"/>
                <a:gd name="connsiteY1" fmla="*/ 42993 h 1319343"/>
                <a:gd name="connsiteX2" fmla="*/ 540378 w 987439"/>
                <a:gd name="connsiteY2" fmla="*/ 42993 h 1319343"/>
                <a:gd name="connsiteX3" fmla="*/ 953128 w 987439"/>
                <a:gd name="connsiteY3" fmla="*/ 468443 h 1319343"/>
                <a:gd name="connsiteX4" fmla="*/ 940428 w 987439"/>
                <a:gd name="connsiteY4" fmla="*/ 585919 h 1319343"/>
                <a:gd name="connsiteX5" fmla="*/ 372102 w 987439"/>
                <a:gd name="connsiteY5" fmla="*/ 1319343 h 1319343"/>
                <a:gd name="connsiteX6" fmla="*/ 407027 w 987439"/>
                <a:gd name="connsiteY6" fmla="*/ 887544 h 1319343"/>
                <a:gd name="connsiteX7" fmla="*/ 32378 w 987439"/>
                <a:gd name="connsiteY7" fmla="*/ 674818 h 1319343"/>
                <a:gd name="connsiteX8" fmla="*/ 57778 w 987439"/>
                <a:gd name="connsiteY8" fmla="*/ 531943 h 131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439" h="1319343">
                  <a:moveTo>
                    <a:pt x="57778" y="531943"/>
                  </a:moveTo>
                  <a:lnTo>
                    <a:pt x="384803" y="42993"/>
                  </a:lnTo>
                  <a:cubicBezTo>
                    <a:pt x="430311" y="-20507"/>
                    <a:pt x="482170" y="-7807"/>
                    <a:pt x="540378" y="42993"/>
                  </a:cubicBezTo>
                  <a:lnTo>
                    <a:pt x="953128" y="468443"/>
                  </a:lnTo>
                  <a:cubicBezTo>
                    <a:pt x="1018745" y="517127"/>
                    <a:pt x="976411" y="543585"/>
                    <a:pt x="940428" y="585919"/>
                  </a:cubicBezTo>
                  <a:lnTo>
                    <a:pt x="372102" y="1319343"/>
                  </a:lnTo>
                  <a:lnTo>
                    <a:pt x="407027" y="887544"/>
                  </a:lnTo>
                  <a:lnTo>
                    <a:pt x="32378" y="674818"/>
                  </a:lnTo>
                  <a:cubicBezTo>
                    <a:pt x="-25830" y="646243"/>
                    <a:pt x="1686" y="604968"/>
                    <a:pt x="57778" y="531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5"/>
            <p:cNvSpPr/>
            <p:nvPr/>
          </p:nvSpPr>
          <p:spPr>
            <a:xfrm>
              <a:off x="3842459" y="2432248"/>
              <a:ext cx="803732" cy="303896"/>
            </a:xfrm>
            <a:custGeom>
              <a:avLst/>
              <a:gdLst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0 w 717550"/>
                <a:gd name="connsiteY3" fmla="*/ 155575 h 155575"/>
                <a:gd name="connsiteX4" fmla="*/ 0 w 717550"/>
                <a:gd name="connsiteY4" fmla="*/ 0 h 155575"/>
                <a:gd name="connsiteX0" fmla="*/ 0 w 717550"/>
                <a:gd name="connsiteY0" fmla="*/ 0 h 155575"/>
                <a:gd name="connsiteX1" fmla="*/ 717550 w 717550"/>
                <a:gd name="connsiteY1" fmla="*/ 0 h 155575"/>
                <a:gd name="connsiteX2" fmla="*/ 717550 w 717550"/>
                <a:gd name="connsiteY2" fmla="*/ 155575 h 155575"/>
                <a:gd name="connsiteX3" fmla="*/ 25400 w 717550"/>
                <a:gd name="connsiteY3" fmla="*/ 88900 h 155575"/>
                <a:gd name="connsiteX4" fmla="*/ 0 w 717550"/>
                <a:gd name="connsiteY4" fmla="*/ 0 h 15557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161925"/>
                <a:gd name="connsiteX1" fmla="*/ 692150 w 692150"/>
                <a:gd name="connsiteY1" fmla="*/ 6350 h 161925"/>
                <a:gd name="connsiteX2" fmla="*/ 692150 w 692150"/>
                <a:gd name="connsiteY2" fmla="*/ 161925 h 161925"/>
                <a:gd name="connsiteX3" fmla="*/ 0 w 692150"/>
                <a:gd name="connsiteY3" fmla="*/ 95250 h 161925"/>
                <a:gd name="connsiteX4" fmla="*/ 15875 w 692150"/>
                <a:gd name="connsiteY4" fmla="*/ 0 h 161925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444500 w 692150"/>
                <a:gd name="connsiteY2" fmla="*/ 228600 h 228600"/>
                <a:gd name="connsiteX3" fmla="*/ 0 w 692150"/>
                <a:gd name="connsiteY3" fmla="*/ 95250 h 228600"/>
                <a:gd name="connsiteX4" fmla="*/ 15875 w 692150"/>
                <a:gd name="connsiteY4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61975 w 692150"/>
                <a:gd name="connsiteY2" fmla="*/ 12064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8600"/>
                <a:gd name="connsiteX1" fmla="*/ 692150 w 692150"/>
                <a:gd name="connsiteY1" fmla="*/ 6350 h 228600"/>
                <a:gd name="connsiteX2" fmla="*/ 590550 w 692150"/>
                <a:gd name="connsiteY2" fmla="*/ 215899 h 228600"/>
                <a:gd name="connsiteX3" fmla="*/ 444500 w 692150"/>
                <a:gd name="connsiteY3" fmla="*/ 228600 h 228600"/>
                <a:gd name="connsiteX4" fmla="*/ 0 w 692150"/>
                <a:gd name="connsiteY4" fmla="*/ 95250 h 228600"/>
                <a:gd name="connsiteX5" fmla="*/ 15875 w 692150"/>
                <a:gd name="connsiteY5" fmla="*/ 0 h 228600"/>
                <a:gd name="connsiteX0" fmla="*/ 15875 w 692150"/>
                <a:gd name="connsiteY0" fmla="*/ 0 h 222250"/>
                <a:gd name="connsiteX1" fmla="*/ 692150 w 692150"/>
                <a:gd name="connsiteY1" fmla="*/ 6350 h 222250"/>
                <a:gd name="connsiteX2" fmla="*/ 590550 w 692150"/>
                <a:gd name="connsiteY2" fmla="*/ 215899 h 222250"/>
                <a:gd name="connsiteX3" fmla="*/ 431800 w 692150"/>
                <a:gd name="connsiteY3" fmla="*/ 222250 h 222250"/>
                <a:gd name="connsiteX4" fmla="*/ 0 w 692150"/>
                <a:gd name="connsiteY4" fmla="*/ 95250 h 222250"/>
                <a:gd name="connsiteX5" fmla="*/ 15875 w 692150"/>
                <a:gd name="connsiteY5" fmla="*/ 0 h 222250"/>
                <a:gd name="connsiteX0" fmla="*/ 15875 w 692150"/>
                <a:gd name="connsiteY0" fmla="*/ 0 h 219075"/>
                <a:gd name="connsiteX1" fmla="*/ 692150 w 692150"/>
                <a:gd name="connsiteY1" fmla="*/ 6350 h 219075"/>
                <a:gd name="connsiteX2" fmla="*/ 590550 w 692150"/>
                <a:gd name="connsiteY2" fmla="*/ 215899 h 219075"/>
                <a:gd name="connsiteX3" fmla="*/ 428625 w 692150"/>
                <a:gd name="connsiteY3" fmla="*/ 219075 h 219075"/>
                <a:gd name="connsiteX4" fmla="*/ 0 w 692150"/>
                <a:gd name="connsiteY4" fmla="*/ 95250 h 219075"/>
                <a:gd name="connsiteX5" fmla="*/ 15875 w 692150"/>
                <a:gd name="connsiteY5" fmla="*/ 0 h 219075"/>
                <a:gd name="connsiteX0" fmla="*/ 15875 w 720725"/>
                <a:gd name="connsiteY0" fmla="*/ 0 h 219075"/>
                <a:gd name="connsiteX1" fmla="*/ 720725 w 720725"/>
                <a:gd name="connsiteY1" fmla="*/ 41275 h 219075"/>
                <a:gd name="connsiteX2" fmla="*/ 590550 w 720725"/>
                <a:gd name="connsiteY2" fmla="*/ 215899 h 219075"/>
                <a:gd name="connsiteX3" fmla="*/ 428625 w 720725"/>
                <a:gd name="connsiteY3" fmla="*/ 219075 h 219075"/>
                <a:gd name="connsiteX4" fmla="*/ 0 w 720725"/>
                <a:gd name="connsiteY4" fmla="*/ 95250 h 219075"/>
                <a:gd name="connsiteX5" fmla="*/ 15875 w 720725"/>
                <a:gd name="connsiteY5" fmla="*/ 0 h 219075"/>
                <a:gd name="connsiteX0" fmla="*/ 15875 w 720725"/>
                <a:gd name="connsiteY0" fmla="*/ 0 h 219075"/>
                <a:gd name="connsiteX1" fmla="*/ 587375 w 720725"/>
                <a:gd name="connsiteY1" fmla="*/ 28575 h 219075"/>
                <a:gd name="connsiteX2" fmla="*/ 720725 w 720725"/>
                <a:gd name="connsiteY2" fmla="*/ 41275 h 219075"/>
                <a:gd name="connsiteX3" fmla="*/ 590550 w 720725"/>
                <a:gd name="connsiteY3" fmla="*/ 215899 h 219075"/>
                <a:gd name="connsiteX4" fmla="*/ 428625 w 720725"/>
                <a:gd name="connsiteY4" fmla="*/ 219075 h 219075"/>
                <a:gd name="connsiteX5" fmla="*/ 0 w 720725"/>
                <a:gd name="connsiteY5" fmla="*/ 95250 h 219075"/>
                <a:gd name="connsiteX6" fmla="*/ 15875 w 720725"/>
                <a:gd name="connsiteY6" fmla="*/ 0 h 2190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38100 h 257175"/>
                <a:gd name="connsiteX1" fmla="*/ 654050 w 720725"/>
                <a:gd name="connsiteY1" fmla="*/ 0 h 257175"/>
                <a:gd name="connsiteX2" fmla="*/ 720725 w 720725"/>
                <a:gd name="connsiteY2" fmla="*/ 79375 h 257175"/>
                <a:gd name="connsiteX3" fmla="*/ 590550 w 720725"/>
                <a:gd name="connsiteY3" fmla="*/ 253999 h 257175"/>
                <a:gd name="connsiteX4" fmla="*/ 428625 w 720725"/>
                <a:gd name="connsiteY4" fmla="*/ 257175 h 257175"/>
                <a:gd name="connsiteX5" fmla="*/ 0 w 720725"/>
                <a:gd name="connsiteY5" fmla="*/ 133350 h 257175"/>
                <a:gd name="connsiteX6" fmla="*/ 15875 w 720725"/>
                <a:gd name="connsiteY6" fmla="*/ 38100 h 257175"/>
                <a:gd name="connsiteX0" fmla="*/ 15875 w 720725"/>
                <a:gd name="connsiteY0" fmla="*/ 46919 h 265994"/>
                <a:gd name="connsiteX1" fmla="*/ 654050 w 720725"/>
                <a:gd name="connsiteY1" fmla="*/ 8819 h 265994"/>
                <a:gd name="connsiteX2" fmla="*/ 720725 w 720725"/>
                <a:gd name="connsiteY2" fmla="*/ 88194 h 265994"/>
                <a:gd name="connsiteX3" fmla="*/ 590550 w 720725"/>
                <a:gd name="connsiteY3" fmla="*/ 262818 h 265994"/>
                <a:gd name="connsiteX4" fmla="*/ 428625 w 720725"/>
                <a:gd name="connsiteY4" fmla="*/ 265994 h 265994"/>
                <a:gd name="connsiteX5" fmla="*/ 0 w 720725"/>
                <a:gd name="connsiteY5" fmla="*/ 142169 h 265994"/>
                <a:gd name="connsiteX6" fmla="*/ 15875 w 720725"/>
                <a:gd name="connsiteY6" fmla="*/ 46919 h 265994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15875 w 745730"/>
                <a:gd name="connsiteY0" fmla="*/ 49732 h 268807"/>
                <a:gd name="connsiteX1" fmla="*/ 654050 w 745730"/>
                <a:gd name="connsiteY1" fmla="*/ 11632 h 268807"/>
                <a:gd name="connsiteX2" fmla="*/ 720725 w 745730"/>
                <a:gd name="connsiteY2" fmla="*/ 91007 h 268807"/>
                <a:gd name="connsiteX3" fmla="*/ 590550 w 745730"/>
                <a:gd name="connsiteY3" fmla="*/ 265631 h 268807"/>
                <a:gd name="connsiteX4" fmla="*/ 428625 w 745730"/>
                <a:gd name="connsiteY4" fmla="*/ 268807 h 268807"/>
                <a:gd name="connsiteX5" fmla="*/ 0 w 745730"/>
                <a:gd name="connsiteY5" fmla="*/ 144982 h 268807"/>
                <a:gd name="connsiteX6" fmla="*/ 15875 w 745730"/>
                <a:gd name="connsiteY6" fmla="*/ 49732 h 268807"/>
                <a:gd name="connsiteX0" fmla="*/ 43316 w 773171"/>
                <a:gd name="connsiteY0" fmla="*/ 49732 h 268807"/>
                <a:gd name="connsiteX1" fmla="*/ 681491 w 773171"/>
                <a:gd name="connsiteY1" fmla="*/ 11632 h 268807"/>
                <a:gd name="connsiteX2" fmla="*/ 748166 w 773171"/>
                <a:gd name="connsiteY2" fmla="*/ 91007 h 268807"/>
                <a:gd name="connsiteX3" fmla="*/ 617991 w 773171"/>
                <a:gd name="connsiteY3" fmla="*/ 265631 h 268807"/>
                <a:gd name="connsiteX4" fmla="*/ 456066 w 773171"/>
                <a:gd name="connsiteY4" fmla="*/ 268807 h 268807"/>
                <a:gd name="connsiteX5" fmla="*/ 27441 w 773171"/>
                <a:gd name="connsiteY5" fmla="*/ 144982 h 268807"/>
                <a:gd name="connsiteX6" fmla="*/ 43316 w 773171"/>
                <a:gd name="connsiteY6" fmla="*/ 49732 h 268807"/>
                <a:gd name="connsiteX0" fmla="*/ 61903 w 791758"/>
                <a:gd name="connsiteY0" fmla="*/ 49732 h 268807"/>
                <a:gd name="connsiteX1" fmla="*/ 700078 w 791758"/>
                <a:gd name="connsiteY1" fmla="*/ 11632 h 268807"/>
                <a:gd name="connsiteX2" fmla="*/ 766753 w 791758"/>
                <a:gd name="connsiteY2" fmla="*/ 91007 h 268807"/>
                <a:gd name="connsiteX3" fmla="*/ 636578 w 791758"/>
                <a:gd name="connsiteY3" fmla="*/ 265631 h 268807"/>
                <a:gd name="connsiteX4" fmla="*/ 474653 w 791758"/>
                <a:gd name="connsiteY4" fmla="*/ 268807 h 268807"/>
                <a:gd name="connsiteX5" fmla="*/ 46028 w 791758"/>
                <a:gd name="connsiteY5" fmla="*/ 144982 h 268807"/>
                <a:gd name="connsiteX6" fmla="*/ 61903 w 791758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8409 w 798264"/>
                <a:gd name="connsiteY0" fmla="*/ 49732 h 268807"/>
                <a:gd name="connsiteX1" fmla="*/ 706584 w 798264"/>
                <a:gd name="connsiteY1" fmla="*/ 11632 h 268807"/>
                <a:gd name="connsiteX2" fmla="*/ 773259 w 798264"/>
                <a:gd name="connsiteY2" fmla="*/ 91007 h 268807"/>
                <a:gd name="connsiteX3" fmla="*/ 643084 w 798264"/>
                <a:gd name="connsiteY3" fmla="*/ 265631 h 268807"/>
                <a:gd name="connsiteX4" fmla="*/ 481159 w 798264"/>
                <a:gd name="connsiteY4" fmla="*/ 268807 h 268807"/>
                <a:gd name="connsiteX5" fmla="*/ 52534 w 798264"/>
                <a:gd name="connsiteY5" fmla="*/ 144982 h 268807"/>
                <a:gd name="connsiteX6" fmla="*/ 68409 w 798264"/>
                <a:gd name="connsiteY6" fmla="*/ 49732 h 268807"/>
                <a:gd name="connsiteX0" fmla="*/ 69445 w 799300"/>
                <a:gd name="connsiteY0" fmla="*/ 49732 h 268807"/>
                <a:gd name="connsiteX1" fmla="*/ 707620 w 799300"/>
                <a:gd name="connsiteY1" fmla="*/ 11632 h 268807"/>
                <a:gd name="connsiteX2" fmla="*/ 774295 w 799300"/>
                <a:gd name="connsiteY2" fmla="*/ 91007 h 268807"/>
                <a:gd name="connsiteX3" fmla="*/ 644120 w 799300"/>
                <a:gd name="connsiteY3" fmla="*/ 265631 h 268807"/>
                <a:gd name="connsiteX4" fmla="*/ 482195 w 799300"/>
                <a:gd name="connsiteY4" fmla="*/ 268807 h 268807"/>
                <a:gd name="connsiteX5" fmla="*/ 53570 w 799300"/>
                <a:gd name="connsiteY5" fmla="*/ 144982 h 268807"/>
                <a:gd name="connsiteX6" fmla="*/ 69445 w 799300"/>
                <a:gd name="connsiteY6" fmla="*/ 49732 h 268807"/>
                <a:gd name="connsiteX0" fmla="*/ 69445 w 799300"/>
                <a:gd name="connsiteY0" fmla="*/ 49732 h 281885"/>
                <a:gd name="connsiteX1" fmla="*/ 707620 w 799300"/>
                <a:gd name="connsiteY1" fmla="*/ 11632 h 281885"/>
                <a:gd name="connsiteX2" fmla="*/ 774295 w 799300"/>
                <a:gd name="connsiteY2" fmla="*/ 91007 h 281885"/>
                <a:gd name="connsiteX3" fmla="*/ 644120 w 799300"/>
                <a:gd name="connsiteY3" fmla="*/ 265631 h 281885"/>
                <a:gd name="connsiteX4" fmla="*/ 482195 w 799300"/>
                <a:gd name="connsiteY4" fmla="*/ 268807 h 281885"/>
                <a:gd name="connsiteX5" fmla="*/ 53570 w 799300"/>
                <a:gd name="connsiteY5" fmla="*/ 144982 h 281885"/>
                <a:gd name="connsiteX6" fmla="*/ 69445 w 799300"/>
                <a:gd name="connsiteY6" fmla="*/ 49732 h 281885"/>
                <a:gd name="connsiteX0" fmla="*/ 69445 w 799300"/>
                <a:gd name="connsiteY0" fmla="*/ 49732 h 291057"/>
                <a:gd name="connsiteX1" fmla="*/ 707620 w 799300"/>
                <a:gd name="connsiteY1" fmla="*/ 11632 h 291057"/>
                <a:gd name="connsiteX2" fmla="*/ 774295 w 799300"/>
                <a:gd name="connsiteY2" fmla="*/ 91007 h 291057"/>
                <a:gd name="connsiteX3" fmla="*/ 644120 w 799300"/>
                <a:gd name="connsiteY3" fmla="*/ 265631 h 291057"/>
                <a:gd name="connsiteX4" fmla="*/ 482195 w 799300"/>
                <a:gd name="connsiteY4" fmla="*/ 268807 h 291057"/>
                <a:gd name="connsiteX5" fmla="*/ 53570 w 799300"/>
                <a:gd name="connsiteY5" fmla="*/ 144982 h 291057"/>
                <a:gd name="connsiteX6" fmla="*/ 69445 w 799300"/>
                <a:gd name="connsiteY6" fmla="*/ 49732 h 291057"/>
                <a:gd name="connsiteX0" fmla="*/ 69445 w 799300"/>
                <a:gd name="connsiteY0" fmla="*/ 49732 h 294626"/>
                <a:gd name="connsiteX1" fmla="*/ 707620 w 799300"/>
                <a:gd name="connsiteY1" fmla="*/ 11632 h 294626"/>
                <a:gd name="connsiteX2" fmla="*/ 774295 w 799300"/>
                <a:gd name="connsiteY2" fmla="*/ 91007 h 294626"/>
                <a:gd name="connsiteX3" fmla="*/ 644120 w 799300"/>
                <a:gd name="connsiteY3" fmla="*/ 265631 h 294626"/>
                <a:gd name="connsiteX4" fmla="*/ 475845 w 799300"/>
                <a:gd name="connsiteY4" fmla="*/ 275157 h 294626"/>
                <a:gd name="connsiteX5" fmla="*/ 53570 w 799300"/>
                <a:gd name="connsiteY5" fmla="*/ 144982 h 294626"/>
                <a:gd name="connsiteX6" fmla="*/ 69445 w 799300"/>
                <a:gd name="connsiteY6" fmla="*/ 49732 h 294626"/>
                <a:gd name="connsiteX0" fmla="*/ 69445 w 799300"/>
                <a:gd name="connsiteY0" fmla="*/ 49732 h 295956"/>
                <a:gd name="connsiteX1" fmla="*/ 707620 w 799300"/>
                <a:gd name="connsiteY1" fmla="*/ 11632 h 295956"/>
                <a:gd name="connsiteX2" fmla="*/ 774295 w 799300"/>
                <a:gd name="connsiteY2" fmla="*/ 91007 h 295956"/>
                <a:gd name="connsiteX3" fmla="*/ 644120 w 799300"/>
                <a:gd name="connsiteY3" fmla="*/ 265631 h 295956"/>
                <a:gd name="connsiteX4" fmla="*/ 475845 w 799300"/>
                <a:gd name="connsiteY4" fmla="*/ 275157 h 295956"/>
                <a:gd name="connsiteX5" fmla="*/ 53570 w 799300"/>
                <a:gd name="connsiteY5" fmla="*/ 144982 h 295956"/>
                <a:gd name="connsiteX6" fmla="*/ 69445 w 799300"/>
                <a:gd name="connsiteY6" fmla="*/ 49732 h 295956"/>
                <a:gd name="connsiteX0" fmla="*/ 69445 w 799300"/>
                <a:gd name="connsiteY0" fmla="*/ 49732 h 296969"/>
                <a:gd name="connsiteX1" fmla="*/ 707620 w 799300"/>
                <a:gd name="connsiteY1" fmla="*/ 11632 h 296969"/>
                <a:gd name="connsiteX2" fmla="*/ 774295 w 799300"/>
                <a:gd name="connsiteY2" fmla="*/ 91007 h 296969"/>
                <a:gd name="connsiteX3" fmla="*/ 644120 w 799300"/>
                <a:gd name="connsiteY3" fmla="*/ 265631 h 296969"/>
                <a:gd name="connsiteX4" fmla="*/ 475845 w 799300"/>
                <a:gd name="connsiteY4" fmla="*/ 275157 h 296969"/>
                <a:gd name="connsiteX5" fmla="*/ 53570 w 799300"/>
                <a:gd name="connsiteY5" fmla="*/ 144982 h 296969"/>
                <a:gd name="connsiteX6" fmla="*/ 69445 w 799300"/>
                <a:gd name="connsiteY6" fmla="*/ 49732 h 296969"/>
                <a:gd name="connsiteX0" fmla="*/ 69445 w 799300"/>
                <a:gd name="connsiteY0" fmla="*/ 49732 h 303025"/>
                <a:gd name="connsiteX1" fmla="*/ 707620 w 799300"/>
                <a:gd name="connsiteY1" fmla="*/ 11632 h 303025"/>
                <a:gd name="connsiteX2" fmla="*/ 774295 w 799300"/>
                <a:gd name="connsiteY2" fmla="*/ 91007 h 303025"/>
                <a:gd name="connsiteX3" fmla="*/ 644120 w 799300"/>
                <a:gd name="connsiteY3" fmla="*/ 265631 h 303025"/>
                <a:gd name="connsiteX4" fmla="*/ 466320 w 799300"/>
                <a:gd name="connsiteY4" fmla="*/ 284682 h 303025"/>
                <a:gd name="connsiteX5" fmla="*/ 53570 w 799300"/>
                <a:gd name="connsiteY5" fmla="*/ 144982 h 303025"/>
                <a:gd name="connsiteX6" fmla="*/ 69445 w 799300"/>
                <a:gd name="connsiteY6" fmla="*/ 49732 h 303025"/>
                <a:gd name="connsiteX0" fmla="*/ 69445 w 804036"/>
                <a:gd name="connsiteY0" fmla="*/ 44803 h 298096"/>
                <a:gd name="connsiteX1" fmla="*/ 707620 w 804036"/>
                <a:gd name="connsiteY1" fmla="*/ 6703 h 298096"/>
                <a:gd name="connsiteX2" fmla="*/ 774295 w 804036"/>
                <a:gd name="connsiteY2" fmla="*/ 86078 h 298096"/>
                <a:gd name="connsiteX3" fmla="*/ 644120 w 804036"/>
                <a:gd name="connsiteY3" fmla="*/ 260702 h 298096"/>
                <a:gd name="connsiteX4" fmla="*/ 466320 w 804036"/>
                <a:gd name="connsiteY4" fmla="*/ 279753 h 298096"/>
                <a:gd name="connsiteX5" fmla="*/ 53570 w 804036"/>
                <a:gd name="connsiteY5" fmla="*/ 140053 h 298096"/>
                <a:gd name="connsiteX6" fmla="*/ 69445 w 804036"/>
                <a:gd name="connsiteY6" fmla="*/ 44803 h 298096"/>
                <a:gd name="connsiteX0" fmla="*/ 69445 w 804036"/>
                <a:gd name="connsiteY0" fmla="*/ 50603 h 303896"/>
                <a:gd name="connsiteX1" fmla="*/ 707620 w 804036"/>
                <a:gd name="connsiteY1" fmla="*/ 6153 h 303896"/>
                <a:gd name="connsiteX2" fmla="*/ 774295 w 804036"/>
                <a:gd name="connsiteY2" fmla="*/ 91878 h 303896"/>
                <a:gd name="connsiteX3" fmla="*/ 644120 w 804036"/>
                <a:gd name="connsiteY3" fmla="*/ 266502 h 303896"/>
                <a:gd name="connsiteX4" fmla="*/ 466320 w 804036"/>
                <a:gd name="connsiteY4" fmla="*/ 285553 h 303896"/>
                <a:gd name="connsiteX5" fmla="*/ 53570 w 804036"/>
                <a:gd name="connsiteY5" fmla="*/ 145853 h 303896"/>
                <a:gd name="connsiteX6" fmla="*/ 69445 w 804036"/>
                <a:gd name="connsiteY6" fmla="*/ 50603 h 303896"/>
                <a:gd name="connsiteX0" fmla="*/ 69141 w 803732"/>
                <a:gd name="connsiteY0" fmla="*/ 50603 h 303896"/>
                <a:gd name="connsiteX1" fmla="*/ 707316 w 803732"/>
                <a:gd name="connsiteY1" fmla="*/ 6153 h 303896"/>
                <a:gd name="connsiteX2" fmla="*/ 773991 w 803732"/>
                <a:gd name="connsiteY2" fmla="*/ 91878 h 303896"/>
                <a:gd name="connsiteX3" fmla="*/ 643816 w 803732"/>
                <a:gd name="connsiteY3" fmla="*/ 266502 h 303896"/>
                <a:gd name="connsiteX4" fmla="*/ 466016 w 803732"/>
                <a:gd name="connsiteY4" fmla="*/ 285553 h 303896"/>
                <a:gd name="connsiteX5" fmla="*/ 53266 w 803732"/>
                <a:gd name="connsiteY5" fmla="*/ 145853 h 303896"/>
                <a:gd name="connsiteX6" fmla="*/ 69141 w 803732"/>
                <a:gd name="connsiteY6" fmla="*/ 50603 h 30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732" h="303896">
                  <a:moveTo>
                    <a:pt x="69141" y="50603"/>
                  </a:moveTo>
                  <a:cubicBezTo>
                    <a:pt x="319966" y="123628"/>
                    <a:pt x="500664" y="45762"/>
                    <a:pt x="707316" y="6153"/>
                  </a:cubicBezTo>
                  <a:cubicBezTo>
                    <a:pt x="834316" y="-18189"/>
                    <a:pt x="812091" y="33670"/>
                    <a:pt x="773991" y="91878"/>
                  </a:cubicBezTo>
                  <a:lnTo>
                    <a:pt x="643816" y="266502"/>
                  </a:lnTo>
                  <a:cubicBezTo>
                    <a:pt x="599366" y="302486"/>
                    <a:pt x="554916" y="319419"/>
                    <a:pt x="466016" y="285553"/>
                  </a:cubicBezTo>
                  <a:lnTo>
                    <a:pt x="53266" y="145853"/>
                  </a:lnTo>
                  <a:cubicBezTo>
                    <a:pt x="-30342" y="114103"/>
                    <a:pt x="-8247" y="28072"/>
                    <a:pt x="69141" y="5060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6"/>
            <p:cNvSpPr/>
            <p:nvPr/>
          </p:nvSpPr>
          <p:spPr>
            <a:xfrm>
              <a:off x="4568191" y="1578293"/>
              <a:ext cx="1387450" cy="1435796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450" h="1435796">
                  <a:moveTo>
                    <a:pt x="909638" y="0"/>
                  </a:moveTo>
                  <a:lnTo>
                    <a:pt x="1334453" y="385762"/>
                  </a:lnTo>
                  <a:cubicBezTo>
                    <a:pt x="1406049" y="453389"/>
                    <a:pt x="1408589" y="499586"/>
                    <a:pt x="1320641" y="581500"/>
                  </a:cubicBezTo>
                  <a:lnTo>
                    <a:pt x="651511" y="1336358"/>
                  </a:lnTo>
                  <a:cubicBezTo>
                    <a:pt x="601346" y="1403668"/>
                    <a:pt x="534510" y="1461451"/>
                    <a:pt x="458152" y="1423987"/>
                  </a:cubicBezTo>
                  <a:lnTo>
                    <a:pt x="0" y="1204912"/>
                  </a:lnTo>
                  <a:lnTo>
                    <a:pt x="90963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6"/>
            <p:cNvSpPr/>
            <p:nvPr/>
          </p:nvSpPr>
          <p:spPr>
            <a:xfrm rot="322250">
              <a:off x="5259269" y="2133648"/>
              <a:ext cx="1177124" cy="1292067"/>
            </a:xfrm>
            <a:custGeom>
              <a:avLst/>
              <a:gdLst>
                <a:gd name="connsiteX0" fmla="*/ 0 w 967740"/>
                <a:gd name="connsiteY0" fmla="*/ 0 h 1181100"/>
                <a:gd name="connsiteX1" fmla="*/ 967740 w 967740"/>
                <a:gd name="connsiteY1" fmla="*/ 0 h 1181100"/>
                <a:gd name="connsiteX2" fmla="*/ 967740 w 967740"/>
                <a:gd name="connsiteY2" fmla="*/ 1181100 h 1181100"/>
                <a:gd name="connsiteX3" fmla="*/ 0 w 967740"/>
                <a:gd name="connsiteY3" fmla="*/ 1181100 h 1181100"/>
                <a:gd name="connsiteX4" fmla="*/ 0 w 967740"/>
                <a:gd name="connsiteY4" fmla="*/ 0 h 1181100"/>
                <a:gd name="connsiteX0" fmla="*/ 62865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28650 w 967740"/>
                <a:gd name="connsiteY4" fmla="*/ 0 h 1619250"/>
                <a:gd name="connsiteX0" fmla="*/ 609600 w 967740"/>
                <a:gd name="connsiteY0" fmla="*/ 0 h 1619250"/>
                <a:gd name="connsiteX1" fmla="*/ 967740 w 967740"/>
                <a:gd name="connsiteY1" fmla="*/ 438150 h 1619250"/>
                <a:gd name="connsiteX2" fmla="*/ 967740 w 967740"/>
                <a:gd name="connsiteY2" fmla="*/ 1619250 h 1619250"/>
                <a:gd name="connsiteX3" fmla="*/ 0 w 967740"/>
                <a:gd name="connsiteY3" fmla="*/ 1619250 h 1619250"/>
                <a:gd name="connsiteX4" fmla="*/ 609600 w 967740"/>
                <a:gd name="connsiteY4" fmla="*/ 0 h 1619250"/>
                <a:gd name="connsiteX0" fmla="*/ 609600 w 1039178"/>
                <a:gd name="connsiteY0" fmla="*/ 0 h 1619250"/>
                <a:gd name="connsiteX1" fmla="*/ 1039178 w 1039178"/>
                <a:gd name="connsiteY1" fmla="*/ 381000 h 1619250"/>
                <a:gd name="connsiteX2" fmla="*/ 967740 w 1039178"/>
                <a:gd name="connsiteY2" fmla="*/ 1619250 h 1619250"/>
                <a:gd name="connsiteX3" fmla="*/ 0 w 1039178"/>
                <a:gd name="connsiteY3" fmla="*/ 1619250 h 1619250"/>
                <a:gd name="connsiteX4" fmla="*/ 609600 w 1039178"/>
                <a:gd name="connsiteY4" fmla="*/ 0 h 1619250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967740 w 1039178"/>
                <a:gd name="connsiteY2" fmla="*/ 1624012 h 1624012"/>
                <a:gd name="connsiteX3" fmla="*/ 0 w 1039178"/>
                <a:gd name="connsiteY3" fmla="*/ 1624012 h 1624012"/>
                <a:gd name="connsiteX4" fmla="*/ 614363 w 1039178"/>
                <a:gd name="connsiteY4" fmla="*/ 0 h 1624012"/>
                <a:gd name="connsiteX0" fmla="*/ 614363 w 1039178"/>
                <a:gd name="connsiteY0" fmla="*/ 0 h 1624012"/>
                <a:gd name="connsiteX1" fmla="*/ 1039178 w 1039178"/>
                <a:gd name="connsiteY1" fmla="*/ 385762 h 1624012"/>
                <a:gd name="connsiteX2" fmla="*/ 1022985 w 1039178"/>
                <a:gd name="connsiteY2" fmla="*/ 574357 h 1624012"/>
                <a:gd name="connsiteX3" fmla="*/ 967740 w 1039178"/>
                <a:gd name="connsiteY3" fmla="*/ 1624012 h 1624012"/>
                <a:gd name="connsiteX4" fmla="*/ 0 w 1039178"/>
                <a:gd name="connsiteY4" fmla="*/ 1624012 h 1624012"/>
                <a:gd name="connsiteX5" fmla="*/ 614363 w 1039178"/>
                <a:gd name="connsiteY5" fmla="*/ 0 h 1624012"/>
                <a:gd name="connsiteX0" fmla="*/ 909638 w 1334453"/>
                <a:gd name="connsiteY0" fmla="*/ 0 h 1624012"/>
                <a:gd name="connsiteX1" fmla="*/ 1334453 w 1334453"/>
                <a:gd name="connsiteY1" fmla="*/ 385762 h 1624012"/>
                <a:gd name="connsiteX2" fmla="*/ 1318260 w 1334453"/>
                <a:gd name="connsiteY2" fmla="*/ 574357 h 1624012"/>
                <a:gd name="connsiteX3" fmla="*/ 1263015 w 1334453"/>
                <a:gd name="connsiteY3" fmla="*/ 1624012 h 1624012"/>
                <a:gd name="connsiteX4" fmla="*/ 0 w 1334453"/>
                <a:gd name="connsiteY4" fmla="*/ 1204912 h 1624012"/>
                <a:gd name="connsiteX5" fmla="*/ 909638 w 1334453"/>
                <a:gd name="connsiteY5" fmla="*/ 0 h 1624012"/>
                <a:gd name="connsiteX0" fmla="*/ 909638 w 1334453"/>
                <a:gd name="connsiteY0" fmla="*/ 0 h 1433512"/>
                <a:gd name="connsiteX1" fmla="*/ 1334453 w 1334453"/>
                <a:gd name="connsiteY1" fmla="*/ 385762 h 1433512"/>
                <a:gd name="connsiteX2" fmla="*/ 1318260 w 1334453"/>
                <a:gd name="connsiteY2" fmla="*/ 574357 h 1433512"/>
                <a:gd name="connsiteX3" fmla="*/ 486727 w 1334453"/>
                <a:gd name="connsiteY3" fmla="*/ 1433512 h 1433512"/>
                <a:gd name="connsiteX4" fmla="*/ 0 w 1334453"/>
                <a:gd name="connsiteY4" fmla="*/ 1204912 h 1433512"/>
                <a:gd name="connsiteX5" fmla="*/ 909638 w 1334453"/>
                <a:gd name="connsiteY5" fmla="*/ 0 h 1433512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458152 w 1334453"/>
                <a:gd name="connsiteY3" fmla="*/ 1423987 h 1423987"/>
                <a:gd name="connsiteX4" fmla="*/ 0 w 1334453"/>
                <a:gd name="connsiteY4" fmla="*/ 1204912 h 1423987"/>
                <a:gd name="connsiteX5" fmla="*/ 909638 w 1334453"/>
                <a:gd name="connsiteY5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08649 w 1334453"/>
                <a:gd name="connsiteY3" fmla="*/ 1269683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18260 w 1334453"/>
                <a:gd name="connsiteY2" fmla="*/ 574357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34453"/>
                <a:gd name="connsiteY0" fmla="*/ 0 h 1423987"/>
                <a:gd name="connsiteX1" fmla="*/ 1334453 w 1334453"/>
                <a:gd name="connsiteY1" fmla="*/ 385762 h 1423987"/>
                <a:gd name="connsiteX2" fmla="*/ 1320641 w 1334453"/>
                <a:gd name="connsiteY2" fmla="*/ 581500 h 1423987"/>
                <a:gd name="connsiteX3" fmla="*/ 651511 w 1334453"/>
                <a:gd name="connsiteY3" fmla="*/ 1336358 h 1423987"/>
                <a:gd name="connsiteX4" fmla="*/ 458152 w 1334453"/>
                <a:gd name="connsiteY4" fmla="*/ 1423987 h 1423987"/>
                <a:gd name="connsiteX5" fmla="*/ 0 w 1334453"/>
                <a:gd name="connsiteY5" fmla="*/ 1204912 h 1423987"/>
                <a:gd name="connsiteX6" fmla="*/ 909638 w 1334453"/>
                <a:gd name="connsiteY6" fmla="*/ 0 h 1423987"/>
                <a:gd name="connsiteX0" fmla="*/ 909638 w 1361430"/>
                <a:gd name="connsiteY0" fmla="*/ 0 h 1423987"/>
                <a:gd name="connsiteX1" fmla="*/ 1334453 w 1361430"/>
                <a:gd name="connsiteY1" fmla="*/ 385762 h 1423987"/>
                <a:gd name="connsiteX2" fmla="*/ 1320641 w 1361430"/>
                <a:gd name="connsiteY2" fmla="*/ 581500 h 1423987"/>
                <a:gd name="connsiteX3" fmla="*/ 651511 w 1361430"/>
                <a:gd name="connsiteY3" fmla="*/ 1336358 h 1423987"/>
                <a:gd name="connsiteX4" fmla="*/ 458152 w 1361430"/>
                <a:gd name="connsiteY4" fmla="*/ 1423987 h 1423987"/>
                <a:gd name="connsiteX5" fmla="*/ 0 w 1361430"/>
                <a:gd name="connsiteY5" fmla="*/ 1204912 h 1423987"/>
                <a:gd name="connsiteX6" fmla="*/ 909638 w 1361430"/>
                <a:gd name="connsiteY6" fmla="*/ 0 h 1423987"/>
                <a:gd name="connsiteX0" fmla="*/ 909638 w 1387527"/>
                <a:gd name="connsiteY0" fmla="*/ 0 h 1423987"/>
                <a:gd name="connsiteX1" fmla="*/ 1334453 w 1387527"/>
                <a:gd name="connsiteY1" fmla="*/ 385762 h 1423987"/>
                <a:gd name="connsiteX2" fmla="*/ 1320641 w 1387527"/>
                <a:gd name="connsiteY2" fmla="*/ 581500 h 1423987"/>
                <a:gd name="connsiteX3" fmla="*/ 651511 w 1387527"/>
                <a:gd name="connsiteY3" fmla="*/ 1336358 h 1423987"/>
                <a:gd name="connsiteX4" fmla="*/ 458152 w 1387527"/>
                <a:gd name="connsiteY4" fmla="*/ 1423987 h 1423987"/>
                <a:gd name="connsiteX5" fmla="*/ 0 w 1387527"/>
                <a:gd name="connsiteY5" fmla="*/ 1204912 h 1423987"/>
                <a:gd name="connsiteX6" fmla="*/ 909638 w 1387527"/>
                <a:gd name="connsiteY6" fmla="*/ 0 h 1423987"/>
                <a:gd name="connsiteX0" fmla="*/ 909638 w 1388376"/>
                <a:gd name="connsiteY0" fmla="*/ 0 h 1423987"/>
                <a:gd name="connsiteX1" fmla="*/ 1334453 w 1388376"/>
                <a:gd name="connsiteY1" fmla="*/ 385762 h 1423987"/>
                <a:gd name="connsiteX2" fmla="*/ 1320641 w 1388376"/>
                <a:gd name="connsiteY2" fmla="*/ 581500 h 1423987"/>
                <a:gd name="connsiteX3" fmla="*/ 651511 w 1388376"/>
                <a:gd name="connsiteY3" fmla="*/ 1336358 h 1423987"/>
                <a:gd name="connsiteX4" fmla="*/ 458152 w 1388376"/>
                <a:gd name="connsiteY4" fmla="*/ 1423987 h 1423987"/>
                <a:gd name="connsiteX5" fmla="*/ 0 w 1388376"/>
                <a:gd name="connsiteY5" fmla="*/ 1204912 h 1423987"/>
                <a:gd name="connsiteX6" fmla="*/ 909638 w 1388376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23987"/>
                <a:gd name="connsiteX1" fmla="*/ 1334453 w 1387450"/>
                <a:gd name="connsiteY1" fmla="*/ 385762 h 1423987"/>
                <a:gd name="connsiteX2" fmla="*/ 1320641 w 1387450"/>
                <a:gd name="connsiteY2" fmla="*/ 581500 h 1423987"/>
                <a:gd name="connsiteX3" fmla="*/ 651511 w 1387450"/>
                <a:gd name="connsiteY3" fmla="*/ 1336358 h 1423987"/>
                <a:gd name="connsiteX4" fmla="*/ 458152 w 1387450"/>
                <a:gd name="connsiteY4" fmla="*/ 1423987 h 1423987"/>
                <a:gd name="connsiteX5" fmla="*/ 0 w 1387450"/>
                <a:gd name="connsiteY5" fmla="*/ 1204912 h 1423987"/>
                <a:gd name="connsiteX6" fmla="*/ 909638 w 1387450"/>
                <a:gd name="connsiteY6" fmla="*/ 0 h 1423987"/>
                <a:gd name="connsiteX0" fmla="*/ 909638 w 1387450"/>
                <a:gd name="connsiteY0" fmla="*/ 0 h 1441630"/>
                <a:gd name="connsiteX1" fmla="*/ 1334453 w 1387450"/>
                <a:gd name="connsiteY1" fmla="*/ 385762 h 1441630"/>
                <a:gd name="connsiteX2" fmla="*/ 1320641 w 1387450"/>
                <a:gd name="connsiteY2" fmla="*/ 581500 h 1441630"/>
                <a:gd name="connsiteX3" fmla="*/ 651511 w 1387450"/>
                <a:gd name="connsiteY3" fmla="*/ 1336358 h 1441630"/>
                <a:gd name="connsiteX4" fmla="*/ 458152 w 1387450"/>
                <a:gd name="connsiteY4" fmla="*/ 1423987 h 1441630"/>
                <a:gd name="connsiteX5" fmla="*/ 0 w 1387450"/>
                <a:gd name="connsiteY5" fmla="*/ 1204912 h 1441630"/>
                <a:gd name="connsiteX6" fmla="*/ 909638 w 1387450"/>
                <a:gd name="connsiteY6" fmla="*/ 0 h 1441630"/>
                <a:gd name="connsiteX0" fmla="*/ 909638 w 1387450"/>
                <a:gd name="connsiteY0" fmla="*/ 0 h 1444611"/>
                <a:gd name="connsiteX1" fmla="*/ 1334453 w 1387450"/>
                <a:gd name="connsiteY1" fmla="*/ 385762 h 1444611"/>
                <a:gd name="connsiteX2" fmla="*/ 1320641 w 1387450"/>
                <a:gd name="connsiteY2" fmla="*/ 581500 h 1444611"/>
                <a:gd name="connsiteX3" fmla="*/ 651511 w 1387450"/>
                <a:gd name="connsiteY3" fmla="*/ 1336358 h 1444611"/>
                <a:gd name="connsiteX4" fmla="*/ 458152 w 1387450"/>
                <a:gd name="connsiteY4" fmla="*/ 1423987 h 1444611"/>
                <a:gd name="connsiteX5" fmla="*/ 0 w 1387450"/>
                <a:gd name="connsiteY5" fmla="*/ 1204912 h 1444611"/>
                <a:gd name="connsiteX6" fmla="*/ 909638 w 1387450"/>
                <a:gd name="connsiteY6" fmla="*/ 0 h 1444611"/>
                <a:gd name="connsiteX0" fmla="*/ 909638 w 1387450"/>
                <a:gd name="connsiteY0" fmla="*/ 0 h 1442619"/>
                <a:gd name="connsiteX1" fmla="*/ 1334453 w 1387450"/>
                <a:gd name="connsiteY1" fmla="*/ 385762 h 1442619"/>
                <a:gd name="connsiteX2" fmla="*/ 1320641 w 1387450"/>
                <a:gd name="connsiteY2" fmla="*/ 581500 h 1442619"/>
                <a:gd name="connsiteX3" fmla="*/ 651511 w 1387450"/>
                <a:gd name="connsiteY3" fmla="*/ 1336358 h 1442619"/>
                <a:gd name="connsiteX4" fmla="*/ 458152 w 1387450"/>
                <a:gd name="connsiteY4" fmla="*/ 1423987 h 1442619"/>
                <a:gd name="connsiteX5" fmla="*/ 0 w 1387450"/>
                <a:gd name="connsiteY5" fmla="*/ 1204912 h 1442619"/>
                <a:gd name="connsiteX6" fmla="*/ 909638 w 1387450"/>
                <a:gd name="connsiteY6" fmla="*/ 0 h 1442619"/>
                <a:gd name="connsiteX0" fmla="*/ 909638 w 1387450"/>
                <a:gd name="connsiteY0" fmla="*/ 0 h 1436753"/>
                <a:gd name="connsiteX1" fmla="*/ 1334453 w 1387450"/>
                <a:gd name="connsiteY1" fmla="*/ 385762 h 1436753"/>
                <a:gd name="connsiteX2" fmla="*/ 1320641 w 1387450"/>
                <a:gd name="connsiteY2" fmla="*/ 581500 h 1436753"/>
                <a:gd name="connsiteX3" fmla="*/ 651511 w 1387450"/>
                <a:gd name="connsiteY3" fmla="*/ 1336358 h 1436753"/>
                <a:gd name="connsiteX4" fmla="*/ 458152 w 1387450"/>
                <a:gd name="connsiteY4" fmla="*/ 1423987 h 1436753"/>
                <a:gd name="connsiteX5" fmla="*/ 0 w 1387450"/>
                <a:gd name="connsiteY5" fmla="*/ 1204912 h 1436753"/>
                <a:gd name="connsiteX6" fmla="*/ 909638 w 1387450"/>
                <a:gd name="connsiteY6" fmla="*/ 0 h 1436753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909638 w 1387450"/>
                <a:gd name="connsiteY0" fmla="*/ 0 h 1435796"/>
                <a:gd name="connsiteX1" fmla="*/ 1334453 w 1387450"/>
                <a:gd name="connsiteY1" fmla="*/ 385762 h 1435796"/>
                <a:gd name="connsiteX2" fmla="*/ 1320641 w 1387450"/>
                <a:gd name="connsiteY2" fmla="*/ 581500 h 1435796"/>
                <a:gd name="connsiteX3" fmla="*/ 651511 w 1387450"/>
                <a:gd name="connsiteY3" fmla="*/ 1336358 h 1435796"/>
                <a:gd name="connsiteX4" fmla="*/ 458152 w 1387450"/>
                <a:gd name="connsiteY4" fmla="*/ 1423987 h 1435796"/>
                <a:gd name="connsiteX5" fmla="*/ 0 w 1387450"/>
                <a:gd name="connsiteY5" fmla="*/ 1204912 h 1435796"/>
                <a:gd name="connsiteX6" fmla="*/ 909638 w 1387450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725743 w 1203555"/>
                <a:gd name="connsiteY6" fmla="*/ 0 h 1435796"/>
                <a:gd name="connsiteX0" fmla="*/ 725743 w 1203555"/>
                <a:gd name="connsiteY0" fmla="*/ 0 h 1435796"/>
                <a:gd name="connsiteX1" fmla="*/ 1150558 w 1203555"/>
                <a:gd name="connsiteY1" fmla="*/ 385762 h 1435796"/>
                <a:gd name="connsiteX2" fmla="*/ 1136746 w 1203555"/>
                <a:gd name="connsiteY2" fmla="*/ 581500 h 1435796"/>
                <a:gd name="connsiteX3" fmla="*/ 467616 w 1203555"/>
                <a:gd name="connsiteY3" fmla="*/ 1336358 h 1435796"/>
                <a:gd name="connsiteX4" fmla="*/ 274257 w 1203555"/>
                <a:gd name="connsiteY4" fmla="*/ 1423987 h 1435796"/>
                <a:gd name="connsiteX5" fmla="*/ 0 w 1203555"/>
                <a:gd name="connsiteY5" fmla="*/ 1179077 h 1435796"/>
                <a:gd name="connsiteX6" fmla="*/ 134124 w 1203555"/>
                <a:gd name="connsiteY6" fmla="*/ 968223 h 1435796"/>
                <a:gd name="connsiteX7" fmla="*/ 725743 w 1203555"/>
                <a:gd name="connsiteY7" fmla="*/ 0 h 1435796"/>
                <a:gd name="connsiteX0" fmla="*/ 740906 w 1218718"/>
                <a:gd name="connsiteY0" fmla="*/ 0 h 1435796"/>
                <a:gd name="connsiteX1" fmla="*/ 1165721 w 1218718"/>
                <a:gd name="connsiteY1" fmla="*/ 385762 h 1435796"/>
                <a:gd name="connsiteX2" fmla="*/ 1151909 w 1218718"/>
                <a:gd name="connsiteY2" fmla="*/ 581500 h 1435796"/>
                <a:gd name="connsiteX3" fmla="*/ 482779 w 1218718"/>
                <a:gd name="connsiteY3" fmla="*/ 1336358 h 1435796"/>
                <a:gd name="connsiteX4" fmla="*/ 289420 w 1218718"/>
                <a:gd name="connsiteY4" fmla="*/ 1423987 h 1435796"/>
                <a:gd name="connsiteX5" fmla="*/ 15163 w 1218718"/>
                <a:gd name="connsiteY5" fmla="*/ 1179077 h 1435796"/>
                <a:gd name="connsiteX6" fmla="*/ 0 w 1218718"/>
                <a:gd name="connsiteY6" fmla="*/ 1054294 h 1435796"/>
                <a:gd name="connsiteX7" fmla="*/ 740906 w 1218718"/>
                <a:gd name="connsiteY7" fmla="*/ 0 h 1435796"/>
                <a:gd name="connsiteX0" fmla="*/ 734432 w 1218718"/>
                <a:gd name="connsiteY0" fmla="*/ 0 h 1435133"/>
                <a:gd name="connsiteX1" fmla="*/ 1165721 w 1218718"/>
                <a:gd name="connsiteY1" fmla="*/ 385099 h 1435133"/>
                <a:gd name="connsiteX2" fmla="*/ 1151909 w 1218718"/>
                <a:gd name="connsiteY2" fmla="*/ 580837 h 1435133"/>
                <a:gd name="connsiteX3" fmla="*/ 482779 w 1218718"/>
                <a:gd name="connsiteY3" fmla="*/ 1335695 h 1435133"/>
                <a:gd name="connsiteX4" fmla="*/ 289420 w 1218718"/>
                <a:gd name="connsiteY4" fmla="*/ 1423324 h 1435133"/>
                <a:gd name="connsiteX5" fmla="*/ 15163 w 1218718"/>
                <a:gd name="connsiteY5" fmla="*/ 1178414 h 1435133"/>
                <a:gd name="connsiteX6" fmla="*/ 0 w 1218718"/>
                <a:gd name="connsiteY6" fmla="*/ 1053631 h 1435133"/>
                <a:gd name="connsiteX7" fmla="*/ 734432 w 1218718"/>
                <a:gd name="connsiteY7" fmla="*/ 0 h 1435133"/>
                <a:gd name="connsiteX0" fmla="*/ 734432 w 1218718"/>
                <a:gd name="connsiteY0" fmla="*/ 0 h 1436295"/>
                <a:gd name="connsiteX1" fmla="*/ 1165721 w 1218718"/>
                <a:gd name="connsiteY1" fmla="*/ 385099 h 1436295"/>
                <a:gd name="connsiteX2" fmla="*/ 1151909 w 1218718"/>
                <a:gd name="connsiteY2" fmla="*/ 580837 h 1436295"/>
                <a:gd name="connsiteX3" fmla="*/ 482779 w 1218718"/>
                <a:gd name="connsiteY3" fmla="*/ 1335695 h 1436295"/>
                <a:gd name="connsiteX4" fmla="*/ 276472 w 1218718"/>
                <a:gd name="connsiteY4" fmla="*/ 1424645 h 1436295"/>
                <a:gd name="connsiteX5" fmla="*/ 15163 w 1218718"/>
                <a:gd name="connsiteY5" fmla="*/ 1178414 h 1436295"/>
                <a:gd name="connsiteX6" fmla="*/ 0 w 1218718"/>
                <a:gd name="connsiteY6" fmla="*/ 1053631 h 1436295"/>
                <a:gd name="connsiteX7" fmla="*/ 734432 w 1218718"/>
                <a:gd name="connsiteY7" fmla="*/ 0 h 1436295"/>
                <a:gd name="connsiteX0" fmla="*/ 734432 w 1218718"/>
                <a:gd name="connsiteY0" fmla="*/ 0 h 1440350"/>
                <a:gd name="connsiteX1" fmla="*/ 1165721 w 1218718"/>
                <a:gd name="connsiteY1" fmla="*/ 385099 h 1440350"/>
                <a:gd name="connsiteX2" fmla="*/ 1151909 w 1218718"/>
                <a:gd name="connsiteY2" fmla="*/ 580837 h 1440350"/>
                <a:gd name="connsiteX3" fmla="*/ 400140 w 1218718"/>
                <a:gd name="connsiteY3" fmla="*/ 1361835 h 1440350"/>
                <a:gd name="connsiteX4" fmla="*/ 276472 w 1218718"/>
                <a:gd name="connsiteY4" fmla="*/ 1424645 h 1440350"/>
                <a:gd name="connsiteX5" fmla="*/ 15163 w 1218718"/>
                <a:gd name="connsiteY5" fmla="*/ 1178414 h 1440350"/>
                <a:gd name="connsiteX6" fmla="*/ 0 w 1218718"/>
                <a:gd name="connsiteY6" fmla="*/ 1053631 h 1440350"/>
                <a:gd name="connsiteX7" fmla="*/ 734432 w 1218718"/>
                <a:gd name="connsiteY7" fmla="*/ 0 h 1440350"/>
                <a:gd name="connsiteX0" fmla="*/ 734432 w 1218718"/>
                <a:gd name="connsiteY0" fmla="*/ 0 h 1425960"/>
                <a:gd name="connsiteX1" fmla="*/ 1165721 w 1218718"/>
                <a:gd name="connsiteY1" fmla="*/ 385099 h 1425960"/>
                <a:gd name="connsiteX2" fmla="*/ 1151909 w 1218718"/>
                <a:gd name="connsiteY2" fmla="*/ 580837 h 1425960"/>
                <a:gd name="connsiteX3" fmla="*/ 400140 w 1218718"/>
                <a:gd name="connsiteY3" fmla="*/ 1361835 h 1425960"/>
                <a:gd name="connsiteX4" fmla="*/ 255224 w 1218718"/>
                <a:gd name="connsiteY4" fmla="*/ 1405558 h 1425960"/>
                <a:gd name="connsiteX5" fmla="*/ 15163 w 1218718"/>
                <a:gd name="connsiteY5" fmla="*/ 1178414 h 1425960"/>
                <a:gd name="connsiteX6" fmla="*/ 0 w 1218718"/>
                <a:gd name="connsiteY6" fmla="*/ 1053631 h 1425960"/>
                <a:gd name="connsiteX7" fmla="*/ 734432 w 1218718"/>
                <a:gd name="connsiteY7" fmla="*/ 0 h 1425960"/>
                <a:gd name="connsiteX0" fmla="*/ 734432 w 1218718"/>
                <a:gd name="connsiteY0" fmla="*/ 0 h 1428827"/>
                <a:gd name="connsiteX1" fmla="*/ 1165721 w 1218718"/>
                <a:gd name="connsiteY1" fmla="*/ 385099 h 1428827"/>
                <a:gd name="connsiteX2" fmla="*/ 1151909 w 1218718"/>
                <a:gd name="connsiteY2" fmla="*/ 580837 h 1428827"/>
                <a:gd name="connsiteX3" fmla="*/ 400140 w 1218718"/>
                <a:gd name="connsiteY3" fmla="*/ 1361835 h 1428827"/>
                <a:gd name="connsiteX4" fmla="*/ 255224 w 1218718"/>
                <a:gd name="connsiteY4" fmla="*/ 1405558 h 1428827"/>
                <a:gd name="connsiteX5" fmla="*/ 15163 w 1218718"/>
                <a:gd name="connsiteY5" fmla="*/ 1178414 h 1428827"/>
                <a:gd name="connsiteX6" fmla="*/ 0 w 1218718"/>
                <a:gd name="connsiteY6" fmla="*/ 1053631 h 1428827"/>
                <a:gd name="connsiteX7" fmla="*/ 734432 w 1218718"/>
                <a:gd name="connsiteY7" fmla="*/ 0 h 1428827"/>
                <a:gd name="connsiteX0" fmla="*/ 734432 w 1218718"/>
                <a:gd name="connsiteY0" fmla="*/ 0 h 1427383"/>
                <a:gd name="connsiteX1" fmla="*/ 1165721 w 1218718"/>
                <a:gd name="connsiteY1" fmla="*/ 385099 h 1427383"/>
                <a:gd name="connsiteX2" fmla="*/ 1151909 w 1218718"/>
                <a:gd name="connsiteY2" fmla="*/ 580837 h 1427383"/>
                <a:gd name="connsiteX3" fmla="*/ 400140 w 1218718"/>
                <a:gd name="connsiteY3" fmla="*/ 1361835 h 1427383"/>
                <a:gd name="connsiteX4" fmla="*/ 255224 w 1218718"/>
                <a:gd name="connsiteY4" fmla="*/ 1405558 h 1427383"/>
                <a:gd name="connsiteX5" fmla="*/ 15163 w 1218718"/>
                <a:gd name="connsiteY5" fmla="*/ 1178414 h 1427383"/>
                <a:gd name="connsiteX6" fmla="*/ 0 w 1218718"/>
                <a:gd name="connsiteY6" fmla="*/ 1053631 h 1427383"/>
                <a:gd name="connsiteX7" fmla="*/ 734432 w 1218718"/>
                <a:gd name="connsiteY7" fmla="*/ 0 h 1427383"/>
                <a:gd name="connsiteX0" fmla="*/ 734432 w 1218718"/>
                <a:gd name="connsiteY0" fmla="*/ 0 h 1427530"/>
                <a:gd name="connsiteX1" fmla="*/ 1165721 w 1218718"/>
                <a:gd name="connsiteY1" fmla="*/ 385099 h 1427530"/>
                <a:gd name="connsiteX2" fmla="*/ 1151909 w 1218718"/>
                <a:gd name="connsiteY2" fmla="*/ 580837 h 1427530"/>
                <a:gd name="connsiteX3" fmla="*/ 400140 w 1218718"/>
                <a:gd name="connsiteY3" fmla="*/ 1361835 h 1427530"/>
                <a:gd name="connsiteX4" fmla="*/ 255224 w 1218718"/>
                <a:gd name="connsiteY4" fmla="*/ 1405558 h 1427530"/>
                <a:gd name="connsiteX5" fmla="*/ 15163 w 1218718"/>
                <a:gd name="connsiteY5" fmla="*/ 1178414 h 1427530"/>
                <a:gd name="connsiteX6" fmla="*/ 0 w 1218718"/>
                <a:gd name="connsiteY6" fmla="*/ 1053631 h 1427530"/>
                <a:gd name="connsiteX7" fmla="*/ 734432 w 1218718"/>
                <a:gd name="connsiteY7" fmla="*/ 0 h 1427530"/>
                <a:gd name="connsiteX0" fmla="*/ 734432 w 1211186"/>
                <a:gd name="connsiteY0" fmla="*/ 0 h 1427530"/>
                <a:gd name="connsiteX1" fmla="*/ 1165721 w 1211186"/>
                <a:gd name="connsiteY1" fmla="*/ 385099 h 1427530"/>
                <a:gd name="connsiteX2" fmla="*/ 1134507 w 1211186"/>
                <a:gd name="connsiteY2" fmla="*/ 568442 h 1427530"/>
                <a:gd name="connsiteX3" fmla="*/ 400140 w 1211186"/>
                <a:gd name="connsiteY3" fmla="*/ 1361835 h 1427530"/>
                <a:gd name="connsiteX4" fmla="*/ 255224 w 1211186"/>
                <a:gd name="connsiteY4" fmla="*/ 1405558 h 1427530"/>
                <a:gd name="connsiteX5" fmla="*/ 15163 w 1211186"/>
                <a:gd name="connsiteY5" fmla="*/ 1178414 h 1427530"/>
                <a:gd name="connsiteX6" fmla="*/ 0 w 1211186"/>
                <a:gd name="connsiteY6" fmla="*/ 1053631 h 1427530"/>
                <a:gd name="connsiteX7" fmla="*/ 734432 w 1211186"/>
                <a:gd name="connsiteY7" fmla="*/ 0 h 1427530"/>
                <a:gd name="connsiteX0" fmla="*/ 734432 w 1193321"/>
                <a:gd name="connsiteY0" fmla="*/ 0 h 1427530"/>
                <a:gd name="connsiteX1" fmla="*/ 1131940 w 1193321"/>
                <a:gd name="connsiteY1" fmla="*/ 409799 h 1427530"/>
                <a:gd name="connsiteX2" fmla="*/ 1134507 w 1193321"/>
                <a:gd name="connsiteY2" fmla="*/ 568442 h 1427530"/>
                <a:gd name="connsiteX3" fmla="*/ 400140 w 1193321"/>
                <a:gd name="connsiteY3" fmla="*/ 1361835 h 1427530"/>
                <a:gd name="connsiteX4" fmla="*/ 255224 w 1193321"/>
                <a:gd name="connsiteY4" fmla="*/ 1405558 h 1427530"/>
                <a:gd name="connsiteX5" fmla="*/ 15163 w 1193321"/>
                <a:gd name="connsiteY5" fmla="*/ 1178414 h 1427530"/>
                <a:gd name="connsiteX6" fmla="*/ 0 w 1193321"/>
                <a:gd name="connsiteY6" fmla="*/ 1053631 h 1427530"/>
                <a:gd name="connsiteX7" fmla="*/ 734432 w 1193321"/>
                <a:gd name="connsiteY7" fmla="*/ 0 h 1427530"/>
                <a:gd name="connsiteX0" fmla="*/ 734432 w 1190890"/>
                <a:gd name="connsiteY0" fmla="*/ 0 h 1427530"/>
                <a:gd name="connsiteX1" fmla="*/ 1131940 w 1190890"/>
                <a:gd name="connsiteY1" fmla="*/ 409799 h 1427530"/>
                <a:gd name="connsiteX2" fmla="*/ 1134507 w 1190890"/>
                <a:gd name="connsiteY2" fmla="*/ 568442 h 1427530"/>
                <a:gd name="connsiteX3" fmla="*/ 400140 w 1190890"/>
                <a:gd name="connsiteY3" fmla="*/ 1361835 h 1427530"/>
                <a:gd name="connsiteX4" fmla="*/ 255224 w 1190890"/>
                <a:gd name="connsiteY4" fmla="*/ 1405558 h 1427530"/>
                <a:gd name="connsiteX5" fmla="*/ 15163 w 1190890"/>
                <a:gd name="connsiteY5" fmla="*/ 1178414 h 1427530"/>
                <a:gd name="connsiteX6" fmla="*/ 0 w 1190890"/>
                <a:gd name="connsiteY6" fmla="*/ 1053631 h 1427530"/>
                <a:gd name="connsiteX7" fmla="*/ 734432 w 1190890"/>
                <a:gd name="connsiteY7" fmla="*/ 0 h 1427530"/>
                <a:gd name="connsiteX0" fmla="*/ 734432 w 1183408"/>
                <a:gd name="connsiteY0" fmla="*/ 0 h 1427530"/>
                <a:gd name="connsiteX1" fmla="*/ 1131940 w 1183408"/>
                <a:gd name="connsiteY1" fmla="*/ 409799 h 1427530"/>
                <a:gd name="connsiteX2" fmla="*/ 1134507 w 1183408"/>
                <a:gd name="connsiteY2" fmla="*/ 568442 h 1427530"/>
                <a:gd name="connsiteX3" fmla="*/ 400140 w 1183408"/>
                <a:gd name="connsiteY3" fmla="*/ 1361835 h 1427530"/>
                <a:gd name="connsiteX4" fmla="*/ 255224 w 1183408"/>
                <a:gd name="connsiteY4" fmla="*/ 1405558 h 1427530"/>
                <a:gd name="connsiteX5" fmla="*/ 15163 w 1183408"/>
                <a:gd name="connsiteY5" fmla="*/ 1178414 h 1427530"/>
                <a:gd name="connsiteX6" fmla="*/ 0 w 1183408"/>
                <a:gd name="connsiteY6" fmla="*/ 1053631 h 1427530"/>
                <a:gd name="connsiteX7" fmla="*/ 734432 w 1183408"/>
                <a:gd name="connsiteY7" fmla="*/ 0 h 1427530"/>
                <a:gd name="connsiteX0" fmla="*/ 734432 w 1179699"/>
                <a:gd name="connsiteY0" fmla="*/ 0 h 1427530"/>
                <a:gd name="connsiteX1" fmla="*/ 1131940 w 1179699"/>
                <a:gd name="connsiteY1" fmla="*/ 409799 h 1427530"/>
                <a:gd name="connsiteX2" fmla="*/ 1134507 w 1179699"/>
                <a:gd name="connsiteY2" fmla="*/ 568442 h 1427530"/>
                <a:gd name="connsiteX3" fmla="*/ 400140 w 1179699"/>
                <a:gd name="connsiteY3" fmla="*/ 1361835 h 1427530"/>
                <a:gd name="connsiteX4" fmla="*/ 255224 w 1179699"/>
                <a:gd name="connsiteY4" fmla="*/ 1405558 h 1427530"/>
                <a:gd name="connsiteX5" fmla="*/ 15163 w 1179699"/>
                <a:gd name="connsiteY5" fmla="*/ 1178414 h 1427530"/>
                <a:gd name="connsiteX6" fmla="*/ 0 w 1179699"/>
                <a:gd name="connsiteY6" fmla="*/ 1053631 h 1427530"/>
                <a:gd name="connsiteX7" fmla="*/ 734432 w 1179699"/>
                <a:gd name="connsiteY7" fmla="*/ 0 h 1427530"/>
                <a:gd name="connsiteX0" fmla="*/ 734432 w 1176245"/>
                <a:gd name="connsiteY0" fmla="*/ 0 h 1427530"/>
                <a:gd name="connsiteX1" fmla="*/ 1131940 w 1176245"/>
                <a:gd name="connsiteY1" fmla="*/ 409799 h 1427530"/>
                <a:gd name="connsiteX2" fmla="*/ 1134507 w 1176245"/>
                <a:gd name="connsiteY2" fmla="*/ 568442 h 1427530"/>
                <a:gd name="connsiteX3" fmla="*/ 400140 w 1176245"/>
                <a:gd name="connsiteY3" fmla="*/ 1361835 h 1427530"/>
                <a:gd name="connsiteX4" fmla="*/ 255224 w 1176245"/>
                <a:gd name="connsiteY4" fmla="*/ 1405558 h 1427530"/>
                <a:gd name="connsiteX5" fmla="*/ 15163 w 1176245"/>
                <a:gd name="connsiteY5" fmla="*/ 1178414 h 1427530"/>
                <a:gd name="connsiteX6" fmla="*/ 0 w 1176245"/>
                <a:gd name="connsiteY6" fmla="*/ 1053631 h 1427530"/>
                <a:gd name="connsiteX7" fmla="*/ 734432 w 1176245"/>
                <a:gd name="connsiteY7" fmla="*/ 0 h 1427530"/>
                <a:gd name="connsiteX0" fmla="*/ 734432 w 1176483"/>
                <a:gd name="connsiteY0" fmla="*/ 0 h 1427530"/>
                <a:gd name="connsiteX1" fmla="*/ 1131940 w 1176483"/>
                <a:gd name="connsiteY1" fmla="*/ 409799 h 1427530"/>
                <a:gd name="connsiteX2" fmla="*/ 1134507 w 1176483"/>
                <a:gd name="connsiteY2" fmla="*/ 568442 h 1427530"/>
                <a:gd name="connsiteX3" fmla="*/ 400140 w 1176483"/>
                <a:gd name="connsiteY3" fmla="*/ 1361835 h 1427530"/>
                <a:gd name="connsiteX4" fmla="*/ 255224 w 1176483"/>
                <a:gd name="connsiteY4" fmla="*/ 1405558 h 1427530"/>
                <a:gd name="connsiteX5" fmla="*/ 15163 w 1176483"/>
                <a:gd name="connsiteY5" fmla="*/ 1178414 h 1427530"/>
                <a:gd name="connsiteX6" fmla="*/ 0 w 1176483"/>
                <a:gd name="connsiteY6" fmla="*/ 1053631 h 1427530"/>
                <a:gd name="connsiteX7" fmla="*/ 734432 w 1176483"/>
                <a:gd name="connsiteY7" fmla="*/ 0 h 1427530"/>
                <a:gd name="connsiteX0" fmla="*/ 740299 w 1176483"/>
                <a:gd name="connsiteY0" fmla="*/ 0 h 1435213"/>
                <a:gd name="connsiteX1" fmla="*/ 1131940 w 1176483"/>
                <a:gd name="connsiteY1" fmla="*/ 417482 h 1435213"/>
                <a:gd name="connsiteX2" fmla="*/ 1134507 w 1176483"/>
                <a:gd name="connsiteY2" fmla="*/ 576125 h 1435213"/>
                <a:gd name="connsiteX3" fmla="*/ 400140 w 1176483"/>
                <a:gd name="connsiteY3" fmla="*/ 1369518 h 1435213"/>
                <a:gd name="connsiteX4" fmla="*/ 255224 w 1176483"/>
                <a:gd name="connsiteY4" fmla="*/ 1413241 h 1435213"/>
                <a:gd name="connsiteX5" fmla="*/ 15163 w 1176483"/>
                <a:gd name="connsiteY5" fmla="*/ 1186097 h 1435213"/>
                <a:gd name="connsiteX6" fmla="*/ 0 w 1176483"/>
                <a:gd name="connsiteY6" fmla="*/ 1061314 h 1435213"/>
                <a:gd name="connsiteX7" fmla="*/ 740299 w 1176483"/>
                <a:gd name="connsiteY7" fmla="*/ 0 h 1435213"/>
                <a:gd name="connsiteX0" fmla="*/ 762476 w 1198660"/>
                <a:gd name="connsiteY0" fmla="*/ 0 h 1435213"/>
                <a:gd name="connsiteX1" fmla="*/ 1154117 w 1198660"/>
                <a:gd name="connsiteY1" fmla="*/ 417482 h 1435213"/>
                <a:gd name="connsiteX2" fmla="*/ 1156684 w 1198660"/>
                <a:gd name="connsiteY2" fmla="*/ 576125 h 1435213"/>
                <a:gd name="connsiteX3" fmla="*/ 422317 w 1198660"/>
                <a:gd name="connsiteY3" fmla="*/ 1369518 h 1435213"/>
                <a:gd name="connsiteX4" fmla="*/ 277401 w 1198660"/>
                <a:gd name="connsiteY4" fmla="*/ 1413241 h 1435213"/>
                <a:gd name="connsiteX5" fmla="*/ 37340 w 1198660"/>
                <a:gd name="connsiteY5" fmla="*/ 1186097 h 1435213"/>
                <a:gd name="connsiteX6" fmla="*/ 22177 w 1198660"/>
                <a:gd name="connsiteY6" fmla="*/ 1061314 h 1435213"/>
                <a:gd name="connsiteX7" fmla="*/ 762476 w 1198660"/>
                <a:gd name="connsiteY7" fmla="*/ 0 h 1435213"/>
                <a:gd name="connsiteX0" fmla="*/ 770589 w 1206773"/>
                <a:gd name="connsiteY0" fmla="*/ 0 h 1435213"/>
                <a:gd name="connsiteX1" fmla="*/ 1162230 w 1206773"/>
                <a:gd name="connsiteY1" fmla="*/ 417482 h 1435213"/>
                <a:gd name="connsiteX2" fmla="*/ 1164797 w 1206773"/>
                <a:gd name="connsiteY2" fmla="*/ 576125 h 1435213"/>
                <a:gd name="connsiteX3" fmla="*/ 430430 w 1206773"/>
                <a:gd name="connsiteY3" fmla="*/ 1369518 h 1435213"/>
                <a:gd name="connsiteX4" fmla="*/ 285514 w 1206773"/>
                <a:gd name="connsiteY4" fmla="*/ 1413241 h 1435213"/>
                <a:gd name="connsiteX5" fmla="*/ 45453 w 1206773"/>
                <a:gd name="connsiteY5" fmla="*/ 1186097 h 1435213"/>
                <a:gd name="connsiteX6" fmla="*/ 30290 w 1206773"/>
                <a:gd name="connsiteY6" fmla="*/ 1061314 h 1435213"/>
                <a:gd name="connsiteX7" fmla="*/ 770589 w 1206773"/>
                <a:gd name="connsiteY7" fmla="*/ 0 h 1435213"/>
                <a:gd name="connsiteX0" fmla="*/ 769183 w 1205367"/>
                <a:gd name="connsiteY0" fmla="*/ 0 h 1435213"/>
                <a:gd name="connsiteX1" fmla="*/ 1160824 w 1205367"/>
                <a:gd name="connsiteY1" fmla="*/ 417482 h 1435213"/>
                <a:gd name="connsiteX2" fmla="*/ 1163391 w 1205367"/>
                <a:gd name="connsiteY2" fmla="*/ 576125 h 1435213"/>
                <a:gd name="connsiteX3" fmla="*/ 429024 w 1205367"/>
                <a:gd name="connsiteY3" fmla="*/ 1369518 h 1435213"/>
                <a:gd name="connsiteX4" fmla="*/ 284108 w 1205367"/>
                <a:gd name="connsiteY4" fmla="*/ 1413241 h 1435213"/>
                <a:gd name="connsiteX5" fmla="*/ 44047 w 1205367"/>
                <a:gd name="connsiteY5" fmla="*/ 1186097 h 1435213"/>
                <a:gd name="connsiteX6" fmla="*/ 28884 w 1205367"/>
                <a:gd name="connsiteY6" fmla="*/ 1061314 h 1435213"/>
                <a:gd name="connsiteX7" fmla="*/ 769183 w 1205367"/>
                <a:gd name="connsiteY7" fmla="*/ 0 h 143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367" h="1435213">
                  <a:moveTo>
                    <a:pt x="769183" y="0"/>
                  </a:moveTo>
                  <a:lnTo>
                    <a:pt x="1160824" y="417482"/>
                  </a:lnTo>
                  <a:cubicBezTo>
                    <a:pt x="1215931" y="483247"/>
                    <a:pt x="1223424" y="511228"/>
                    <a:pt x="1163391" y="576125"/>
                  </a:cubicBezTo>
                  <a:lnTo>
                    <a:pt x="429024" y="1369518"/>
                  </a:lnTo>
                  <a:cubicBezTo>
                    <a:pt x="368540" y="1430796"/>
                    <a:pt x="328402" y="1457517"/>
                    <a:pt x="284108" y="1413241"/>
                  </a:cubicBezTo>
                  <a:lnTo>
                    <a:pt x="44047" y="1186097"/>
                  </a:lnTo>
                  <a:cubicBezTo>
                    <a:pt x="3691" y="1151645"/>
                    <a:pt x="-23414" y="1119384"/>
                    <a:pt x="28884" y="1061314"/>
                  </a:cubicBezTo>
                  <a:lnTo>
                    <a:pt x="76918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8"/>
            <p:cNvSpPr/>
            <p:nvPr/>
          </p:nvSpPr>
          <p:spPr>
            <a:xfrm>
              <a:off x="4236087" y="2845222"/>
              <a:ext cx="1905848" cy="3233527"/>
            </a:xfrm>
            <a:custGeom>
              <a:avLst/>
              <a:gdLst>
                <a:gd name="connsiteX0" fmla="*/ 0 w 1310640"/>
                <a:gd name="connsiteY0" fmla="*/ 0 h 1341120"/>
                <a:gd name="connsiteX1" fmla="*/ 1310640 w 1310640"/>
                <a:gd name="connsiteY1" fmla="*/ 0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1310640 w 1310640"/>
                <a:gd name="connsiteY2" fmla="*/ 1341120 h 1341120"/>
                <a:gd name="connsiteX3" fmla="*/ 0 w 1310640"/>
                <a:gd name="connsiteY3" fmla="*/ 1341120 h 1341120"/>
                <a:gd name="connsiteX4" fmla="*/ 0 w 1310640"/>
                <a:gd name="connsiteY4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570865 w 1310640"/>
                <a:gd name="connsiteY2" fmla="*/ 366395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9090 w 1310640"/>
                <a:gd name="connsiteY1" fmla="*/ 47625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310640 w 1310640"/>
                <a:gd name="connsiteY3" fmla="*/ 1341120 h 1341120"/>
                <a:gd name="connsiteX4" fmla="*/ 0 w 1310640"/>
                <a:gd name="connsiteY4" fmla="*/ 1341120 h 1341120"/>
                <a:gd name="connsiteX5" fmla="*/ 0 w 1310640"/>
                <a:gd name="connsiteY5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094740 w 1310640"/>
                <a:gd name="connsiteY3" fmla="*/ 807720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310640 w 1310640"/>
                <a:gd name="connsiteY4" fmla="*/ 1341120 h 1341120"/>
                <a:gd name="connsiteX5" fmla="*/ 0 w 1310640"/>
                <a:gd name="connsiteY5" fmla="*/ 1341120 h 1341120"/>
                <a:gd name="connsiteX6" fmla="*/ 0 w 1310640"/>
                <a:gd name="connsiteY6" fmla="*/ 0 h 1341120"/>
                <a:gd name="connsiteX0" fmla="*/ 0 w 1310640"/>
                <a:gd name="connsiteY0" fmla="*/ 0 h 1341120"/>
                <a:gd name="connsiteX1" fmla="*/ 335915 w 1310640"/>
                <a:gd name="connsiteY1" fmla="*/ 44450 h 1341120"/>
                <a:gd name="connsiteX2" fmla="*/ 894715 w 1310640"/>
                <a:gd name="connsiteY2" fmla="*/ 299720 h 1341120"/>
                <a:gd name="connsiteX3" fmla="*/ 1202690 w 1310640"/>
                <a:gd name="connsiteY3" fmla="*/ 626745 h 1341120"/>
                <a:gd name="connsiteX4" fmla="*/ 1250315 w 1310640"/>
                <a:gd name="connsiteY4" fmla="*/ 966470 h 1341120"/>
                <a:gd name="connsiteX5" fmla="*/ 1310640 w 1310640"/>
                <a:gd name="connsiteY5" fmla="*/ 1341120 h 1341120"/>
                <a:gd name="connsiteX6" fmla="*/ 0 w 1310640"/>
                <a:gd name="connsiteY6" fmla="*/ 1341120 h 1341120"/>
                <a:gd name="connsiteX7" fmla="*/ 0 w 131064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045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10640 w 1367790"/>
                <a:gd name="connsiteY5" fmla="*/ 1341120 h 1341120"/>
                <a:gd name="connsiteX6" fmla="*/ 0 w 1367790"/>
                <a:gd name="connsiteY6" fmla="*/ 1341120 h 1341120"/>
                <a:gd name="connsiteX7" fmla="*/ 0 w 1367790"/>
                <a:gd name="connsiteY7" fmla="*/ 0 h 1341120"/>
                <a:gd name="connsiteX0" fmla="*/ 0 w 1367790"/>
                <a:gd name="connsiteY0" fmla="*/ 0 h 1341120"/>
                <a:gd name="connsiteX1" fmla="*/ 335915 w 1367790"/>
                <a:gd name="connsiteY1" fmla="*/ 44450 h 1341120"/>
                <a:gd name="connsiteX2" fmla="*/ 894715 w 1367790"/>
                <a:gd name="connsiteY2" fmla="*/ 299720 h 1341120"/>
                <a:gd name="connsiteX3" fmla="*/ 1202690 w 1367790"/>
                <a:gd name="connsiteY3" fmla="*/ 626745 h 1341120"/>
                <a:gd name="connsiteX4" fmla="*/ 1367790 w 1367790"/>
                <a:gd name="connsiteY4" fmla="*/ 617220 h 1341120"/>
                <a:gd name="connsiteX5" fmla="*/ 1342390 w 1367790"/>
                <a:gd name="connsiteY5" fmla="*/ 925195 h 1341120"/>
                <a:gd name="connsiteX6" fmla="*/ 1310640 w 1367790"/>
                <a:gd name="connsiteY6" fmla="*/ 1341120 h 1341120"/>
                <a:gd name="connsiteX7" fmla="*/ 0 w 1367790"/>
                <a:gd name="connsiteY7" fmla="*/ 1341120 h 1341120"/>
                <a:gd name="connsiteX8" fmla="*/ 0 w 1367790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9395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341120"/>
                <a:gd name="connsiteX1" fmla="*/ 335915 w 1885315"/>
                <a:gd name="connsiteY1" fmla="*/ 44450 h 1341120"/>
                <a:gd name="connsiteX2" fmla="*/ 894715 w 1885315"/>
                <a:gd name="connsiteY2" fmla="*/ 299720 h 1341120"/>
                <a:gd name="connsiteX3" fmla="*/ 1202690 w 1885315"/>
                <a:gd name="connsiteY3" fmla="*/ 626745 h 1341120"/>
                <a:gd name="connsiteX4" fmla="*/ 1367790 w 1885315"/>
                <a:gd name="connsiteY4" fmla="*/ 617220 h 1341120"/>
                <a:gd name="connsiteX5" fmla="*/ 1885315 w 1885315"/>
                <a:gd name="connsiteY5" fmla="*/ 236220 h 1341120"/>
                <a:gd name="connsiteX6" fmla="*/ 1310640 w 1885315"/>
                <a:gd name="connsiteY6" fmla="*/ 1341120 h 1341120"/>
                <a:gd name="connsiteX7" fmla="*/ 0 w 1885315"/>
                <a:gd name="connsiteY7" fmla="*/ 1341120 h 1341120"/>
                <a:gd name="connsiteX8" fmla="*/ 0 w 1885315"/>
                <a:gd name="connsiteY8" fmla="*/ 0 h 1341120"/>
                <a:gd name="connsiteX0" fmla="*/ 0 w 1885315"/>
                <a:gd name="connsiteY0" fmla="*/ 0 h 1493520"/>
                <a:gd name="connsiteX1" fmla="*/ 335915 w 1885315"/>
                <a:gd name="connsiteY1" fmla="*/ 44450 h 1493520"/>
                <a:gd name="connsiteX2" fmla="*/ 894715 w 1885315"/>
                <a:gd name="connsiteY2" fmla="*/ 299720 h 1493520"/>
                <a:gd name="connsiteX3" fmla="*/ 1202690 w 1885315"/>
                <a:gd name="connsiteY3" fmla="*/ 626745 h 1493520"/>
                <a:gd name="connsiteX4" fmla="*/ 1367790 w 1885315"/>
                <a:gd name="connsiteY4" fmla="*/ 617220 h 1493520"/>
                <a:gd name="connsiteX5" fmla="*/ 1885315 w 1885315"/>
                <a:gd name="connsiteY5" fmla="*/ 236220 h 1493520"/>
                <a:gd name="connsiteX6" fmla="*/ 1310640 w 1885315"/>
                <a:gd name="connsiteY6" fmla="*/ 1341120 h 1493520"/>
                <a:gd name="connsiteX7" fmla="*/ 866775 w 1885315"/>
                <a:gd name="connsiteY7" fmla="*/ 1493520 h 1493520"/>
                <a:gd name="connsiteX8" fmla="*/ 0 w 1885315"/>
                <a:gd name="connsiteY8" fmla="*/ 0 h 1493520"/>
                <a:gd name="connsiteX0" fmla="*/ 0 w 1894840"/>
                <a:gd name="connsiteY0" fmla="*/ 0 h 1493520"/>
                <a:gd name="connsiteX1" fmla="*/ 345440 w 1894840"/>
                <a:gd name="connsiteY1" fmla="*/ 44450 h 1493520"/>
                <a:gd name="connsiteX2" fmla="*/ 904240 w 1894840"/>
                <a:gd name="connsiteY2" fmla="*/ 299720 h 1493520"/>
                <a:gd name="connsiteX3" fmla="*/ 1212215 w 1894840"/>
                <a:gd name="connsiteY3" fmla="*/ 626745 h 1493520"/>
                <a:gd name="connsiteX4" fmla="*/ 1377315 w 1894840"/>
                <a:gd name="connsiteY4" fmla="*/ 617220 h 1493520"/>
                <a:gd name="connsiteX5" fmla="*/ 1894840 w 1894840"/>
                <a:gd name="connsiteY5" fmla="*/ 236220 h 1493520"/>
                <a:gd name="connsiteX6" fmla="*/ 1320165 w 1894840"/>
                <a:gd name="connsiteY6" fmla="*/ 1341120 h 1493520"/>
                <a:gd name="connsiteX7" fmla="*/ 876300 w 1894840"/>
                <a:gd name="connsiteY7" fmla="*/ 1493520 h 1493520"/>
                <a:gd name="connsiteX8" fmla="*/ 0 w 1894840"/>
                <a:gd name="connsiteY8" fmla="*/ 0 h 1493520"/>
                <a:gd name="connsiteX0" fmla="*/ 0 w 1894840"/>
                <a:gd name="connsiteY0" fmla="*/ 968 h 1494488"/>
                <a:gd name="connsiteX1" fmla="*/ 345440 w 1894840"/>
                <a:gd name="connsiteY1" fmla="*/ 45418 h 1494488"/>
                <a:gd name="connsiteX2" fmla="*/ 904240 w 1894840"/>
                <a:gd name="connsiteY2" fmla="*/ 300688 h 1494488"/>
                <a:gd name="connsiteX3" fmla="*/ 1212215 w 1894840"/>
                <a:gd name="connsiteY3" fmla="*/ 627713 h 1494488"/>
                <a:gd name="connsiteX4" fmla="*/ 1377315 w 1894840"/>
                <a:gd name="connsiteY4" fmla="*/ 618188 h 1494488"/>
                <a:gd name="connsiteX5" fmla="*/ 1894840 w 1894840"/>
                <a:gd name="connsiteY5" fmla="*/ 237188 h 1494488"/>
                <a:gd name="connsiteX6" fmla="*/ 1320165 w 1894840"/>
                <a:gd name="connsiteY6" fmla="*/ 1342088 h 1494488"/>
                <a:gd name="connsiteX7" fmla="*/ 876300 w 1894840"/>
                <a:gd name="connsiteY7" fmla="*/ 1494488 h 1494488"/>
                <a:gd name="connsiteX8" fmla="*/ 0 w 1894840"/>
                <a:gd name="connsiteY8" fmla="*/ 968 h 1494488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876300 w 1894840"/>
                <a:gd name="connsiteY7" fmla="*/ 1495004 h 1495004"/>
                <a:gd name="connsiteX8" fmla="*/ 0 w 1894840"/>
                <a:gd name="connsiteY8" fmla="*/ 1484 h 1495004"/>
                <a:gd name="connsiteX0" fmla="*/ 0 w 1894840"/>
                <a:gd name="connsiteY0" fmla="*/ 1484 h 1495004"/>
                <a:gd name="connsiteX1" fmla="*/ 345440 w 1894840"/>
                <a:gd name="connsiteY1" fmla="*/ 45934 h 1495004"/>
                <a:gd name="connsiteX2" fmla="*/ 904240 w 1894840"/>
                <a:gd name="connsiteY2" fmla="*/ 301204 h 1495004"/>
                <a:gd name="connsiteX3" fmla="*/ 1212215 w 1894840"/>
                <a:gd name="connsiteY3" fmla="*/ 628229 h 1495004"/>
                <a:gd name="connsiteX4" fmla="*/ 1377315 w 1894840"/>
                <a:gd name="connsiteY4" fmla="*/ 618704 h 1495004"/>
                <a:gd name="connsiteX5" fmla="*/ 1894840 w 1894840"/>
                <a:gd name="connsiteY5" fmla="*/ 237704 h 1495004"/>
                <a:gd name="connsiteX6" fmla="*/ 1320165 w 1894840"/>
                <a:gd name="connsiteY6" fmla="*/ 1342604 h 1495004"/>
                <a:gd name="connsiteX7" fmla="*/ 977265 w 1894840"/>
                <a:gd name="connsiteY7" fmla="*/ 1460079 h 1495004"/>
                <a:gd name="connsiteX8" fmla="*/ 876300 w 1894840"/>
                <a:gd name="connsiteY8" fmla="*/ 1495004 h 1495004"/>
                <a:gd name="connsiteX9" fmla="*/ 0 w 1894840"/>
                <a:gd name="connsiteY9" fmla="*/ 1484 h 1495004"/>
                <a:gd name="connsiteX0" fmla="*/ 0 w 1894840"/>
                <a:gd name="connsiteY0" fmla="*/ 1484 h 1590254"/>
                <a:gd name="connsiteX1" fmla="*/ 345440 w 1894840"/>
                <a:gd name="connsiteY1" fmla="*/ 45934 h 1590254"/>
                <a:gd name="connsiteX2" fmla="*/ 904240 w 1894840"/>
                <a:gd name="connsiteY2" fmla="*/ 301204 h 1590254"/>
                <a:gd name="connsiteX3" fmla="*/ 1212215 w 1894840"/>
                <a:gd name="connsiteY3" fmla="*/ 628229 h 1590254"/>
                <a:gd name="connsiteX4" fmla="*/ 1377315 w 1894840"/>
                <a:gd name="connsiteY4" fmla="*/ 618704 h 1590254"/>
                <a:gd name="connsiteX5" fmla="*/ 1894840 w 1894840"/>
                <a:gd name="connsiteY5" fmla="*/ 237704 h 1590254"/>
                <a:gd name="connsiteX6" fmla="*/ 1320165 w 1894840"/>
                <a:gd name="connsiteY6" fmla="*/ 1342604 h 1590254"/>
                <a:gd name="connsiteX7" fmla="*/ 694690 w 1894840"/>
                <a:gd name="connsiteY7" fmla="*/ 1590254 h 1590254"/>
                <a:gd name="connsiteX8" fmla="*/ 977265 w 1894840"/>
                <a:gd name="connsiteY8" fmla="*/ 1460079 h 1590254"/>
                <a:gd name="connsiteX9" fmla="*/ 876300 w 1894840"/>
                <a:gd name="connsiteY9" fmla="*/ 1495004 h 1590254"/>
                <a:gd name="connsiteX10" fmla="*/ 0 w 1894840"/>
                <a:gd name="connsiteY10" fmla="*/ 1484 h 1590254"/>
                <a:gd name="connsiteX0" fmla="*/ 0 w 1894840"/>
                <a:gd name="connsiteY0" fmla="*/ 1484 h 1583904"/>
                <a:gd name="connsiteX1" fmla="*/ 345440 w 1894840"/>
                <a:gd name="connsiteY1" fmla="*/ 45934 h 1583904"/>
                <a:gd name="connsiteX2" fmla="*/ 904240 w 1894840"/>
                <a:gd name="connsiteY2" fmla="*/ 301204 h 1583904"/>
                <a:gd name="connsiteX3" fmla="*/ 1212215 w 1894840"/>
                <a:gd name="connsiteY3" fmla="*/ 628229 h 1583904"/>
                <a:gd name="connsiteX4" fmla="*/ 1377315 w 1894840"/>
                <a:gd name="connsiteY4" fmla="*/ 618704 h 1583904"/>
                <a:gd name="connsiteX5" fmla="*/ 1894840 w 1894840"/>
                <a:gd name="connsiteY5" fmla="*/ 237704 h 1583904"/>
                <a:gd name="connsiteX6" fmla="*/ 1320165 w 1894840"/>
                <a:gd name="connsiteY6" fmla="*/ 1342604 h 1583904"/>
                <a:gd name="connsiteX7" fmla="*/ 697865 w 1894840"/>
                <a:gd name="connsiteY7" fmla="*/ 1583904 h 1583904"/>
                <a:gd name="connsiteX8" fmla="*/ 977265 w 1894840"/>
                <a:gd name="connsiteY8" fmla="*/ 1460079 h 1583904"/>
                <a:gd name="connsiteX9" fmla="*/ 876300 w 1894840"/>
                <a:gd name="connsiteY9" fmla="*/ 1495004 h 1583904"/>
                <a:gd name="connsiteX10" fmla="*/ 0 w 1894840"/>
                <a:gd name="connsiteY10" fmla="*/ 1484 h 158390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48665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564854"/>
                <a:gd name="connsiteX1" fmla="*/ 345440 w 1894840"/>
                <a:gd name="connsiteY1" fmla="*/ 45934 h 1564854"/>
                <a:gd name="connsiteX2" fmla="*/ 904240 w 1894840"/>
                <a:gd name="connsiteY2" fmla="*/ 301204 h 1564854"/>
                <a:gd name="connsiteX3" fmla="*/ 1212215 w 1894840"/>
                <a:gd name="connsiteY3" fmla="*/ 628229 h 1564854"/>
                <a:gd name="connsiteX4" fmla="*/ 1377315 w 1894840"/>
                <a:gd name="connsiteY4" fmla="*/ 618704 h 1564854"/>
                <a:gd name="connsiteX5" fmla="*/ 1894840 w 1894840"/>
                <a:gd name="connsiteY5" fmla="*/ 237704 h 1564854"/>
                <a:gd name="connsiteX6" fmla="*/ 1320165 w 1894840"/>
                <a:gd name="connsiteY6" fmla="*/ 1342604 h 1564854"/>
                <a:gd name="connsiteX7" fmla="*/ 764540 w 1894840"/>
                <a:gd name="connsiteY7" fmla="*/ 1564854 h 1564854"/>
                <a:gd name="connsiteX8" fmla="*/ 977265 w 1894840"/>
                <a:gd name="connsiteY8" fmla="*/ 1460079 h 1564854"/>
                <a:gd name="connsiteX9" fmla="*/ 876300 w 1894840"/>
                <a:gd name="connsiteY9" fmla="*/ 1495004 h 1564854"/>
                <a:gd name="connsiteX10" fmla="*/ 0 w 1894840"/>
                <a:gd name="connsiteY10" fmla="*/ 1484 h 1564854"/>
                <a:gd name="connsiteX0" fmla="*/ 0 w 1894840"/>
                <a:gd name="connsiteY0" fmla="*/ 1484 h 1664990"/>
                <a:gd name="connsiteX1" fmla="*/ 345440 w 1894840"/>
                <a:gd name="connsiteY1" fmla="*/ 45934 h 1664990"/>
                <a:gd name="connsiteX2" fmla="*/ 904240 w 1894840"/>
                <a:gd name="connsiteY2" fmla="*/ 301204 h 1664990"/>
                <a:gd name="connsiteX3" fmla="*/ 1212215 w 1894840"/>
                <a:gd name="connsiteY3" fmla="*/ 628229 h 1664990"/>
                <a:gd name="connsiteX4" fmla="*/ 1377315 w 1894840"/>
                <a:gd name="connsiteY4" fmla="*/ 618704 h 1664990"/>
                <a:gd name="connsiteX5" fmla="*/ 1894840 w 1894840"/>
                <a:gd name="connsiteY5" fmla="*/ 237704 h 1664990"/>
                <a:gd name="connsiteX6" fmla="*/ 1320165 w 1894840"/>
                <a:gd name="connsiteY6" fmla="*/ 1342604 h 1664990"/>
                <a:gd name="connsiteX7" fmla="*/ 764540 w 1894840"/>
                <a:gd name="connsiteY7" fmla="*/ 1564854 h 1664990"/>
                <a:gd name="connsiteX8" fmla="*/ 977265 w 1894840"/>
                <a:gd name="connsiteY8" fmla="*/ 1460079 h 1664990"/>
                <a:gd name="connsiteX9" fmla="*/ 876300 w 1894840"/>
                <a:gd name="connsiteY9" fmla="*/ 1495004 h 1664990"/>
                <a:gd name="connsiteX10" fmla="*/ 0 w 1894840"/>
                <a:gd name="connsiteY10" fmla="*/ 1484 h 1664990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977265 w 1894840"/>
                <a:gd name="connsiteY8" fmla="*/ 1460079 h 1816061"/>
                <a:gd name="connsiteX9" fmla="*/ 876300 w 1894840"/>
                <a:gd name="connsiteY9" fmla="*/ 1495004 h 1816061"/>
                <a:gd name="connsiteX10" fmla="*/ 0 w 1894840"/>
                <a:gd name="connsiteY10" fmla="*/ 1484 h 1816061"/>
                <a:gd name="connsiteX0" fmla="*/ 0 w 1894840"/>
                <a:gd name="connsiteY0" fmla="*/ 1484 h 1816061"/>
                <a:gd name="connsiteX1" fmla="*/ 345440 w 1894840"/>
                <a:gd name="connsiteY1" fmla="*/ 45934 h 1816061"/>
                <a:gd name="connsiteX2" fmla="*/ 904240 w 1894840"/>
                <a:gd name="connsiteY2" fmla="*/ 301204 h 1816061"/>
                <a:gd name="connsiteX3" fmla="*/ 1212215 w 1894840"/>
                <a:gd name="connsiteY3" fmla="*/ 628229 h 1816061"/>
                <a:gd name="connsiteX4" fmla="*/ 1377315 w 1894840"/>
                <a:gd name="connsiteY4" fmla="*/ 618704 h 1816061"/>
                <a:gd name="connsiteX5" fmla="*/ 1894840 w 1894840"/>
                <a:gd name="connsiteY5" fmla="*/ 237704 h 1816061"/>
                <a:gd name="connsiteX6" fmla="*/ 1336040 w 1894840"/>
                <a:gd name="connsiteY6" fmla="*/ 1790279 h 1816061"/>
                <a:gd name="connsiteX7" fmla="*/ 764540 w 1894840"/>
                <a:gd name="connsiteY7" fmla="*/ 1564854 h 1816061"/>
                <a:gd name="connsiteX8" fmla="*/ 876300 w 1894840"/>
                <a:gd name="connsiteY8" fmla="*/ 1495004 h 1816061"/>
                <a:gd name="connsiteX9" fmla="*/ 0 w 1894840"/>
                <a:gd name="connsiteY9" fmla="*/ 1484 h 181606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37704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4840"/>
                <a:gd name="connsiteY0" fmla="*/ 1484 h 1813591"/>
                <a:gd name="connsiteX1" fmla="*/ 345440 w 1894840"/>
                <a:gd name="connsiteY1" fmla="*/ 45934 h 1813591"/>
                <a:gd name="connsiteX2" fmla="*/ 904240 w 1894840"/>
                <a:gd name="connsiteY2" fmla="*/ 301204 h 1813591"/>
                <a:gd name="connsiteX3" fmla="*/ 1212215 w 1894840"/>
                <a:gd name="connsiteY3" fmla="*/ 628229 h 1813591"/>
                <a:gd name="connsiteX4" fmla="*/ 1377315 w 1894840"/>
                <a:gd name="connsiteY4" fmla="*/ 618704 h 1813591"/>
                <a:gd name="connsiteX5" fmla="*/ 1894840 w 1894840"/>
                <a:gd name="connsiteY5" fmla="*/ 228179 h 1813591"/>
                <a:gd name="connsiteX6" fmla="*/ 1336040 w 1894840"/>
                <a:gd name="connsiteY6" fmla="*/ 1790279 h 1813591"/>
                <a:gd name="connsiteX7" fmla="*/ 764540 w 1894840"/>
                <a:gd name="connsiteY7" fmla="*/ 1555329 h 1813591"/>
                <a:gd name="connsiteX8" fmla="*/ 876300 w 1894840"/>
                <a:gd name="connsiteY8" fmla="*/ 1495004 h 1813591"/>
                <a:gd name="connsiteX9" fmla="*/ 0 w 1894840"/>
                <a:gd name="connsiteY9" fmla="*/ 1484 h 1813591"/>
                <a:gd name="connsiteX0" fmla="*/ 0 w 1898015"/>
                <a:gd name="connsiteY0" fmla="*/ 1484 h 1813591"/>
                <a:gd name="connsiteX1" fmla="*/ 345440 w 1898015"/>
                <a:gd name="connsiteY1" fmla="*/ 45934 h 1813591"/>
                <a:gd name="connsiteX2" fmla="*/ 904240 w 1898015"/>
                <a:gd name="connsiteY2" fmla="*/ 301204 h 1813591"/>
                <a:gd name="connsiteX3" fmla="*/ 1212215 w 1898015"/>
                <a:gd name="connsiteY3" fmla="*/ 628229 h 1813591"/>
                <a:gd name="connsiteX4" fmla="*/ 1377315 w 1898015"/>
                <a:gd name="connsiteY4" fmla="*/ 618704 h 1813591"/>
                <a:gd name="connsiteX5" fmla="*/ 1898015 w 1898015"/>
                <a:gd name="connsiteY5" fmla="*/ 221829 h 1813591"/>
                <a:gd name="connsiteX6" fmla="*/ 1336040 w 1898015"/>
                <a:gd name="connsiteY6" fmla="*/ 1790279 h 1813591"/>
                <a:gd name="connsiteX7" fmla="*/ 764540 w 1898015"/>
                <a:gd name="connsiteY7" fmla="*/ 1555329 h 1813591"/>
                <a:gd name="connsiteX8" fmla="*/ 876300 w 1898015"/>
                <a:gd name="connsiteY8" fmla="*/ 1495004 h 1813591"/>
                <a:gd name="connsiteX9" fmla="*/ 0 w 1898015"/>
                <a:gd name="connsiteY9" fmla="*/ 1484 h 1813591"/>
                <a:gd name="connsiteX0" fmla="*/ 0 w 1901292"/>
                <a:gd name="connsiteY0" fmla="*/ 1484 h 1813591"/>
                <a:gd name="connsiteX1" fmla="*/ 345440 w 1901292"/>
                <a:gd name="connsiteY1" fmla="*/ 45934 h 1813591"/>
                <a:gd name="connsiteX2" fmla="*/ 904240 w 1901292"/>
                <a:gd name="connsiteY2" fmla="*/ 301204 h 1813591"/>
                <a:gd name="connsiteX3" fmla="*/ 1212215 w 1901292"/>
                <a:gd name="connsiteY3" fmla="*/ 628229 h 1813591"/>
                <a:gd name="connsiteX4" fmla="*/ 1377315 w 1901292"/>
                <a:gd name="connsiteY4" fmla="*/ 618704 h 1813591"/>
                <a:gd name="connsiteX5" fmla="*/ 1898015 w 1901292"/>
                <a:gd name="connsiteY5" fmla="*/ 221829 h 1813591"/>
                <a:gd name="connsiteX6" fmla="*/ 1336040 w 1901292"/>
                <a:gd name="connsiteY6" fmla="*/ 1790279 h 1813591"/>
                <a:gd name="connsiteX7" fmla="*/ 764540 w 1901292"/>
                <a:gd name="connsiteY7" fmla="*/ 1555329 h 1813591"/>
                <a:gd name="connsiteX8" fmla="*/ 876300 w 1901292"/>
                <a:gd name="connsiteY8" fmla="*/ 1495004 h 1813591"/>
                <a:gd name="connsiteX9" fmla="*/ 0 w 1901292"/>
                <a:gd name="connsiteY9" fmla="*/ 1484 h 1813591"/>
                <a:gd name="connsiteX0" fmla="*/ 0 w 1902353"/>
                <a:gd name="connsiteY0" fmla="*/ 1484 h 1813591"/>
                <a:gd name="connsiteX1" fmla="*/ 345440 w 1902353"/>
                <a:gd name="connsiteY1" fmla="*/ 45934 h 1813591"/>
                <a:gd name="connsiteX2" fmla="*/ 904240 w 1902353"/>
                <a:gd name="connsiteY2" fmla="*/ 301204 h 1813591"/>
                <a:gd name="connsiteX3" fmla="*/ 1212215 w 1902353"/>
                <a:gd name="connsiteY3" fmla="*/ 628229 h 1813591"/>
                <a:gd name="connsiteX4" fmla="*/ 1377315 w 1902353"/>
                <a:gd name="connsiteY4" fmla="*/ 618704 h 1813591"/>
                <a:gd name="connsiteX5" fmla="*/ 1898015 w 1902353"/>
                <a:gd name="connsiteY5" fmla="*/ 221829 h 1813591"/>
                <a:gd name="connsiteX6" fmla="*/ 1336040 w 1902353"/>
                <a:gd name="connsiteY6" fmla="*/ 1790279 h 1813591"/>
                <a:gd name="connsiteX7" fmla="*/ 764540 w 1902353"/>
                <a:gd name="connsiteY7" fmla="*/ 1555329 h 1813591"/>
                <a:gd name="connsiteX8" fmla="*/ 876300 w 1902353"/>
                <a:gd name="connsiteY8" fmla="*/ 1495004 h 1813591"/>
                <a:gd name="connsiteX9" fmla="*/ 0 w 1902353"/>
                <a:gd name="connsiteY9" fmla="*/ 1484 h 1813591"/>
                <a:gd name="connsiteX0" fmla="*/ 0 w 1901612"/>
                <a:gd name="connsiteY0" fmla="*/ 1484 h 1813591"/>
                <a:gd name="connsiteX1" fmla="*/ 345440 w 1901612"/>
                <a:gd name="connsiteY1" fmla="*/ 45934 h 1813591"/>
                <a:gd name="connsiteX2" fmla="*/ 904240 w 1901612"/>
                <a:gd name="connsiteY2" fmla="*/ 301204 h 1813591"/>
                <a:gd name="connsiteX3" fmla="*/ 1212215 w 1901612"/>
                <a:gd name="connsiteY3" fmla="*/ 628229 h 1813591"/>
                <a:gd name="connsiteX4" fmla="*/ 1377315 w 1901612"/>
                <a:gd name="connsiteY4" fmla="*/ 618704 h 1813591"/>
                <a:gd name="connsiteX5" fmla="*/ 1898015 w 1901612"/>
                <a:gd name="connsiteY5" fmla="*/ 221829 h 1813591"/>
                <a:gd name="connsiteX6" fmla="*/ 1336040 w 1901612"/>
                <a:gd name="connsiteY6" fmla="*/ 1790279 h 1813591"/>
                <a:gd name="connsiteX7" fmla="*/ 764540 w 1901612"/>
                <a:gd name="connsiteY7" fmla="*/ 1555329 h 1813591"/>
                <a:gd name="connsiteX8" fmla="*/ 876300 w 1901612"/>
                <a:gd name="connsiteY8" fmla="*/ 1495004 h 1813591"/>
                <a:gd name="connsiteX9" fmla="*/ 0 w 1901612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1639"/>
                <a:gd name="connsiteY0" fmla="*/ 1484 h 1813591"/>
                <a:gd name="connsiteX1" fmla="*/ 345440 w 1901639"/>
                <a:gd name="connsiteY1" fmla="*/ 45934 h 1813591"/>
                <a:gd name="connsiteX2" fmla="*/ 904240 w 1901639"/>
                <a:gd name="connsiteY2" fmla="*/ 301204 h 1813591"/>
                <a:gd name="connsiteX3" fmla="*/ 1212215 w 1901639"/>
                <a:gd name="connsiteY3" fmla="*/ 628229 h 1813591"/>
                <a:gd name="connsiteX4" fmla="*/ 1377315 w 1901639"/>
                <a:gd name="connsiteY4" fmla="*/ 618704 h 1813591"/>
                <a:gd name="connsiteX5" fmla="*/ 1898015 w 1901639"/>
                <a:gd name="connsiteY5" fmla="*/ 221829 h 1813591"/>
                <a:gd name="connsiteX6" fmla="*/ 1336040 w 1901639"/>
                <a:gd name="connsiteY6" fmla="*/ 1790279 h 1813591"/>
                <a:gd name="connsiteX7" fmla="*/ 764540 w 1901639"/>
                <a:gd name="connsiteY7" fmla="*/ 1555329 h 1813591"/>
                <a:gd name="connsiteX8" fmla="*/ 876300 w 1901639"/>
                <a:gd name="connsiteY8" fmla="*/ 1495004 h 1813591"/>
                <a:gd name="connsiteX9" fmla="*/ 0 w 1901639"/>
                <a:gd name="connsiteY9" fmla="*/ 1484 h 1813591"/>
                <a:gd name="connsiteX0" fmla="*/ 0 w 1906730"/>
                <a:gd name="connsiteY0" fmla="*/ 1484 h 1813591"/>
                <a:gd name="connsiteX1" fmla="*/ 345440 w 1906730"/>
                <a:gd name="connsiteY1" fmla="*/ 45934 h 1813591"/>
                <a:gd name="connsiteX2" fmla="*/ 904240 w 1906730"/>
                <a:gd name="connsiteY2" fmla="*/ 301204 h 1813591"/>
                <a:gd name="connsiteX3" fmla="*/ 1212215 w 1906730"/>
                <a:gd name="connsiteY3" fmla="*/ 628229 h 1813591"/>
                <a:gd name="connsiteX4" fmla="*/ 1377315 w 1906730"/>
                <a:gd name="connsiteY4" fmla="*/ 618704 h 1813591"/>
                <a:gd name="connsiteX5" fmla="*/ 1898015 w 1906730"/>
                <a:gd name="connsiteY5" fmla="*/ 221829 h 1813591"/>
                <a:gd name="connsiteX6" fmla="*/ 1336040 w 1906730"/>
                <a:gd name="connsiteY6" fmla="*/ 1790279 h 1813591"/>
                <a:gd name="connsiteX7" fmla="*/ 764540 w 1906730"/>
                <a:gd name="connsiteY7" fmla="*/ 1555329 h 1813591"/>
                <a:gd name="connsiteX8" fmla="*/ 876300 w 1906730"/>
                <a:gd name="connsiteY8" fmla="*/ 1495004 h 1813591"/>
                <a:gd name="connsiteX9" fmla="*/ 0 w 1906730"/>
                <a:gd name="connsiteY9" fmla="*/ 1484 h 1813591"/>
                <a:gd name="connsiteX0" fmla="*/ 0 w 1904264"/>
                <a:gd name="connsiteY0" fmla="*/ 1484 h 1813591"/>
                <a:gd name="connsiteX1" fmla="*/ 345440 w 1904264"/>
                <a:gd name="connsiteY1" fmla="*/ 45934 h 1813591"/>
                <a:gd name="connsiteX2" fmla="*/ 904240 w 1904264"/>
                <a:gd name="connsiteY2" fmla="*/ 301204 h 1813591"/>
                <a:gd name="connsiteX3" fmla="*/ 1212215 w 1904264"/>
                <a:gd name="connsiteY3" fmla="*/ 628229 h 1813591"/>
                <a:gd name="connsiteX4" fmla="*/ 1377315 w 1904264"/>
                <a:gd name="connsiteY4" fmla="*/ 618704 h 1813591"/>
                <a:gd name="connsiteX5" fmla="*/ 1898015 w 1904264"/>
                <a:gd name="connsiteY5" fmla="*/ 221829 h 1813591"/>
                <a:gd name="connsiteX6" fmla="*/ 1336040 w 1904264"/>
                <a:gd name="connsiteY6" fmla="*/ 1790279 h 1813591"/>
                <a:gd name="connsiteX7" fmla="*/ 764540 w 1904264"/>
                <a:gd name="connsiteY7" fmla="*/ 1555329 h 1813591"/>
                <a:gd name="connsiteX8" fmla="*/ 876300 w 1904264"/>
                <a:gd name="connsiteY8" fmla="*/ 1495004 h 1813591"/>
                <a:gd name="connsiteX9" fmla="*/ 0 w 1904264"/>
                <a:gd name="connsiteY9" fmla="*/ 1484 h 1813591"/>
                <a:gd name="connsiteX0" fmla="*/ 0 w 1910526"/>
                <a:gd name="connsiteY0" fmla="*/ 1484 h 1813591"/>
                <a:gd name="connsiteX1" fmla="*/ 345440 w 1910526"/>
                <a:gd name="connsiteY1" fmla="*/ 45934 h 1813591"/>
                <a:gd name="connsiteX2" fmla="*/ 904240 w 1910526"/>
                <a:gd name="connsiteY2" fmla="*/ 301204 h 1813591"/>
                <a:gd name="connsiteX3" fmla="*/ 1212215 w 1910526"/>
                <a:gd name="connsiteY3" fmla="*/ 628229 h 1813591"/>
                <a:gd name="connsiteX4" fmla="*/ 1377315 w 1910526"/>
                <a:gd name="connsiteY4" fmla="*/ 618704 h 1813591"/>
                <a:gd name="connsiteX5" fmla="*/ 1904365 w 1910526"/>
                <a:gd name="connsiteY5" fmla="*/ 212304 h 1813591"/>
                <a:gd name="connsiteX6" fmla="*/ 1336040 w 1910526"/>
                <a:gd name="connsiteY6" fmla="*/ 1790279 h 1813591"/>
                <a:gd name="connsiteX7" fmla="*/ 764540 w 1910526"/>
                <a:gd name="connsiteY7" fmla="*/ 1555329 h 1813591"/>
                <a:gd name="connsiteX8" fmla="*/ 876300 w 1910526"/>
                <a:gd name="connsiteY8" fmla="*/ 1495004 h 1813591"/>
                <a:gd name="connsiteX9" fmla="*/ 0 w 1910526"/>
                <a:gd name="connsiteY9" fmla="*/ 1484 h 1813591"/>
                <a:gd name="connsiteX0" fmla="*/ 0 w 1907934"/>
                <a:gd name="connsiteY0" fmla="*/ 1484 h 1813591"/>
                <a:gd name="connsiteX1" fmla="*/ 345440 w 1907934"/>
                <a:gd name="connsiteY1" fmla="*/ 45934 h 1813591"/>
                <a:gd name="connsiteX2" fmla="*/ 904240 w 1907934"/>
                <a:gd name="connsiteY2" fmla="*/ 301204 h 1813591"/>
                <a:gd name="connsiteX3" fmla="*/ 1212215 w 1907934"/>
                <a:gd name="connsiteY3" fmla="*/ 628229 h 1813591"/>
                <a:gd name="connsiteX4" fmla="*/ 1377315 w 1907934"/>
                <a:gd name="connsiteY4" fmla="*/ 618704 h 1813591"/>
                <a:gd name="connsiteX5" fmla="*/ 1904365 w 1907934"/>
                <a:gd name="connsiteY5" fmla="*/ 212304 h 1813591"/>
                <a:gd name="connsiteX6" fmla="*/ 1336040 w 1907934"/>
                <a:gd name="connsiteY6" fmla="*/ 1790279 h 1813591"/>
                <a:gd name="connsiteX7" fmla="*/ 764540 w 1907934"/>
                <a:gd name="connsiteY7" fmla="*/ 1555329 h 1813591"/>
                <a:gd name="connsiteX8" fmla="*/ 876300 w 1907934"/>
                <a:gd name="connsiteY8" fmla="*/ 1495004 h 1813591"/>
                <a:gd name="connsiteX9" fmla="*/ 0 w 1907934"/>
                <a:gd name="connsiteY9" fmla="*/ 1484 h 1813591"/>
                <a:gd name="connsiteX0" fmla="*/ 0 w 1907706"/>
                <a:gd name="connsiteY0" fmla="*/ 1484 h 1823362"/>
                <a:gd name="connsiteX1" fmla="*/ 345440 w 1907706"/>
                <a:gd name="connsiteY1" fmla="*/ 45934 h 1823362"/>
                <a:gd name="connsiteX2" fmla="*/ 904240 w 1907706"/>
                <a:gd name="connsiteY2" fmla="*/ 301204 h 1823362"/>
                <a:gd name="connsiteX3" fmla="*/ 1212215 w 1907706"/>
                <a:gd name="connsiteY3" fmla="*/ 628229 h 1823362"/>
                <a:gd name="connsiteX4" fmla="*/ 1377315 w 1907706"/>
                <a:gd name="connsiteY4" fmla="*/ 618704 h 1823362"/>
                <a:gd name="connsiteX5" fmla="*/ 1904365 w 1907706"/>
                <a:gd name="connsiteY5" fmla="*/ 212304 h 1823362"/>
                <a:gd name="connsiteX6" fmla="*/ 1307465 w 1907706"/>
                <a:gd name="connsiteY6" fmla="*/ 1802979 h 1823362"/>
                <a:gd name="connsiteX7" fmla="*/ 764540 w 1907706"/>
                <a:gd name="connsiteY7" fmla="*/ 1555329 h 1823362"/>
                <a:gd name="connsiteX8" fmla="*/ 876300 w 1907706"/>
                <a:gd name="connsiteY8" fmla="*/ 1495004 h 1823362"/>
                <a:gd name="connsiteX9" fmla="*/ 0 w 1907706"/>
                <a:gd name="connsiteY9" fmla="*/ 1484 h 1823362"/>
                <a:gd name="connsiteX0" fmla="*/ 0 w 1907930"/>
                <a:gd name="connsiteY0" fmla="*/ 1484 h 1823362"/>
                <a:gd name="connsiteX1" fmla="*/ 345440 w 1907930"/>
                <a:gd name="connsiteY1" fmla="*/ 45934 h 1823362"/>
                <a:gd name="connsiteX2" fmla="*/ 904240 w 1907930"/>
                <a:gd name="connsiteY2" fmla="*/ 301204 h 1823362"/>
                <a:gd name="connsiteX3" fmla="*/ 1212215 w 1907930"/>
                <a:gd name="connsiteY3" fmla="*/ 628229 h 1823362"/>
                <a:gd name="connsiteX4" fmla="*/ 1377315 w 1907930"/>
                <a:gd name="connsiteY4" fmla="*/ 618704 h 1823362"/>
                <a:gd name="connsiteX5" fmla="*/ 1904365 w 1907930"/>
                <a:gd name="connsiteY5" fmla="*/ 212304 h 1823362"/>
                <a:gd name="connsiteX6" fmla="*/ 1307465 w 1907930"/>
                <a:gd name="connsiteY6" fmla="*/ 1802979 h 1823362"/>
                <a:gd name="connsiteX7" fmla="*/ 764540 w 1907930"/>
                <a:gd name="connsiteY7" fmla="*/ 1555329 h 1823362"/>
                <a:gd name="connsiteX8" fmla="*/ 876300 w 1907930"/>
                <a:gd name="connsiteY8" fmla="*/ 1495004 h 1823362"/>
                <a:gd name="connsiteX9" fmla="*/ 0 w 1907930"/>
                <a:gd name="connsiteY9" fmla="*/ 1484 h 1823362"/>
                <a:gd name="connsiteX0" fmla="*/ 0 w 1908214"/>
                <a:gd name="connsiteY0" fmla="*/ 1484 h 1823362"/>
                <a:gd name="connsiteX1" fmla="*/ 345440 w 1908214"/>
                <a:gd name="connsiteY1" fmla="*/ 45934 h 1823362"/>
                <a:gd name="connsiteX2" fmla="*/ 904240 w 1908214"/>
                <a:gd name="connsiteY2" fmla="*/ 301204 h 1823362"/>
                <a:gd name="connsiteX3" fmla="*/ 1212215 w 1908214"/>
                <a:gd name="connsiteY3" fmla="*/ 628229 h 1823362"/>
                <a:gd name="connsiteX4" fmla="*/ 1377315 w 1908214"/>
                <a:gd name="connsiteY4" fmla="*/ 618704 h 1823362"/>
                <a:gd name="connsiteX5" fmla="*/ 1904365 w 1908214"/>
                <a:gd name="connsiteY5" fmla="*/ 212304 h 1823362"/>
                <a:gd name="connsiteX6" fmla="*/ 1307465 w 1908214"/>
                <a:gd name="connsiteY6" fmla="*/ 1802979 h 1823362"/>
                <a:gd name="connsiteX7" fmla="*/ 764540 w 1908214"/>
                <a:gd name="connsiteY7" fmla="*/ 1555329 h 1823362"/>
                <a:gd name="connsiteX8" fmla="*/ 876300 w 1908214"/>
                <a:gd name="connsiteY8" fmla="*/ 1495004 h 1823362"/>
                <a:gd name="connsiteX9" fmla="*/ 0 w 1908214"/>
                <a:gd name="connsiteY9" fmla="*/ 1484 h 1823362"/>
                <a:gd name="connsiteX0" fmla="*/ 0 w 1905744"/>
                <a:gd name="connsiteY0" fmla="*/ 1484 h 1823362"/>
                <a:gd name="connsiteX1" fmla="*/ 345440 w 1905744"/>
                <a:gd name="connsiteY1" fmla="*/ 45934 h 1823362"/>
                <a:gd name="connsiteX2" fmla="*/ 904240 w 1905744"/>
                <a:gd name="connsiteY2" fmla="*/ 301204 h 1823362"/>
                <a:gd name="connsiteX3" fmla="*/ 1212215 w 1905744"/>
                <a:gd name="connsiteY3" fmla="*/ 628229 h 1823362"/>
                <a:gd name="connsiteX4" fmla="*/ 1377315 w 1905744"/>
                <a:gd name="connsiteY4" fmla="*/ 618704 h 1823362"/>
                <a:gd name="connsiteX5" fmla="*/ 1904365 w 1905744"/>
                <a:gd name="connsiteY5" fmla="*/ 212304 h 1823362"/>
                <a:gd name="connsiteX6" fmla="*/ 1307465 w 1905744"/>
                <a:gd name="connsiteY6" fmla="*/ 1802979 h 1823362"/>
                <a:gd name="connsiteX7" fmla="*/ 764540 w 1905744"/>
                <a:gd name="connsiteY7" fmla="*/ 1555329 h 1823362"/>
                <a:gd name="connsiteX8" fmla="*/ 876300 w 1905744"/>
                <a:gd name="connsiteY8" fmla="*/ 1495004 h 1823362"/>
                <a:gd name="connsiteX9" fmla="*/ 0 w 1905744"/>
                <a:gd name="connsiteY9" fmla="*/ 1484 h 1823362"/>
                <a:gd name="connsiteX0" fmla="*/ 0 w 1905744"/>
                <a:gd name="connsiteY0" fmla="*/ 1484 h 1813591"/>
                <a:gd name="connsiteX1" fmla="*/ 345440 w 1905744"/>
                <a:gd name="connsiteY1" fmla="*/ 45934 h 1813591"/>
                <a:gd name="connsiteX2" fmla="*/ 904240 w 1905744"/>
                <a:gd name="connsiteY2" fmla="*/ 301204 h 1813591"/>
                <a:gd name="connsiteX3" fmla="*/ 1212215 w 1905744"/>
                <a:gd name="connsiteY3" fmla="*/ 628229 h 1813591"/>
                <a:gd name="connsiteX4" fmla="*/ 1377315 w 1905744"/>
                <a:gd name="connsiteY4" fmla="*/ 618704 h 1813591"/>
                <a:gd name="connsiteX5" fmla="*/ 1904365 w 1905744"/>
                <a:gd name="connsiteY5" fmla="*/ 212304 h 1813591"/>
                <a:gd name="connsiteX6" fmla="*/ 1307465 w 1905744"/>
                <a:gd name="connsiteY6" fmla="*/ 1790279 h 1813591"/>
                <a:gd name="connsiteX7" fmla="*/ 764540 w 1905744"/>
                <a:gd name="connsiteY7" fmla="*/ 1555329 h 1813591"/>
                <a:gd name="connsiteX8" fmla="*/ 876300 w 1905744"/>
                <a:gd name="connsiteY8" fmla="*/ 1495004 h 1813591"/>
                <a:gd name="connsiteX9" fmla="*/ 0 w 1905744"/>
                <a:gd name="connsiteY9" fmla="*/ 1484 h 1813591"/>
                <a:gd name="connsiteX0" fmla="*/ 0 w 1905848"/>
                <a:gd name="connsiteY0" fmla="*/ 1484 h 1813591"/>
                <a:gd name="connsiteX1" fmla="*/ 345440 w 1905848"/>
                <a:gd name="connsiteY1" fmla="*/ 45934 h 1813591"/>
                <a:gd name="connsiteX2" fmla="*/ 904240 w 1905848"/>
                <a:gd name="connsiteY2" fmla="*/ 301204 h 1813591"/>
                <a:gd name="connsiteX3" fmla="*/ 1212215 w 1905848"/>
                <a:gd name="connsiteY3" fmla="*/ 628229 h 1813591"/>
                <a:gd name="connsiteX4" fmla="*/ 1377315 w 1905848"/>
                <a:gd name="connsiteY4" fmla="*/ 618704 h 1813591"/>
                <a:gd name="connsiteX5" fmla="*/ 1904365 w 1905848"/>
                <a:gd name="connsiteY5" fmla="*/ 212304 h 1813591"/>
                <a:gd name="connsiteX6" fmla="*/ 1307465 w 1905848"/>
                <a:gd name="connsiteY6" fmla="*/ 1790279 h 1813591"/>
                <a:gd name="connsiteX7" fmla="*/ 764540 w 1905848"/>
                <a:gd name="connsiteY7" fmla="*/ 1555329 h 1813591"/>
                <a:gd name="connsiteX8" fmla="*/ 876300 w 1905848"/>
                <a:gd name="connsiteY8" fmla="*/ 1495004 h 1813591"/>
                <a:gd name="connsiteX9" fmla="*/ 0 w 1905848"/>
                <a:gd name="connsiteY9" fmla="*/ 1484 h 1813591"/>
                <a:gd name="connsiteX0" fmla="*/ 0 w 1905848"/>
                <a:gd name="connsiteY0" fmla="*/ 1484 h 1895316"/>
                <a:gd name="connsiteX1" fmla="*/ 345440 w 1905848"/>
                <a:gd name="connsiteY1" fmla="*/ 45934 h 1895316"/>
                <a:gd name="connsiteX2" fmla="*/ 904240 w 1905848"/>
                <a:gd name="connsiteY2" fmla="*/ 301204 h 1895316"/>
                <a:gd name="connsiteX3" fmla="*/ 1212215 w 1905848"/>
                <a:gd name="connsiteY3" fmla="*/ 628229 h 1895316"/>
                <a:gd name="connsiteX4" fmla="*/ 1377315 w 1905848"/>
                <a:gd name="connsiteY4" fmla="*/ 618704 h 1895316"/>
                <a:gd name="connsiteX5" fmla="*/ 1904365 w 1905848"/>
                <a:gd name="connsiteY5" fmla="*/ 212304 h 1895316"/>
                <a:gd name="connsiteX6" fmla="*/ 1307465 w 1905848"/>
                <a:gd name="connsiteY6" fmla="*/ 1790279 h 1895316"/>
                <a:gd name="connsiteX7" fmla="*/ 916938 w 1905848"/>
                <a:gd name="connsiteY7" fmla="*/ 1726779 h 1895316"/>
                <a:gd name="connsiteX8" fmla="*/ 764540 w 1905848"/>
                <a:gd name="connsiteY8" fmla="*/ 1555329 h 1895316"/>
                <a:gd name="connsiteX9" fmla="*/ 876300 w 1905848"/>
                <a:gd name="connsiteY9" fmla="*/ 1495004 h 1895316"/>
                <a:gd name="connsiteX10" fmla="*/ 0 w 1905848"/>
                <a:gd name="connsiteY10" fmla="*/ 1484 h 1895316"/>
                <a:gd name="connsiteX0" fmla="*/ 0 w 1905848"/>
                <a:gd name="connsiteY0" fmla="*/ 1484 h 1885586"/>
                <a:gd name="connsiteX1" fmla="*/ 345440 w 1905848"/>
                <a:gd name="connsiteY1" fmla="*/ 45934 h 1885586"/>
                <a:gd name="connsiteX2" fmla="*/ 904240 w 1905848"/>
                <a:gd name="connsiteY2" fmla="*/ 301204 h 1885586"/>
                <a:gd name="connsiteX3" fmla="*/ 1212215 w 1905848"/>
                <a:gd name="connsiteY3" fmla="*/ 628229 h 1885586"/>
                <a:gd name="connsiteX4" fmla="*/ 1377315 w 1905848"/>
                <a:gd name="connsiteY4" fmla="*/ 618704 h 1885586"/>
                <a:gd name="connsiteX5" fmla="*/ 1904365 w 1905848"/>
                <a:gd name="connsiteY5" fmla="*/ 212304 h 1885586"/>
                <a:gd name="connsiteX6" fmla="*/ 1307465 w 1905848"/>
                <a:gd name="connsiteY6" fmla="*/ 1790279 h 1885586"/>
                <a:gd name="connsiteX7" fmla="*/ 720088 w 1905848"/>
                <a:gd name="connsiteY7" fmla="*/ 1679154 h 1885586"/>
                <a:gd name="connsiteX8" fmla="*/ 764540 w 1905848"/>
                <a:gd name="connsiteY8" fmla="*/ 1555329 h 1885586"/>
                <a:gd name="connsiteX9" fmla="*/ 876300 w 1905848"/>
                <a:gd name="connsiteY9" fmla="*/ 1495004 h 1885586"/>
                <a:gd name="connsiteX10" fmla="*/ 0 w 1905848"/>
                <a:gd name="connsiteY10" fmla="*/ 1484 h 1885586"/>
                <a:gd name="connsiteX0" fmla="*/ 0 w 1905848"/>
                <a:gd name="connsiteY0" fmla="*/ 1484 h 1883847"/>
                <a:gd name="connsiteX1" fmla="*/ 345440 w 1905848"/>
                <a:gd name="connsiteY1" fmla="*/ 45934 h 1883847"/>
                <a:gd name="connsiteX2" fmla="*/ 904240 w 1905848"/>
                <a:gd name="connsiteY2" fmla="*/ 301204 h 1883847"/>
                <a:gd name="connsiteX3" fmla="*/ 1212215 w 1905848"/>
                <a:gd name="connsiteY3" fmla="*/ 628229 h 1883847"/>
                <a:gd name="connsiteX4" fmla="*/ 1377315 w 1905848"/>
                <a:gd name="connsiteY4" fmla="*/ 618704 h 1883847"/>
                <a:gd name="connsiteX5" fmla="*/ 1904365 w 1905848"/>
                <a:gd name="connsiteY5" fmla="*/ 212304 h 1883847"/>
                <a:gd name="connsiteX6" fmla="*/ 1307465 w 1905848"/>
                <a:gd name="connsiteY6" fmla="*/ 1790279 h 1883847"/>
                <a:gd name="connsiteX7" fmla="*/ 710563 w 1905848"/>
                <a:gd name="connsiteY7" fmla="*/ 1669629 h 1883847"/>
                <a:gd name="connsiteX8" fmla="*/ 764540 w 1905848"/>
                <a:gd name="connsiteY8" fmla="*/ 1555329 h 1883847"/>
                <a:gd name="connsiteX9" fmla="*/ 876300 w 1905848"/>
                <a:gd name="connsiteY9" fmla="*/ 1495004 h 1883847"/>
                <a:gd name="connsiteX10" fmla="*/ 0 w 1905848"/>
                <a:gd name="connsiteY10" fmla="*/ 1484 h 1883847"/>
                <a:gd name="connsiteX0" fmla="*/ 0 w 1905848"/>
                <a:gd name="connsiteY0" fmla="*/ 1484 h 1917485"/>
                <a:gd name="connsiteX1" fmla="*/ 345440 w 1905848"/>
                <a:gd name="connsiteY1" fmla="*/ 45934 h 1917485"/>
                <a:gd name="connsiteX2" fmla="*/ 904240 w 1905848"/>
                <a:gd name="connsiteY2" fmla="*/ 301204 h 1917485"/>
                <a:gd name="connsiteX3" fmla="*/ 1212215 w 1905848"/>
                <a:gd name="connsiteY3" fmla="*/ 628229 h 1917485"/>
                <a:gd name="connsiteX4" fmla="*/ 1377315 w 1905848"/>
                <a:gd name="connsiteY4" fmla="*/ 618704 h 1917485"/>
                <a:gd name="connsiteX5" fmla="*/ 1904365 w 1905848"/>
                <a:gd name="connsiteY5" fmla="*/ 212304 h 1917485"/>
                <a:gd name="connsiteX6" fmla="*/ 1307465 w 1905848"/>
                <a:gd name="connsiteY6" fmla="*/ 1790279 h 1917485"/>
                <a:gd name="connsiteX7" fmla="*/ 920113 w 1905848"/>
                <a:gd name="connsiteY7" fmla="*/ 1806154 h 1917485"/>
                <a:gd name="connsiteX8" fmla="*/ 710563 w 1905848"/>
                <a:gd name="connsiteY8" fmla="*/ 1669629 h 1917485"/>
                <a:gd name="connsiteX9" fmla="*/ 764540 w 1905848"/>
                <a:gd name="connsiteY9" fmla="*/ 1555329 h 1917485"/>
                <a:gd name="connsiteX10" fmla="*/ 876300 w 1905848"/>
                <a:gd name="connsiteY10" fmla="*/ 1495004 h 1917485"/>
                <a:gd name="connsiteX11" fmla="*/ 0 w 1905848"/>
                <a:gd name="connsiteY11" fmla="*/ 1484 h 1917485"/>
                <a:gd name="connsiteX0" fmla="*/ 0 w 1905848"/>
                <a:gd name="connsiteY0" fmla="*/ 1484 h 3130402"/>
                <a:gd name="connsiteX1" fmla="*/ 345440 w 1905848"/>
                <a:gd name="connsiteY1" fmla="*/ 45934 h 3130402"/>
                <a:gd name="connsiteX2" fmla="*/ 904240 w 1905848"/>
                <a:gd name="connsiteY2" fmla="*/ 301204 h 3130402"/>
                <a:gd name="connsiteX3" fmla="*/ 1212215 w 1905848"/>
                <a:gd name="connsiteY3" fmla="*/ 628229 h 3130402"/>
                <a:gd name="connsiteX4" fmla="*/ 1377315 w 1905848"/>
                <a:gd name="connsiteY4" fmla="*/ 618704 h 3130402"/>
                <a:gd name="connsiteX5" fmla="*/ 1904365 w 1905848"/>
                <a:gd name="connsiteY5" fmla="*/ 212304 h 3130402"/>
                <a:gd name="connsiteX6" fmla="*/ 1307465 w 1905848"/>
                <a:gd name="connsiteY6" fmla="*/ 1790279 h 3130402"/>
                <a:gd name="connsiteX7" fmla="*/ 583563 w 1905848"/>
                <a:gd name="connsiteY7" fmla="*/ 3130129 h 3130402"/>
                <a:gd name="connsiteX8" fmla="*/ 710563 w 1905848"/>
                <a:gd name="connsiteY8" fmla="*/ 1669629 h 3130402"/>
                <a:gd name="connsiteX9" fmla="*/ 764540 w 1905848"/>
                <a:gd name="connsiteY9" fmla="*/ 1555329 h 3130402"/>
                <a:gd name="connsiteX10" fmla="*/ 876300 w 1905848"/>
                <a:gd name="connsiteY10" fmla="*/ 1495004 h 3130402"/>
                <a:gd name="connsiteX11" fmla="*/ 0 w 1905848"/>
                <a:gd name="connsiteY11" fmla="*/ 1484 h 3130402"/>
                <a:gd name="connsiteX0" fmla="*/ 0 w 1905848"/>
                <a:gd name="connsiteY0" fmla="*/ 1484 h 3158465"/>
                <a:gd name="connsiteX1" fmla="*/ 345440 w 1905848"/>
                <a:gd name="connsiteY1" fmla="*/ 45934 h 3158465"/>
                <a:gd name="connsiteX2" fmla="*/ 904240 w 1905848"/>
                <a:gd name="connsiteY2" fmla="*/ 301204 h 3158465"/>
                <a:gd name="connsiteX3" fmla="*/ 1212215 w 1905848"/>
                <a:gd name="connsiteY3" fmla="*/ 628229 h 3158465"/>
                <a:gd name="connsiteX4" fmla="*/ 1377315 w 1905848"/>
                <a:gd name="connsiteY4" fmla="*/ 618704 h 3158465"/>
                <a:gd name="connsiteX5" fmla="*/ 1904365 w 1905848"/>
                <a:gd name="connsiteY5" fmla="*/ 212304 h 3158465"/>
                <a:gd name="connsiteX6" fmla="*/ 1307465 w 1905848"/>
                <a:gd name="connsiteY6" fmla="*/ 1790279 h 3158465"/>
                <a:gd name="connsiteX7" fmla="*/ 916938 w 1905848"/>
                <a:gd name="connsiteY7" fmla="*/ 2571328 h 3158465"/>
                <a:gd name="connsiteX8" fmla="*/ 583563 w 1905848"/>
                <a:gd name="connsiteY8" fmla="*/ 3130129 h 3158465"/>
                <a:gd name="connsiteX9" fmla="*/ 710563 w 1905848"/>
                <a:gd name="connsiteY9" fmla="*/ 1669629 h 3158465"/>
                <a:gd name="connsiteX10" fmla="*/ 764540 w 1905848"/>
                <a:gd name="connsiteY10" fmla="*/ 1555329 h 3158465"/>
                <a:gd name="connsiteX11" fmla="*/ 876300 w 1905848"/>
                <a:gd name="connsiteY11" fmla="*/ 1495004 h 3158465"/>
                <a:gd name="connsiteX12" fmla="*/ 0 w 1905848"/>
                <a:gd name="connsiteY12" fmla="*/ 1484 h 3158465"/>
                <a:gd name="connsiteX0" fmla="*/ 0 w 1905848"/>
                <a:gd name="connsiteY0" fmla="*/ 1484 h 3257648"/>
                <a:gd name="connsiteX1" fmla="*/ 345440 w 1905848"/>
                <a:gd name="connsiteY1" fmla="*/ 45934 h 3257648"/>
                <a:gd name="connsiteX2" fmla="*/ 904240 w 1905848"/>
                <a:gd name="connsiteY2" fmla="*/ 301204 h 3257648"/>
                <a:gd name="connsiteX3" fmla="*/ 1212215 w 1905848"/>
                <a:gd name="connsiteY3" fmla="*/ 628229 h 3257648"/>
                <a:gd name="connsiteX4" fmla="*/ 1377315 w 1905848"/>
                <a:gd name="connsiteY4" fmla="*/ 618704 h 3257648"/>
                <a:gd name="connsiteX5" fmla="*/ 1904365 w 1905848"/>
                <a:gd name="connsiteY5" fmla="*/ 212304 h 3257648"/>
                <a:gd name="connsiteX6" fmla="*/ 1307465 w 1905848"/>
                <a:gd name="connsiteY6" fmla="*/ 1790279 h 3257648"/>
                <a:gd name="connsiteX7" fmla="*/ 1297938 w 1905848"/>
                <a:gd name="connsiteY7" fmla="*/ 3104728 h 3257648"/>
                <a:gd name="connsiteX8" fmla="*/ 583563 w 1905848"/>
                <a:gd name="connsiteY8" fmla="*/ 3130129 h 3257648"/>
                <a:gd name="connsiteX9" fmla="*/ 710563 w 1905848"/>
                <a:gd name="connsiteY9" fmla="*/ 1669629 h 3257648"/>
                <a:gd name="connsiteX10" fmla="*/ 764540 w 1905848"/>
                <a:gd name="connsiteY10" fmla="*/ 1555329 h 3257648"/>
                <a:gd name="connsiteX11" fmla="*/ 876300 w 1905848"/>
                <a:gd name="connsiteY11" fmla="*/ 1495004 h 3257648"/>
                <a:gd name="connsiteX12" fmla="*/ 0 w 1905848"/>
                <a:gd name="connsiteY12" fmla="*/ 1484 h 3257648"/>
                <a:gd name="connsiteX0" fmla="*/ 0 w 1905848"/>
                <a:gd name="connsiteY0" fmla="*/ 1484 h 3254372"/>
                <a:gd name="connsiteX1" fmla="*/ 345440 w 1905848"/>
                <a:gd name="connsiteY1" fmla="*/ 45934 h 3254372"/>
                <a:gd name="connsiteX2" fmla="*/ 904240 w 1905848"/>
                <a:gd name="connsiteY2" fmla="*/ 301204 h 3254372"/>
                <a:gd name="connsiteX3" fmla="*/ 1212215 w 1905848"/>
                <a:gd name="connsiteY3" fmla="*/ 628229 h 3254372"/>
                <a:gd name="connsiteX4" fmla="*/ 1377315 w 1905848"/>
                <a:gd name="connsiteY4" fmla="*/ 618704 h 3254372"/>
                <a:gd name="connsiteX5" fmla="*/ 1904365 w 1905848"/>
                <a:gd name="connsiteY5" fmla="*/ 212304 h 3254372"/>
                <a:gd name="connsiteX6" fmla="*/ 1307465 w 1905848"/>
                <a:gd name="connsiteY6" fmla="*/ 1790279 h 3254372"/>
                <a:gd name="connsiteX7" fmla="*/ 1313813 w 1905848"/>
                <a:gd name="connsiteY7" fmla="*/ 3098378 h 3254372"/>
                <a:gd name="connsiteX8" fmla="*/ 583563 w 1905848"/>
                <a:gd name="connsiteY8" fmla="*/ 3130129 h 3254372"/>
                <a:gd name="connsiteX9" fmla="*/ 710563 w 1905848"/>
                <a:gd name="connsiteY9" fmla="*/ 1669629 h 3254372"/>
                <a:gd name="connsiteX10" fmla="*/ 764540 w 1905848"/>
                <a:gd name="connsiteY10" fmla="*/ 1555329 h 3254372"/>
                <a:gd name="connsiteX11" fmla="*/ 876300 w 1905848"/>
                <a:gd name="connsiteY11" fmla="*/ 1495004 h 3254372"/>
                <a:gd name="connsiteX12" fmla="*/ 0 w 1905848"/>
                <a:gd name="connsiteY12" fmla="*/ 1484 h 3254372"/>
                <a:gd name="connsiteX0" fmla="*/ 0 w 1905848"/>
                <a:gd name="connsiteY0" fmla="*/ 1484 h 3275236"/>
                <a:gd name="connsiteX1" fmla="*/ 345440 w 1905848"/>
                <a:gd name="connsiteY1" fmla="*/ 45934 h 3275236"/>
                <a:gd name="connsiteX2" fmla="*/ 904240 w 1905848"/>
                <a:gd name="connsiteY2" fmla="*/ 301204 h 3275236"/>
                <a:gd name="connsiteX3" fmla="*/ 1212215 w 1905848"/>
                <a:gd name="connsiteY3" fmla="*/ 628229 h 3275236"/>
                <a:gd name="connsiteX4" fmla="*/ 1377315 w 1905848"/>
                <a:gd name="connsiteY4" fmla="*/ 618704 h 3275236"/>
                <a:gd name="connsiteX5" fmla="*/ 1904365 w 1905848"/>
                <a:gd name="connsiteY5" fmla="*/ 212304 h 3275236"/>
                <a:gd name="connsiteX6" fmla="*/ 1307465 w 1905848"/>
                <a:gd name="connsiteY6" fmla="*/ 1790279 h 3275236"/>
                <a:gd name="connsiteX7" fmla="*/ 1313813 w 1905848"/>
                <a:gd name="connsiteY7" fmla="*/ 3098378 h 3275236"/>
                <a:gd name="connsiteX8" fmla="*/ 685163 w 1905848"/>
                <a:gd name="connsiteY8" fmla="*/ 3219027 h 3275236"/>
                <a:gd name="connsiteX9" fmla="*/ 583563 w 1905848"/>
                <a:gd name="connsiteY9" fmla="*/ 3130129 h 3275236"/>
                <a:gd name="connsiteX10" fmla="*/ 710563 w 1905848"/>
                <a:gd name="connsiteY10" fmla="*/ 1669629 h 3275236"/>
                <a:gd name="connsiteX11" fmla="*/ 764540 w 1905848"/>
                <a:gd name="connsiteY11" fmla="*/ 1555329 h 3275236"/>
                <a:gd name="connsiteX12" fmla="*/ 876300 w 1905848"/>
                <a:gd name="connsiteY12" fmla="*/ 1495004 h 3275236"/>
                <a:gd name="connsiteX13" fmla="*/ 0 w 1905848"/>
                <a:gd name="connsiteY13" fmla="*/ 1484 h 3275236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5532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4540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10563 w 1905848"/>
                <a:gd name="connsiteY11" fmla="*/ 1669629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8356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68909"/>
                <a:gd name="connsiteX1" fmla="*/ 345440 w 1905848"/>
                <a:gd name="connsiteY1" fmla="*/ 45934 h 3268909"/>
                <a:gd name="connsiteX2" fmla="*/ 904240 w 1905848"/>
                <a:gd name="connsiteY2" fmla="*/ 301204 h 3268909"/>
                <a:gd name="connsiteX3" fmla="*/ 1212215 w 1905848"/>
                <a:gd name="connsiteY3" fmla="*/ 628229 h 3268909"/>
                <a:gd name="connsiteX4" fmla="*/ 1377315 w 1905848"/>
                <a:gd name="connsiteY4" fmla="*/ 618704 h 3268909"/>
                <a:gd name="connsiteX5" fmla="*/ 1904365 w 1905848"/>
                <a:gd name="connsiteY5" fmla="*/ 212304 h 3268909"/>
                <a:gd name="connsiteX6" fmla="*/ 1307465 w 1905848"/>
                <a:gd name="connsiteY6" fmla="*/ 1790279 h 3268909"/>
                <a:gd name="connsiteX7" fmla="*/ 1313813 w 1905848"/>
                <a:gd name="connsiteY7" fmla="*/ 3098378 h 3268909"/>
                <a:gd name="connsiteX8" fmla="*/ 1193163 w 1905848"/>
                <a:gd name="connsiteY8" fmla="*/ 3219027 h 3268909"/>
                <a:gd name="connsiteX9" fmla="*/ 685163 w 1905848"/>
                <a:gd name="connsiteY9" fmla="*/ 3219027 h 3268909"/>
                <a:gd name="connsiteX10" fmla="*/ 577213 w 1905848"/>
                <a:gd name="connsiteY10" fmla="*/ 3130129 h 3268909"/>
                <a:gd name="connsiteX11" fmla="*/ 704213 w 1905848"/>
                <a:gd name="connsiteY11" fmla="*/ 1672804 h 3268909"/>
                <a:gd name="connsiteX12" fmla="*/ 767715 w 1905848"/>
                <a:gd name="connsiteY12" fmla="*/ 1548979 h 3268909"/>
                <a:gd name="connsiteX13" fmla="*/ 876300 w 1905848"/>
                <a:gd name="connsiteY13" fmla="*/ 1495004 h 3268909"/>
                <a:gd name="connsiteX14" fmla="*/ 0 w 1905848"/>
                <a:gd name="connsiteY14" fmla="*/ 1484 h 3268909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93163 w 1905848"/>
                <a:gd name="connsiteY8" fmla="*/ 321902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25377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3907"/>
                <a:gd name="connsiteX1" fmla="*/ 345440 w 1905848"/>
                <a:gd name="connsiteY1" fmla="*/ 45934 h 3273907"/>
                <a:gd name="connsiteX2" fmla="*/ 904240 w 1905848"/>
                <a:gd name="connsiteY2" fmla="*/ 301204 h 3273907"/>
                <a:gd name="connsiteX3" fmla="*/ 1212215 w 1905848"/>
                <a:gd name="connsiteY3" fmla="*/ 628229 h 3273907"/>
                <a:gd name="connsiteX4" fmla="*/ 1377315 w 1905848"/>
                <a:gd name="connsiteY4" fmla="*/ 618704 h 3273907"/>
                <a:gd name="connsiteX5" fmla="*/ 1904365 w 1905848"/>
                <a:gd name="connsiteY5" fmla="*/ 212304 h 3273907"/>
                <a:gd name="connsiteX6" fmla="*/ 1307465 w 1905848"/>
                <a:gd name="connsiteY6" fmla="*/ 1790279 h 3273907"/>
                <a:gd name="connsiteX7" fmla="*/ 1313813 w 1905848"/>
                <a:gd name="connsiteY7" fmla="*/ 3098378 h 3273907"/>
                <a:gd name="connsiteX8" fmla="*/ 1183638 w 1905848"/>
                <a:gd name="connsiteY8" fmla="*/ 3230140 h 3273907"/>
                <a:gd name="connsiteX9" fmla="*/ 716913 w 1905848"/>
                <a:gd name="connsiteY9" fmla="*/ 3231727 h 3273907"/>
                <a:gd name="connsiteX10" fmla="*/ 577213 w 1905848"/>
                <a:gd name="connsiteY10" fmla="*/ 3130129 h 3273907"/>
                <a:gd name="connsiteX11" fmla="*/ 704213 w 1905848"/>
                <a:gd name="connsiteY11" fmla="*/ 1672804 h 3273907"/>
                <a:gd name="connsiteX12" fmla="*/ 767715 w 1905848"/>
                <a:gd name="connsiteY12" fmla="*/ 1548979 h 3273907"/>
                <a:gd name="connsiteX13" fmla="*/ 876300 w 1905848"/>
                <a:gd name="connsiteY13" fmla="*/ 1495004 h 3273907"/>
                <a:gd name="connsiteX14" fmla="*/ 0 w 1905848"/>
                <a:gd name="connsiteY14" fmla="*/ 1484 h 3273907"/>
                <a:gd name="connsiteX0" fmla="*/ 0 w 1905848"/>
                <a:gd name="connsiteY0" fmla="*/ 1484 h 3279414"/>
                <a:gd name="connsiteX1" fmla="*/ 345440 w 1905848"/>
                <a:gd name="connsiteY1" fmla="*/ 45934 h 3279414"/>
                <a:gd name="connsiteX2" fmla="*/ 904240 w 1905848"/>
                <a:gd name="connsiteY2" fmla="*/ 301204 h 3279414"/>
                <a:gd name="connsiteX3" fmla="*/ 1212215 w 1905848"/>
                <a:gd name="connsiteY3" fmla="*/ 628229 h 3279414"/>
                <a:gd name="connsiteX4" fmla="*/ 1377315 w 1905848"/>
                <a:gd name="connsiteY4" fmla="*/ 618704 h 3279414"/>
                <a:gd name="connsiteX5" fmla="*/ 1904365 w 1905848"/>
                <a:gd name="connsiteY5" fmla="*/ 212304 h 3279414"/>
                <a:gd name="connsiteX6" fmla="*/ 1307465 w 1905848"/>
                <a:gd name="connsiteY6" fmla="*/ 1790279 h 3279414"/>
                <a:gd name="connsiteX7" fmla="*/ 1313813 w 1905848"/>
                <a:gd name="connsiteY7" fmla="*/ 3098378 h 3279414"/>
                <a:gd name="connsiteX8" fmla="*/ 1183638 w 1905848"/>
                <a:gd name="connsiteY8" fmla="*/ 3230140 h 3279414"/>
                <a:gd name="connsiteX9" fmla="*/ 716913 w 1905848"/>
                <a:gd name="connsiteY9" fmla="*/ 3231727 h 3279414"/>
                <a:gd name="connsiteX10" fmla="*/ 577213 w 1905848"/>
                <a:gd name="connsiteY10" fmla="*/ 3130129 h 3279414"/>
                <a:gd name="connsiteX11" fmla="*/ 704213 w 1905848"/>
                <a:gd name="connsiteY11" fmla="*/ 1672804 h 3279414"/>
                <a:gd name="connsiteX12" fmla="*/ 767715 w 1905848"/>
                <a:gd name="connsiteY12" fmla="*/ 1548979 h 3279414"/>
                <a:gd name="connsiteX13" fmla="*/ 876300 w 1905848"/>
                <a:gd name="connsiteY13" fmla="*/ 1495004 h 3279414"/>
                <a:gd name="connsiteX14" fmla="*/ 0 w 1905848"/>
                <a:gd name="connsiteY14" fmla="*/ 1484 h 3279414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3453"/>
                <a:gd name="connsiteX1" fmla="*/ 345440 w 1905848"/>
                <a:gd name="connsiteY1" fmla="*/ 45934 h 3233453"/>
                <a:gd name="connsiteX2" fmla="*/ 904240 w 1905848"/>
                <a:gd name="connsiteY2" fmla="*/ 301204 h 3233453"/>
                <a:gd name="connsiteX3" fmla="*/ 1212215 w 1905848"/>
                <a:gd name="connsiteY3" fmla="*/ 628229 h 3233453"/>
                <a:gd name="connsiteX4" fmla="*/ 1377315 w 1905848"/>
                <a:gd name="connsiteY4" fmla="*/ 618704 h 3233453"/>
                <a:gd name="connsiteX5" fmla="*/ 1904365 w 1905848"/>
                <a:gd name="connsiteY5" fmla="*/ 212304 h 3233453"/>
                <a:gd name="connsiteX6" fmla="*/ 1307465 w 1905848"/>
                <a:gd name="connsiteY6" fmla="*/ 1790279 h 3233453"/>
                <a:gd name="connsiteX7" fmla="*/ 1313813 w 1905848"/>
                <a:gd name="connsiteY7" fmla="*/ 3098378 h 3233453"/>
                <a:gd name="connsiteX8" fmla="*/ 1183638 w 1905848"/>
                <a:gd name="connsiteY8" fmla="*/ 3230140 h 3233453"/>
                <a:gd name="connsiteX9" fmla="*/ 716913 w 1905848"/>
                <a:gd name="connsiteY9" fmla="*/ 3231727 h 3233453"/>
                <a:gd name="connsiteX10" fmla="*/ 577213 w 1905848"/>
                <a:gd name="connsiteY10" fmla="*/ 3130129 h 3233453"/>
                <a:gd name="connsiteX11" fmla="*/ 704213 w 1905848"/>
                <a:gd name="connsiteY11" fmla="*/ 1672804 h 3233453"/>
                <a:gd name="connsiteX12" fmla="*/ 767715 w 1905848"/>
                <a:gd name="connsiteY12" fmla="*/ 1548979 h 3233453"/>
                <a:gd name="connsiteX13" fmla="*/ 876300 w 1905848"/>
                <a:gd name="connsiteY13" fmla="*/ 1495004 h 3233453"/>
                <a:gd name="connsiteX14" fmla="*/ 0 w 1905848"/>
                <a:gd name="connsiteY14" fmla="*/ 1484 h 3233453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4659"/>
                <a:gd name="connsiteX1" fmla="*/ 345440 w 1905848"/>
                <a:gd name="connsiteY1" fmla="*/ 45934 h 3234659"/>
                <a:gd name="connsiteX2" fmla="*/ 904240 w 1905848"/>
                <a:gd name="connsiteY2" fmla="*/ 301204 h 3234659"/>
                <a:gd name="connsiteX3" fmla="*/ 1212215 w 1905848"/>
                <a:gd name="connsiteY3" fmla="*/ 628229 h 3234659"/>
                <a:gd name="connsiteX4" fmla="*/ 1377315 w 1905848"/>
                <a:gd name="connsiteY4" fmla="*/ 618704 h 3234659"/>
                <a:gd name="connsiteX5" fmla="*/ 1904365 w 1905848"/>
                <a:gd name="connsiteY5" fmla="*/ 212304 h 3234659"/>
                <a:gd name="connsiteX6" fmla="*/ 1307465 w 1905848"/>
                <a:gd name="connsiteY6" fmla="*/ 1790279 h 3234659"/>
                <a:gd name="connsiteX7" fmla="*/ 1313813 w 1905848"/>
                <a:gd name="connsiteY7" fmla="*/ 3098378 h 3234659"/>
                <a:gd name="connsiteX8" fmla="*/ 1183638 w 1905848"/>
                <a:gd name="connsiteY8" fmla="*/ 3230140 h 3234659"/>
                <a:gd name="connsiteX9" fmla="*/ 716913 w 1905848"/>
                <a:gd name="connsiteY9" fmla="*/ 3231727 h 3234659"/>
                <a:gd name="connsiteX10" fmla="*/ 577213 w 1905848"/>
                <a:gd name="connsiteY10" fmla="*/ 3130129 h 3234659"/>
                <a:gd name="connsiteX11" fmla="*/ 704213 w 1905848"/>
                <a:gd name="connsiteY11" fmla="*/ 1672804 h 3234659"/>
                <a:gd name="connsiteX12" fmla="*/ 767715 w 1905848"/>
                <a:gd name="connsiteY12" fmla="*/ 1548979 h 3234659"/>
                <a:gd name="connsiteX13" fmla="*/ 876300 w 1905848"/>
                <a:gd name="connsiteY13" fmla="*/ 1495004 h 3234659"/>
                <a:gd name="connsiteX14" fmla="*/ 0 w 1905848"/>
                <a:gd name="connsiteY14" fmla="*/ 1484 h 3234659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52"/>
                <a:gd name="connsiteX1" fmla="*/ 345440 w 1905848"/>
                <a:gd name="connsiteY1" fmla="*/ 45934 h 3233552"/>
                <a:gd name="connsiteX2" fmla="*/ 904240 w 1905848"/>
                <a:gd name="connsiteY2" fmla="*/ 301204 h 3233552"/>
                <a:gd name="connsiteX3" fmla="*/ 1212215 w 1905848"/>
                <a:gd name="connsiteY3" fmla="*/ 628229 h 3233552"/>
                <a:gd name="connsiteX4" fmla="*/ 1377315 w 1905848"/>
                <a:gd name="connsiteY4" fmla="*/ 618704 h 3233552"/>
                <a:gd name="connsiteX5" fmla="*/ 1904365 w 1905848"/>
                <a:gd name="connsiteY5" fmla="*/ 212304 h 3233552"/>
                <a:gd name="connsiteX6" fmla="*/ 1307465 w 1905848"/>
                <a:gd name="connsiteY6" fmla="*/ 1790279 h 3233552"/>
                <a:gd name="connsiteX7" fmla="*/ 1313813 w 1905848"/>
                <a:gd name="connsiteY7" fmla="*/ 3098378 h 3233552"/>
                <a:gd name="connsiteX8" fmla="*/ 1183638 w 1905848"/>
                <a:gd name="connsiteY8" fmla="*/ 3230140 h 3233552"/>
                <a:gd name="connsiteX9" fmla="*/ 716913 w 1905848"/>
                <a:gd name="connsiteY9" fmla="*/ 3231727 h 3233552"/>
                <a:gd name="connsiteX10" fmla="*/ 577213 w 1905848"/>
                <a:gd name="connsiteY10" fmla="*/ 3130129 h 3233552"/>
                <a:gd name="connsiteX11" fmla="*/ 704213 w 1905848"/>
                <a:gd name="connsiteY11" fmla="*/ 1672804 h 3233552"/>
                <a:gd name="connsiteX12" fmla="*/ 767715 w 1905848"/>
                <a:gd name="connsiteY12" fmla="*/ 1548979 h 3233552"/>
                <a:gd name="connsiteX13" fmla="*/ 876300 w 1905848"/>
                <a:gd name="connsiteY13" fmla="*/ 1495004 h 3233552"/>
                <a:gd name="connsiteX14" fmla="*/ 0 w 1905848"/>
                <a:gd name="connsiteY14" fmla="*/ 1484 h 3233552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  <a:gd name="connsiteX0" fmla="*/ 0 w 1905848"/>
                <a:gd name="connsiteY0" fmla="*/ 1484 h 3233527"/>
                <a:gd name="connsiteX1" fmla="*/ 345440 w 1905848"/>
                <a:gd name="connsiteY1" fmla="*/ 45934 h 3233527"/>
                <a:gd name="connsiteX2" fmla="*/ 904240 w 1905848"/>
                <a:gd name="connsiteY2" fmla="*/ 301204 h 3233527"/>
                <a:gd name="connsiteX3" fmla="*/ 1212215 w 1905848"/>
                <a:gd name="connsiteY3" fmla="*/ 628229 h 3233527"/>
                <a:gd name="connsiteX4" fmla="*/ 1377315 w 1905848"/>
                <a:gd name="connsiteY4" fmla="*/ 618704 h 3233527"/>
                <a:gd name="connsiteX5" fmla="*/ 1904365 w 1905848"/>
                <a:gd name="connsiteY5" fmla="*/ 212304 h 3233527"/>
                <a:gd name="connsiteX6" fmla="*/ 1307465 w 1905848"/>
                <a:gd name="connsiteY6" fmla="*/ 1790279 h 3233527"/>
                <a:gd name="connsiteX7" fmla="*/ 1313813 w 1905848"/>
                <a:gd name="connsiteY7" fmla="*/ 3098378 h 3233527"/>
                <a:gd name="connsiteX8" fmla="*/ 1183638 w 1905848"/>
                <a:gd name="connsiteY8" fmla="*/ 3230140 h 3233527"/>
                <a:gd name="connsiteX9" fmla="*/ 716913 w 1905848"/>
                <a:gd name="connsiteY9" fmla="*/ 3231727 h 3233527"/>
                <a:gd name="connsiteX10" fmla="*/ 577213 w 1905848"/>
                <a:gd name="connsiteY10" fmla="*/ 3130129 h 3233527"/>
                <a:gd name="connsiteX11" fmla="*/ 704213 w 1905848"/>
                <a:gd name="connsiteY11" fmla="*/ 1672804 h 3233527"/>
                <a:gd name="connsiteX12" fmla="*/ 767715 w 1905848"/>
                <a:gd name="connsiteY12" fmla="*/ 1548979 h 3233527"/>
                <a:gd name="connsiteX13" fmla="*/ 876300 w 1905848"/>
                <a:gd name="connsiteY13" fmla="*/ 1495004 h 3233527"/>
                <a:gd name="connsiteX14" fmla="*/ 0 w 1905848"/>
                <a:gd name="connsiteY14" fmla="*/ 1484 h 32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848" h="3233527">
                  <a:moveTo>
                    <a:pt x="0" y="1484"/>
                  </a:moveTo>
                  <a:cubicBezTo>
                    <a:pt x="115147" y="-5924"/>
                    <a:pt x="233468" y="15242"/>
                    <a:pt x="345440" y="45934"/>
                  </a:cubicBezTo>
                  <a:lnTo>
                    <a:pt x="904240" y="301204"/>
                  </a:lnTo>
                  <a:lnTo>
                    <a:pt x="1212215" y="628229"/>
                  </a:lnTo>
                  <a:cubicBezTo>
                    <a:pt x="1283123" y="701254"/>
                    <a:pt x="1319107" y="659979"/>
                    <a:pt x="1377315" y="618704"/>
                  </a:cubicBezTo>
                  <a:lnTo>
                    <a:pt x="1904365" y="212304"/>
                  </a:lnTo>
                  <a:cubicBezTo>
                    <a:pt x="1929765" y="741471"/>
                    <a:pt x="1624965" y="1645287"/>
                    <a:pt x="1307465" y="1790279"/>
                  </a:cubicBezTo>
                  <a:cubicBezTo>
                    <a:pt x="1307198" y="2204881"/>
                    <a:pt x="1310638" y="2853639"/>
                    <a:pt x="1313813" y="3098378"/>
                  </a:cubicBezTo>
                  <a:cubicBezTo>
                    <a:pt x="1316194" y="3193627"/>
                    <a:pt x="1309844" y="3229082"/>
                    <a:pt x="1183638" y="3230140"/>
                  </a:cubicBezTo>
                  <a:cubicBezTo>
                    <a:pt x="1075688" y="3234373"/>
                    <a:pt x="843913" y="3227493"/>
                    <a:pt x="716913" y="3231727"/>
                  </a:cubicBezTo>
                  <a:cubicBezTo>
                    <a:pt x="641507" y="3233580"/>
                    <a:pt x="565837" y="3250249"/>
                    <a:pt x="577213" y="3130129"/>
                  </a:cubicBezTo>
                  <a:cubicBezTo>
                    <a:pt x="600496" y="2871896"/>
                    <a:pt x="698392" y="1743183"/>
                    <a:pt x="704213" y="1672804"/>
                  </a:cubicBezTo>
                  <a:cubicBezTo>
                    <a:pt x="703684" y="1618300"/>
                    <a:pt x="704638" y="1517758"/>
                    <a:pt x="767715" y="1548979"/>
                  </a:cubicBezTo>
                  <a:cubicBezTo>
                    <a:pt x="849418" y="1579671"/>
                    <a:pt x="934297" y="1591312"/>
                    <a:pt x="876300" y="1495004"/>
                  </a:cubicBezTo>
                  <a:lnTo>
                    <a:pt x="0" y="14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5373909" y="766274"/>
            <a:ext cx="820990" cy="877474"/>
            <a:chOff x="2590800" y="854664"/>
            <a:chExt cx="4191000" cy="4479336"/>
          </a:xfrm>
          <a:solidFill>
            <a:srgbClr val="00B0F0"/>
          </a:solidFill>
        </p:grpSpPr>
        <p:sp>
          <p:nvSpPr>
            <p:cNvPr id="337" name="Freeform 336"/>
            <p:cNvSpPr/>
            <p:nvPr/>
          </p:nvSpPr>
          <p:spPr>
            <a:xfrm rot="19846119">
              <a:off x="3222478" y="854664"/>
              <a:ext cx="2911884" cy="2923466"/>
            </a:xfrm>
            <a:custGeom>
              <a:avLst/>
              <a:gdLst>
                <a:gd name="connsiteX0" fmla="*/ 1860789 w 2911884"/>
                <a:gd name="connsiteY0" fmla="*/ 737706 h 2923466"/>
                <a:gd name="connsiteX1" fmla="*/ 752877 w 2911884"/>
                <a:gd name="connsiteY1" fmla="*/ 1050559 h 2923466"/>
                <a:gd name="connsiteX2" fmla="*/ 1065730 w 2911884"/>
                <a:gd name="connsiteY2" fmla="*/ 2158471 h 2923466"/>
                <a:gd name="connsiteX3" fmla="*/ 2173642 w 2911884"/>
                <a:gd name="connsiteY3" fmla="*/ 1845618 h 2923466"/>
                <a:gd name="connsiteX4" fmla="*/ 1860789 w 2911884"/>
                <a:gd name="connsiteY4" fmla="*/ 737706 h 2923466"/>
                <a:gd name="connsiteX5" fmla="*/ 2053268 w 2911884"/>
                <a:gd name="connsiteY5" fmla="*/ 113004 h 2923466"/>
                <a:gd name="connsiteX6" fmla="*/ 2377437 w 2911884"/>
                <a:gd name="connsiteY6" fmla="*/ 294409 h 2923466"/>
                <a:gd name="connsiteX7" fmla="*/ 2268545 w 2911884"/>
                <a:gd name="connsiteY7" fmla="*/ 553284 h 2923466"/>
                <a:gd name="connsiteX8" fmla="*/ 2337584 w 2911884"/>
                <a:gd name="connsiteY8" fmla="*/ 619147 h 2923466"/>
                <a:gd name="connsiteX9" fmla="*/ 2400951 w 2911884"/>
                <a:gd name="connsiteY9" fmla="*/ 697638 h 2923466"/>
                <a:gd name="connsiteX10" fmla="*/ 2639160 w 2911884"/>
                <a:gd name="connsiteY10" fmla="*/ 592796 h 2923466"/>
                <a:gd name="connsiteX11" fmla="*/ 2825872 w 2911884"/>
                <a:gd name="connsiteY11" fmla="*/ 913938 h 2923466"/>
                <a:gd name="connsiteX12" fmla="*/ 2606839 w 2911884"/>
                <a:gd name="connsiteY12" fmla="*/ 1076556 h 2923466"/>
                <a:gd name="connsiteX13" fmla="*/ 2618418 w 2911884"/>
                <a:gd name="connsiteY13" fmla="*/ 1106880 h 2923466"/>
                <a:gd name="connsiteX14" fmla="*/ 2646170 w 2911884"/>
                <a:gd name="connsiteY14" fmla="*/ 1220932 h 2923466"/>
                <a:gd name="connsiteX15" fmla="*/ 2653881 w 2911884"/>
                <a:gd name="connsiteY15" fmla="*/ 1275012 h 2923466"/>
                <a:gd name="connsiteX16" fmla="*/ 2910075 w 2911884"/>
                <a:gd name="connsiteY16" fmla="*/ 1302568 h 2923466"/>
                <a:gd name="connsiteX17" fmla="*/ 2911884 w 2911884"/>
                <a:gd name="connsiteY17" fmla="*/ 1674038 h 2923466"/>
                <a:gd name="connsiteX18" fmla="*/ 2639473 w 2911884"/>
                <a:gd name="connsiteY18" fmla="*/ 1706024 h 2923466"/>
                <a:gd name="connsiteX19" fmla="*/ 2612691 w 2911884"/>
                <a:gd name="connsiteY19" fmla="*/ 1808928 h 2923466"/>
                <a:gd name="connsiteX20" fmla="*/ 2578125 w 2911884"/>
                <a:gd name="connsiteY20" fmla="*/ 1901777 h 2923466"/>
                <a:gd name="connsiteX21" fmla="*/ 2785933 w 2911884"/>
                <a:gd name="connsiteY21" fmla="*/ 2050823 h 2923466"/>
                <a:gd name="connsiteX22" fmla="*/ 2604527 w 2911884"/>
                <a:gd name="connsiteY22" fmla="*/ 2374992 h 2923466"/>
                <a:gd name="connsiteX23" fmla="*/ 2345846 w 2911884"/>
                <a:gd name="connsiteY23" fmla="*/ 2266181 h 2923466"/>
                <a:gd name="connsiteX24" fmla="*/ 2292201 w 2911884"/>
                <a:gd name="connsiteY24" fmla="*/ 2322413 h 2923466"/>
                <a:gd name="connsiteX25" fmla="*/ 2194080 w 2911884"/>
                <a:gd name="connsiteY25" fmla="*/ 2401628 h 2923466"/>
                <a:gd name="connsiteX26" fmla="*/ 2301456 w 2911884"/>
                <a:gd name="connsiteY26" fmla="*/ 2639107 h 2923466"/>
                <a:gd name="connsiteX27" fmla="*/ 1982202 w 2911884"/>
                <a:gd name="connsiteY27" fmla="*/ 2829029 h 2923466"/>
                <a:gd name="connsiteX28" fmla="*/ 1809561 w 2911884"/>
                <a:gd name="connsiteY28" fmla="*/ 2601302 h 2923466"/>
                <a:gd name="connsiteX29" fmla="*/ 1804468 w 2911884"/>
                <a:gd name="connsiteY29" fmla="*/ 2603247 h 2923466"/>
                <a:gd name="connsiteX30" fmla="*/ 1690416 w 2911884"/>
                <a:gd name="connsiteY30" fmla="*/ 2630999 h 2923466"/>
                <a:gd name="connsiteX31" fmla="*/ 1621740 w 2911884"/>
                <a:gd name="connsiteY31" fmla="*/ 2640791 h 2923466"/>
                <a:gd name="connsiteX32" fmla="*/ 1609687 w 2911884"/>
                <a:gd name="connsiteY32" fmla="*/ 2899188 h 2923466"/>
                <a:gd name="connsiteX33" fmla="*/ 1239006 w 2911884"/>
                <a:gd name="connsiteY33" fmla="*/ 2923466 h 2923466"/>
                <a:gd name="connsiteX34" fmla="*/ 1184389 w 2911884"/>
                <a:gd name="connsiteY34" fmla="*/ 2618854 h 2923466"/>
                <a:gd name="connsiteX35" fmla="*/ 1102420 w 2911884"/>
                <a:gd name="connsiteY35" fmla="*/ 2597520 h 2923466"/>
                <a:gd name="connsiteX36" fmla="*/ 1009462 w 2911884"/>
                <a:gd name="connsiteY36" fmla="*/ 2562914 h 2923466"/>
                <a:gd name="connsiteX37" fmla="*/ 871174 w 2911884"/>
                <a:gd name="connsiteY37" fmla="*/ 2781088 h 2923466"/>
                <a:gd name="connsiteX38" fmla="*/ 537153 w 2911884"/>
                <a:gd name="connsiteY38" fmla="*/ 2618535 h 2923466"/>
                <a:gd name="connsiteX39" fmla="*/ 640763 w 2911884"/>
                <a:gd name="connsiteY39" fmla="*/ 2326474 h 2923466"/>
                <a:gd name="connsiteX40" fmla="*/ 588935 w 2911884"/>
                <a:gd name="connsiteY40" fmla="*/ 2277030 h 2923466"/>
                <a:gd name="connsiteX41" fmla="*/ 520157 w 2911884"/>
                <a:gd name="connsiteY41" fmla="*/ 2191836 h 2923466"/>
                <a:gd name="connsiteX42" fmla="*/ 283961 w 2911884"/>
                <a:gd name="connsiteY42" fmla="*/ 2307667 h 2923466"/>
                <a:gd name="connsiteX43" fmla="*/ 84141 w 2911884"/>
                <a:gd name="connsiteY43" fmla="*/ 1994513 h 2923466"/>
                <a:gd name="connsiteX44" fmla="*/ 315138 w 2911884"/>
                <a:gd name="connsiteY44" fmla="*/ 1807727 h 2923466"/>
                <a:gd name="connsiteX45" fmla="*/ 308101 w 2911884"/>
                <a:gd name="connsiteY45" fmla="*/ 1789297 h 2923466"/>
                <a:gd name="connsiteX46" fmla="*/ 280349 w 2911884"/>
                <a:gd name="connsiteY46" fmla="*/ 1675245 h 2923466"/>
                <a:gd name="connsiteX47" fmla="*/ 272992 w 2911884"/>
                <a:gd name="connsiteY47" fmla="*/ 1623646 h 2923466"/>
                <a:gd name="connsiteX48" fmla="*/ 10547 w 2911884"/>
                <a:gd name="connsiteY48" fmla="*/ 1601650 h 2923466"/>
                <a:gd name="connsiteX49" fmla="*/ 0 w 2911884"/>
                <a:gd name="connsiteY49" fmla="*/ 1230325 h 2923466"/>
                <a:gd name="connsiteX50" fmla="*/ 287154 w 2911884"/>
                <a:gd name="connsiteY50" fmla="*/ 1189739 h 2923466"/>
                <a:gd name="connsiteX51" fmla="*/ 313828 w 2911884"/>
                <a:gd name="connsiteY51" fmla="*/ 1087249 h 2923466"/>
                <a:gd name="connsiteX52" fmla="*/ 340159 w 2911884"/>
                <a:gd name="connsiteY52" fmla="*/ 1016522 h 2923466"/>
                <a:gd name="connsiteX53" fmla="*/ 123262 w 2911884"/>
                <a:gd name="connsiteY53" fmla="*/ 860956 h 2923466"/>
                <a:gd name="connsiteX54" fmla="*/ 304667 w 2911884"/>
                <a:gd name="connsiteY54" fmla="*/ 536786 h 2923466"/>
                <a:gd name="connsiteX55" fmla="*/ 564883 w 2911884"/>
                <a:gd name="connsiteY55" fmla="*/ 646243 h 2923466"/>
                <a:gd name="connsiteX56" fmla="*/ 571902 w 2911884"/>
                <a:gd name="connsiteY56" fmla="*/ 637570 h 2923466"/>
                <a:gd name="connsiteX57" fmla="*/ 642408 w 2911884"/>
                <a:gd name="connsiteY57" fmla="*/ 566160 h 2923466"/>
                <a:gd name="connsiteX58" fmla="*/ 714933 w 2911884"/>
                <a:gd name="connsiteY58" fmla="*/ 504053 h 2923466"/>
                <a:gd name="connsiteX59" fmla="*/ 604287 w 2911884"/>
                <a:gd name="connsiteY59" fmla="*/ 271347 h 2923466"/>
                <a:gd name="connsiteX60" fmla="*/ 919837 w 2911884"/>
                <a:gd name="connsiteY60" fmla="*/ 75333 h 2923466"/>
                <a:gd name="connsiteX61" fmla="*/ 1099136 w 2911884"/>
                <a:gd name="connsiteY61" fmla="*/ 302644 h 2923466"/>
                <a:gd name="connsiteX62" fmla="*/ 1248540 w 2911884"/>
                <a:gd name="connsiteY62" fmla="*/ 262851 h 2923466"/>
                <a:gd name="connsiteX63" fmla="*/ 1283904 w 2911884"/>
                <a:gd name="connsiteY63" fmla="*/ 258159 h 2923466"/>
                <a:gd name="connsiteX64" fmla="*/ 1312943 w 2911884"/>
                <a:gd name="connsiteY64" fmla="*/ 0 h 2923466"/>
                <a:gd name="connsiteX65" fmla="*/ 1684418 w 2911884"/>
                <a:gd name="connsiteY65" fmla="*/ 1 h 2923466"/>
                <a:gd name="connsiteX66" fmla="*/ 1714782 w 2911884"/>
                <a:gd name="connsiteY66" fmla="*/ 269939 h 2923466"/>
                <a:gd name="connsiteX67" fmla="*/ 1827675 w 2911884"/>
                <a:gd name="connsiteY67" fmla="*/ 299790 h 2923466"/>
                <a:gd name="connsiteX68" fmla="*/ 1899880 w 2911884"/>
                <a:gd name="connsiteY68" fmla="*/ 326864 h 2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911884" h="2923466">
                  <a:moveTo>
                    <a:pt x="1860789" y="737706"/>
                  </a:moveTo>
                  <a:cubicBezTo>
                    <a:pt x="1468456" y="518157"/>
                    <a:pt x="972427" y="658226"/>
                    <a:pt x="752877" y="1050559"/>
                  </a:cubicBezTo>
                  <a:cubicBezTo>
                    <a:pt x="533328" y="1442893"/>
                    <a:pt x="673397" y="1938921"/>
                    <a:pt x="1065730" y="2158471"/>
                  </a:cubicBezTo>
                  <a:cubicBezTo>
                    <a:pt x="1458064" y="2378021"/>
                    <a:pt x="1954092" y="2237952"/>
                    <a:pt x="2173642" y="1845618"/>
                  </a:cubicBezTo>
                  <a:cubicBezTo>
                    <a:pt x="2393191" y="1453285"/>
                    <a:pt x="2253123" y="957256"/>
                    <a:pt x="1860789" y="737706"/>
                  </a:cubicBezTo>
                  <a:close/>
                  <a:moveTo>
                    <a:pt x="2053268" y="113004"/>
                  </a:moveTo>
                  <a:lnTo>
                    <a:pt x="2377437" y="294409"/>
                  </a:lnTo>
                  <a:lnTo>
                    <a:pt x="2268545" y="553284"/>
                  </a:lnTo>
                  <a:lnTo>
                    <a:pt x="2337584" y="619147"/>
                  </a:lnTo>
                  <a:lnTo>
                    <a:pt x="2400951" y="697638"/>
                  </a:lnTo>
                  <a:lnTo>
                    <a:pt x="2639160" y="592796"/>
                  </a:lnTo>
                  <a:lnTo>
                    <a:pt x="2825872" y="913938"/>
                  </a:lnTo>
                  <a:lnTo>
                    <a:pt x="2606839" y="1076556"/>
                  </a:lnTo>
                  <a:lnTo>
                    <a:pt x="2618418" y="1106880"/>
                  </a:lnTo>
                  <a:cubicBezTo>
                    <a:pt x="2629501" y="1144413"/>
                    <a:pt x="2638765" y="1182478"/>
                    <a:pt x="2646170" y="1220932"/>
                  </a:cubicBezTo>
                  <a:lnTo>
                    <a:pt x="2653881" y="1275012"/>
                  </a:lnTo>
                  <a:lnTo>
                    <a:pt x="2910075" y="1302568"/>
                  </a:lnTo>
                  <a:lnTo>
                    <a:pt x="2911884" y="1674038"/>
                  </a:lnTo>
                  <a:lnTo>
                    <a:pt x="2639473" y="1706024"/>
                  </a:lnTo>
                  <a:lnTo>
                    <a:pt x="2612691" y="1808928"/>
                  </a:lnTo>
                  <a:lnTo>
                    <a:pt x="2578125" y="1901777"/>
                  </a:lnTo>
                  <a:lnTo>
                    <a:pt x="2785933" y="2050823"/>
                  </a:lnTo>
                  <a:lnTo>
                    <a:pt x="2604527" y="2374992"/>
                  </a:lnTo>
                  <a:lnTo>
                    <a:pt x="2345846" y="2266181"/>
                  </a:lnTo>
                  <a:lnTo>
                    <a:pt x="2292201" y="2322413"/>
                  </a:lnTo>
                  <a:lnTo>
                    <a:pt x="2194080" y="2401628"/>
                  </a:lnTo>
                  <a:lnTo>
                    <a:pt x="2301456" y="2639107"/>
                  </a:lnTo>
                  <a:lnTo>
                    <a:pt x="1982202" y="2829029"/>
                  </a:lnTo>
                  <a:lnTo>
                    <a:pt x="1809561" y="2601302"/>
                  </a:lnTo>
                  <a:lnTo>
                    <a:pt x="1804468" y="2603247"/>
                  </a:lnTo>
                  <a:cubicBezTo>
                    <a:pt x="1766936" y="2614330"/>
                    <a:pt x="1728870" y="2623595"/>
                    <a:pt x="1690416" y="2630999"/>
                  </a:cubicBezTo>
                  <a:lnTo>
                    <a:pt x="1621740" y="2640791"/>
                  </a:lnTo>
                  <a:lnTo>
                    <a:pt x="1609687" y="2899188"/>
                  </a:lnTo>
                  <a:lnTo>
                    <a:pt x="1239006" y="2923466"/>
                  </a:lnTo>
                  <a:lnTo>
                    <a:pt x="1184389" y="2618854"/>
                  </a:lnTo>
                  <a:lnTo>
                    <a:pt x="1102420" y="2597520"/>
                  </a:lnTo>
                  <a:lnTo>
                    <a:pt x="1009462" y="2562914"/>
                  </a:lnTo>
                  <a:lnTo>
                    <a:pt x="871174" y="2781088"/>
                  </a:lnTo>
                  <a:lnTo>
                    <a:pt x="537153" y="2618535"/>
                  </a:lnTo>
                  <a:lnTo>
                    <a:pt x="640763" y="2326474"/>
                  </a:lnTo>
                  <a:lnTo>
                    <a:pt x="588935" y="2277030"/>
                  </a:lnTo>
                  <a:lnTo>
                    <a:pt x="520157" y="2191836"/>
                  </a:lnTo>
                  <a:lnTo>
                    <a:pt x="283961" y="2307667"/>
                  </a:lnTo>
                  <a:lnTo>
                    <a:pt x="84141" y="1994513"/>
                  </a:lnTo>
                  <a:lnTo>
                    <a:pt x="315138" y="1807727"/>
                  </a:lnTo>
                  <a:lnTo>
                    <a:pt x="308101" y="1789297"/>
                  </a:lnTo>
                  <a:cubicBezTo>
                    <a:pt x="297018" y="1751765"/>
                    <a:pt x="287754" y="1713700"/>
                    <a:pt x="280349" y="1675245"/>
                  </a:cubicBezTo>
                  <a:lnTo>
                    <a:pt x="272992" y="1623646"/>
                  </a:lnTo>
                  <a:lnTo>
                    <a:pt x="10547" y="1601650"/>
                  </a:lnTo>
                  <a:lnTo>
                    <a:pt x="0" y="1230325"/>
                  </a:lnTo>
                  <a:lnTo>
                    <a:pt x="287154" y="1189739"/>
                  </a:lnTo>
                  <a:lnTo>
                    <a:pt x="313828" y="1087249"/>
                  </a:lnTo>
                  <a:lnTo>
                    <a:pt x="340159" y="1016522"/>
                  </a:lnTo>
                  <a:lnTo>
                    <a:pt x="123262" y="860956"/>
                  </a:lnTo>
                  <a:lnTo>
                    <a:pt x="304667" y="536786"/>
                  </a:lnTo>
                  <a:lnTo>
                    <a:pt x="564883" y="646243"/>
                  </a:lnTo>
                  <a:lnTo>
                    <a:pt x="571902" y="637570"/>
                  </a:lnTo>
                  <a:cubicBezTo>
                    <a:pt x="594514" y="612659"/>
                    <a:pt x="618044" y="588848"/>
                    <a:pt x="642408" y="566160"/>
                  </a:cubicBezTo>
                  <a:lnTo>
                    <a:pt x="714933" y="504053"/>
                  </a:lnTo>
                  <a:lnTo>
                    <a:pt x="604287" y="271347"/>
                  </a:lnTo>
                  <a:lnTo>
                    <a:pt x="919837" y="75333"/>
                  </a:lnTo>
                  <a:lnTo>
                    <a:pt x="1099136" y="302644"/>
                  </a:lnTo>
                  <a:lnTo>
                    <a:pt x="1248540" y="262851"/>
                  </a:lnTo>
                  <a:lnTo>
                    <a:pt x="1283904" y="258159"/>
                  </a:lnTo>
                  <a:lnTo>
                    <a:pt x="1312943" y="0"/>
                  </a:lnTo>
                  <a:lnTo>
                    <a:pt x="1684418" y="1"/>
                  </a:lnTo>
                  <a:lnTo>
                    <a:pt x="1714782" y="269939"/>
                  </a:lnTo>
                  <a:lnTo>
                    <a:pt x="1827675" y="299790"/>
                  </a:lnTo>
                  <a:lnTo>
                    <a:pt x="1899880" y="32686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reeform 353"/>
            <p:cNvSpPr/>
            <p:nvPr/>
          </p:nvSpPr>
          <p:spPr>
            <a:xfrm>
              <a:off x="2590800" y="3606800"/>
              <a:ext cx="2971800" cy="1727200"/>
            </a:xfrm>
            <a:custGeom>
              <a:avLst/>
              <a:gdLst>
                <a:gd name="connsiteX0" fmla="*/ 863600 w 2971800"/>
                <a:gd name="connsiteY0" fmla="*/ 0 h 1727200"/>
                <a:gd name="connsiteX1" fmla="*/ 1094456 w 2971800"/>
                <a:gd name="connsiteY1" fmla="*/ 0 h 1727200"/>
                <a:gd name="connsiteX2" fmla="*/ 1384572 w 2971800"/>
                <a:gd name="connsiteY2" fmla="*/ 166288 h 1727200"/>
                <a:gd name="connsiteX3" fmla="*/ 1613524 w 2971800"/>
                <a:gd name="connsiteY3" fmla="*/ 104171 h 1727200"/>
                <a:gd name="connsiteX4" fmla="*/ 1666876 w 2971800"/>
                <a:gd name="connsiteY4" fmla="*/ 11090 h 1727200"/>
                <a:gd name="connsiteX5" fmla="*/ 1666876 w 2971800"/>
                <a:gd name="connsiteY5" fmla="*/ 137054 h 1727200"/>
                <a:gd name="connsiteX6" fmla="*/ 1834622 w 2971800"/>
                <a:gd name="connsiteY6" fmla="*/ 304800 h 1727200"/>
                <a:gd name="connsiteX7" fmla="*/ 2223030 w 2971800"/>
                <a:gd name="connsiteY7" fmla="*/ 304800 h 1727200"/>
                <a:gd name="connsiteX8" fmla="*/ 2390776 w 2971800"/>
                <a:gd name="connsiteY8" fmla="*/ 137054 h 1727200"/>
                <a:gd name="connsiteX9" fmla="*/ 2390776 w 2971800"/>
                <a:gd name="connsiteY9" fmla="*/ 57624 h 1727200"/>
                <a:gd name="connsiteX10" fmla="*/ 2482204 w 2971800"/>
                <a:gd name="connsiteY10" fmla="*/ 188234 h 1727200"/>
                <a:gd name="connsiteX11" fmla="*/ 2654772 w 2971800"/>
                <a:gd name="connsiteY11" fmla="*/ 256105 h 1727200"/>
                <a:gd name="connsiteX12" fmla="*/ 2699193 w 2971800"/>
                <a:gd name="connsiteY12" fmla="*/ 236718 h 1727200"/>
                <a:gd name="connsiteX13" fmla="*/ 2718858 w 2971800"/>
                <a:gd name="connsiteY13" fmla="*/ 252943 h 1727200"/>
                <a:gd name="connsiteX14" fmla="*/ 2971800 w 2971800"/>
                <a:gd name="connsiteY14" fmla="*/ 863600 h 1727200"/>
                <a:gd name="connsiteX15" fmla="*/ 2961850 w 2971800"/>
                <a:gd name="connsiteY15" fmla="*/ 995118 h 1727200"/>
                <a:gd name="connsiteX16" fmla="*/ 2942403 w 2971800"/>
                <a:gd name="connsiteY16" fmla="*/ 1079500 h 1727200"/>
                <a:gd name="connsiteX17" fmla="*/ 2527915 w 2971800"/>
                <a:gd name="connsiteY17" fmla="*/ 1079500 h 1727200"/>
                <a:gd name="connsiteX18" fmla="*/ 2543475 w 2971800"/>
                <a:gd name="connsiteY18" fmla="*/ 1050833 h 1727200"/>
                <a:gd name="connsiteX19" fmla="*/ 2581275 w 2971800"/>
                <a:gd name="connsiteY19" fmla="*/ 863601 h 1727200"/>
                <a:gd name="connsiteX20" fmla="*/ 2581276 w 2971800"/>
                <a:gd name="connsiteY20" fmla="*/ 863601 h 1727200"/>
                <a:gd name="connsiteX21" fmla="*/ 2100263 w 2971800"/>
                <a:gd name="connsiteY21" fmla="*/ 382588 h 1727200"/>
                <a:gd name="connsiteX22" fmla="*/ 871538 w 2971800"/>
                <a:gd name="connsiteY22" fmla="*/ 382588 h 1727200"/>
                <a:gd name="connsiteX23" fmla="*/ 400298 w 2971800"/>
                <a:gd name="connsiteY23" fmla="*/ 766660 h 1727200"/>
                <a:gd name="connsiteX24" fmla="*/ 390525 w 2971800"/>
                <a:gd name="connsiteY24" fmla="*/ 863601 h 1727200"/>
                <a:gd name="connsiteX25" fmla="*/ 400298 w 2971800"/>
                <a:gd name="connsiteY25" fmla="*/ 960541 h 1727200"/>
                <a:gd name="connsiteX26" fmla="*/ 871538 w 2971800"/>
                <a:gd name="connsiteY26" fmla="*/ 1344613 h 1727200"/>
                <a:gd name="connsiteX27" fmla="*/ 1055670 w 2971800"/>
                <a:gd name="connsiteY27" fmla="*/ 1344613 h 1727200"/>
                <a:gd name="connsiteX28" fmla="*/ 1088064 w 2971800"/>
                <a:gd name="connsiteY28" fmla="*/ 1411825 h 1727200"/>
                <a:gd name="connsiteX29" fmla="*/ 1312930 w 2971800"/>
                <a:gd name="connsiteY29" fmla="*/ 1679429 h 1727200"/>
                <a:gd name="connsiteX30" fmla="*/ 1379840 w 2971800"/>
                <a:gd name="connsiteY30" fmla="*/ 1727200 h 1727200"/>
                <a:gd name="connsiteX31" fmla="*/ 863600 w 2971800"/>
                <a:gd name="connsiteY31" fmla="*/ 1727200 h 1727200"/>
                <a:gd name="connsiteX32" fmla="*/ 0 w 2971800"/>
                <a:gd name="connsiteY32" fmla="*/ 863600 h 1727200"/>
                <a:gd name="connsiteX33" fmla="*/ 863600 w 2971800"/>
                <a:gd name="connsiteY33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71800" h="1727200">
                  <a:moveTo>
                    <a:pt x="863600" y="0"/>
                  </a:moveTo>
                  <a:lnTo>
                    <a:pt x="1094456" y="0"/>
                  </a:lnTo>
                  <a:lnTo>
                    <a:pt x="1384572" y="166288"/>
                  </a:lnTo>
                  <a:cubicBezTo>
                    <a:pt x="1464949" y="212359"/>
                    <a:pt x="1567454" y="184548"/>
                    <a:pt x="1613524" y="104171"/>
                  </a:cubicBezTo>
                  <a:lnTo>
                    <a:pt x="1666876" y="11090"/>
                  </a:lnTo>
                  <a:lnTo>
                    <a:pt x="1666876" y="137054"/>
                  </a:lnTo>
                  <a:cubicBezTo>
                    <a:pt x="1666876" y="229698"/>
                    <a:pt x="1741978" y="304800"/>
                    <a:pt x="1834622" y="304800"/>
                  </a:cubicBezTo>
                  <a:lnTo>
                    <a:pt x="2223030" y="304800"/>
                  </a:lnTo>
                  <a:cubicBezTo>
                    <a:pt x="2315674" y="304800"/>
                    <a:pt x="2390776" y="229698"/>
                    <a:pt x="2390776" y="137054"/>
                  </a:cubicBezTo>
                  <a:lnTo>
                    <a:pt x="2390776" y="57624"/>
                  </a:lnTo>
                  <a:lnTo>
                    <a:pt x="2482204" y="188234"/>
                  </a:lnTo>
                  <a:cubicBezTo>
                    <a:pt x="2522050" y="245157"/>
                    <a:pt x="2590846" y="269769"/>
                    <a:pt x="2654772" y="256105"/>
                  </a:cubicBezTo>
                  <a:lnTo>
                    <a:pt x="2699193" y="236718"/>
                  </a:lnTo>
                  <a:lnTo>
                    <a:pt x="2718858" y="252943"/>
                  </a:lnTo>
                  <a:cubicBezTo>
                    <a:pt x="2875138" y="409224"/>
                    <a:pt x="2971800" y="625124"/>
                    <a:pt x="2971800" y="863600"/>
                  </a:cubicBezTo>
                  <a:cubicBezTo>
                    <a:pt x="2971800" y="908315"/>
                    <a:pt x="2968402" y="952235"/>
                    <a:pt x="2961850" y="995118"/>
                  </a:cubicBezTo>
                  <a:lnTo>
                    <a:pt x="2942403" y="1079500"/>
                  </a:lnTo>
                  <a:lnTo>
                    <a:pt x="2527915" y="1079500"/>
                  </a:lnTo>
                  <a:lnTo>
                    <a:pt x="2543475" y="1050833"/>
                  </a:lnTo>
                  <a:cubicBezTo>
                    <a:pt x="2567815" y="993286"/>
                    <a:pt x="2581275" y="930015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871538" y="382588"/>
                  </a:lnTo>
                  <a:cubicBezTo>
                    <a:pt x="639089" y="382588"/>
                    <a:pt x="445150" y="547471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1055670" y="1344613"/>
                  </a:lnTo>
                  <a:lnTo>
                    <a:pt x="1088064" y="1411825"/>
                  </a:lnTo>
                  <a:cubicBezTo>
                    <a:pt x="1148056" y="1513550"/>
                    <a:pt x="1224240" y="1604017"/>
                    <a:pt x="1312930" y="1679429"/>
                  </a:cubicBezTo>
                  <a:lnTo>
                    <a:pt x="1379840" y="1727200"/>
                  </a:ln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>
              <a:off x="3810000" y="3606800"/>
              <a:ext cx="2971800" cy="1727200"/>
            </a:xfrm>
            <a:custGeom>
              <a:avLst/>
              <a:gdLst>
                <a:gd name="connsiteX0" fmla="*/ 1821217 w 2971800"/>
                <a:gd name="connsiteY0" fmla="*/ 0 h 1727200"/>
                <a:gd name="connsiteX1" fmla="*/ 2108200 w 2971800"/>
                <a:gd name="connsiteY1" fmla="*/ 0 h 1727200"/>
                <a:gd name="connsiteX2" fmla="*/ 2971800 w 2971800"/>
                <a:gd name="connsiteY2" fmla="*/ 863600 h 1727200"/>
                <a:gd name="connsiteX3" fmla="*/ 2108200 w 2971800"/>
                <a:gd name="connsiteY3" fmla="*/ 1727200 h 1727200"/>
                <a:gd name="connsiteX4" fmla="*/ 863600 w 2971800"/>
                <a:gd name="connsiteY4" fmla="*/ 1727200 h 1727200"/>
                <a:gd name="connsiteX5" fmla="*/ 0 w 2971800"/>
                <a:gd name="connsiteY5" fmla="*/ 863600 h 1727200"/>
                <a:gd name="connsiteX6" fmla="*/ 9951 w 2971800"/>
                <a:gd name="connsiteY6" fmla="*/ 732083 h 1727200"/>
                <a:gd name="connsiteX7" fmla="*/ 25008 w 2971800"/>
                <a:gd name="connsiteY7" fmla="*/ 666750 h 1727200"/>
                <a:gd name="connsiteX8" fmla="*/ 434058 w 2971800"/>
                <a:gd name="connsiteY8" fmla="*/ 666750 h 1727200"/>
                <a:gd name="connsiteX9" fmla="*/ 423890 w 2971800"/>
                <a:gd name="connsiteY9" fmla="*/ 687226 h 1727200"/>
                <a:gd name="connsiteX10" fmla="*/ 400298 w 2971800"/>
                <a:gd name="connsiteY10" fmla="*/ 766660 h 1727200"/>
                <a:gd name="connsiteX11" fmla="*/ 390525 w 2971800"/>
                <a:gd name="connsiteY11" fmla="*/ 863601 h 1727200"/>
                <a:gd name="connsiteX12" fmla="*/ 400298 w 2971800"/>
                <a:gd name="connsiteY12" fmla="*/ 960541 h 1727200"/>
                <a:gd name="connsiteX13" fmla="*/ 871538 w 2971800"/>
                <a:gd name="connsiteY13" fmla="*/ 1344613 h 1727200"/>
                <a:gd name="connsiteX14" fmla="*/ 2100262 w 2971800"/>
                <a:gd name="connsiteY14" fmla="*/ 1344614 h 1727200"/>
                <a:gd name="connsiteX15" fmla="*/ 2581275 w 2971800"/>
                <a:gd name="connsiteY15" fmla="*/ 863601 h 1727200"/>
                <a:gd name="connsiteX16" fmla="*/ 2581276 w 2971800"/>
                <a:gd name="connsiteY16" fmla="*/ 863601 h 1727200"/>
                <a:gd name="connsiteX17" fmla="*/ 2100263 w 2971800"/>
                <a:gd name="connsiteY17" fmla="*/ 382588 h 1727200"/>
                <a:gd name="connsiteX18" fmla="*/ 1916133 w 2971800"/>
                <a:gd name="connsiteY18" fmla="*/ 382588 h 1727200"/>
                <a:gd name="connsiteX19" fmla="*/ 1883739 w 2971800"/>
                <a:gd name="connsiteY19" fmla="*/ 315376 h 1727200"/>
                <a:gd name="connsiteX20" fmla="*/ 1782068 w 2971800"/>
                <a:gd name="connsiteY20" fmla="*/ 171707 h 1727200"/>
                <a:gd name="connsiteX21" fmla="*/ 1698797 w 2971800"/>
                <a:gd name="connsiteY21" fmla="*/ 87937 h 1727200"/>
                <a:gd name="connsiteX22" fmla="*/ 1814818 w 2971800"/>
                <a:gd name="connsiteY22" fmla="*/ 6721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1800" h="1727200">
                  <a:moveTo>
                    <a:pt x="1821217" y="0"/>
                  </a:moveTo>
                  <a:lnTo>
                    <a:pt x="2108200" y="0"/>
                  </a:lnTo>
                  <a:cubicBezTo>
                    <a:pt x="2585153" y="0"/>
                    <a:pt x="2971800" y="386647"/>
                    <a:pt x="2971800" y="863600"/>
                  </a:cubicBezTo>
                  <a:cubicBezTo>
                    <a:pt x="2971800" y="1340553"/>
                    <a:pt x="2585153" y="1727200"/>
                    <a:pt x="2108200" y="1727200"/>
                  </a:cubicBezTo>
                  <a:lnTo>
                    <a:pt x="863600" y="1727200"/>
                  </a:ln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818886"/>
                    <a:pt x="3398" y="774965"/>
                    <a:pt x="9951" y="732083"/>
                  </a:cubicBezTo>
                  <a:lnTo>
                    <a:pt x="25008" y="666750"/>
                  </a:lnTo>
                  <a:lnTo>
                    <a:pt x="434058" y="666750"/>
                  </a:lnTo>
                  <a:lnTo>
                    <a:pt x="423890" y="687226"/>
                  </a:lnTo>
                  <a:cubicBezTo>
                    <a:pt x="413841" y="712712"/>
                    <a:pt x="405905" y="739262"/>
                    <a:pt x="400298" y="766660"/>
                  </a:cubicBezTo>
                  <a:lnTo>
                    <a:pt x="390525" y="863601"/>
                  </a:lnTo>
                  <a:lnTo>
                    <a:pt x="400298" y="960541"/>
                  </a:lnTo>
                  <a:cubicBezTo>
                    <a:pt x="445150" y="1179731"/>
                    <a:pt x="639089" y="1344613"/>
                    <a:pt x="871538" y="1344613"/>
                  </a:cubicBezTo>
                  <a:lnTo>
                    <a:pt x="2100262" y="1344614"/>
                  </a:lnTo>
                  <a:cubicBezTo>
                    <a:pt x="2365918" y="1344614"/>
                    <a:pt x="2581275" y="1129257"/>
                    <a:pt x="2581275" y="863601"/>
                  </a:cubicBezTo>
                  <a:lnTo>
                    <a:pt x="2581276" y="863601"/>
                  </a:lnTo>
                  <a:cubicBezTo>
                    <a:pt x="2581276" y="597945"/>
                    <a:pt x="2365919" y="382588"/>
                    <a:pt x="2100263" y="382588"/>
                  </a:cubicBezTo>
                  <a:lnTo>
                    <a:pt x="1916133" y="382588"/>
                  </a:lnTo>
                  <a:lnTo>
                    <a:pt x="1883739" y="315376"/>
                  </a:lnTo>
                  <a:cubicBezTo>
                    <a:pt x="1853743" y="264514"/>
                    <a:pt x="1819699" y="216466"/>
                    <a:pt x="1782068" y="171707"/>
                  </a:cubicBezTo>
                  <a:lnTo>
                    <a:pt x="1698797" y="87937"/>
                  </a:lnTo>
                  <a:lnTo>
                    <a:pt x="1814818" y="672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44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5003" y="172788"/>
            <a:ext cx="8718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Color</a:t>
            </a:r>
          </a:p>
          <a:p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(The color of icon can be changed with two clicks)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503054" y="3308005"/>
            <a:ext cx="1493954" cy="763589"/>
          </a:xfrm>
          <a:prstGeom prst="right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5914" y="1238353"/>
            <a:ext cx="2588655" cy="4304662"/>
            <a:chOff x="869414" y="1238353"/>
            <a:chExt cx="2588655" cy="430466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48218" t="27069" r="31886" b="23988"/>
            <a:stretch/>
          </p:blipFill>
          <p:spPr>
            <a:xfrm>
              <a:off x="869414" y="1962687"/>
              <a:ext cx="2588655" cy="358032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08051" y="1238353"/>
              <a:ext cx="25113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Right-Click on the icon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12671" y="1238353"/>
            <a:ext cx="3558110" cy="4317540"/>
            <a:chOff x="4976171" y="1238353"/>
            <a:chExt cx="3558110" cy="4317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48218" t="27069" r="27432" b="23811"/>
            <a:stretch/>
          </p:blipFill>
          <p:spPr>
            <a:xfrm>
              <a:off x="5171124" y="1962687"/>
              <a:ext cx="3168204" cy="359320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976171" y="1238353"/>
              <a:ext cx="355811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Click on the Fill tab &amp; select the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76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584" t="37456" r="36241" b="40889"/>
          <a:stretch/>
        </p:blipFill>
        <p:spPr>
          <a:xfrm>
            <a:off x="1085942" y="2352900"/>
            <a:ext cx="1034958" cy="1034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881" t="38512" r="36538" b="41594"/>
          <a:stretch/>
        </p:blipFill>
        <p:spPr>
          <a:xfrm>
            <a:off x="7202891" y="3026037"/>
            <a:ext cx="984472" cy="950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7611" t="35478" r="43495" b="28493"/>
          <a:stretch/>
        </p:blipFill>
        <p:spPr>
          <a:xfrm>
            <a:off x="3707673" y="1597143"/>
            <a:ext cx="2614748" cy="2635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3421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click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Group and then Ungroup.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beside the object and drag the arrow over it.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6833" y="9906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2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Ungrouping the object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5808" y="174997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1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86140" y="24384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3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0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ustom 103">
      <a:dk1>
        <a:sysClr val="windowText" lastClr="000000"/>
      </a:dk1>
      <a:lt1>
        <a:sysClr val="window" lastClr="FFFFFF"/>
      </a:lt1>
      <a:dk2>
        <a:srgbClr val="FFD5D5"/>
      </a:dk2>
      <a:lt2>
        <a:srgbClr val="FFFFFF"/>
      </a:lt2>
      <a:accent1>
        <a:srgbClr val="75C5C1"/>
      </a:accent1>
      <a:accent2>
        <a:srgbClr val="61B0FF"/>
      </a:accent2>
      <a:accent3>
        <a:srgbClr val="B88CE4"/>
      </a:accent3>
      <a:accent4>
        <a:srgbClr val="92D050"/>
      </a:accent4>
      <a:accent5>
        <a:srgbClr val="66CCFF"/>
      </a:accent5>
      <a:accent6>
        <a:srgbClr val="D581AB"/>
      </a:accent6>
      <a:hlink>
        <a:srgbClr val="78BA3C"/>
      </a:hlink>
      <a:folHlink>
        <a:srgbClr val="83BCC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122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3_Office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</cp:lastModifiedBy>
  <cp:revision>10</cp:revision>
  <dcterms:created xsi:type="dcterms:W3CDTF">2015-12-07T04:04:49Z</dcterms:created>
  <dcterms:modified xsi:type="dcterms:W3CDTF">2016-02-20T04:51:29Z</dcterms:modified>
</cp:coreProperties>
</file>