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408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394"/>
    <a:srgbClr val="7CCF33"/>
    <a:srgbClr val="046C5D"/>
    <a:srgbClr val="B2FCF1"/>
    <a:srgbClr val="A2A523"/>
    <a:srgbClr val="F0F1BD"/>
    <a:srgbClr val="3AC5D0"/>
    <a:srgbClr val="88C64B"/>
    <a:srgbClr val="EA7E34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16" y="66"/>
      </p:cViewPr>
      <p:guideLst>
        <p:guide orient="horz" pos="2160"/>
        <p:guide pos="3840"/>
        <p:guide orient="horz" pos="432"/>
        <p:guide orient="horz" pos="4080"/>
        <p:guide pos="7296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14E8-BA95-4982-B74F-721D38099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07A2C-4FD0-4E8D-8FBB-88FF8AD8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B286A-0603-49DD-B786-87D04035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E7A-1117-4524-936D-23EFA4F0705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9FFBB-590D-4786-A2C0-144A3141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E3DD-7254-42B5-83A9-5FF85CF6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4885-5D04-4DB2-B43F-95011E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5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2508-33A9-41E7-89F0-D703AD21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0AE39-E661-482E-A62A-1E911C485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0429-D5D8-46FB-8B7B-BE7EC066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E7A-1117-4524-936D-23EFA4F0705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D961B-33BB-42F1-A54D-2974086F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B6F95-C54D-40DC-9C01-BBD035AC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4885-5D04-4DB2-B43F-95011E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6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EBD07-284C-4442-9913-200C37A1D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BDEA8-560F-4701-B92F-4B45AAD80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62ED-3454-433D-95B8-9FBB4FE9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E7A-1117-4524-936D-23EFA4F0705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B2FF1-1E59-4B77-AA6B-30F246F7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E4B90-86DE-4C5D-8FF3-944FEB25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4885-5D04-4DB2-B43F-95011E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9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3527-5894-4A50-AAC6-10CE3FC6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5A37-F12A-4FD9-B0E2-3EDBCF74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AE1BB-3C1D-4975-9C6D-96B6EB4F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E7A-1117-4524-936D-23EFA4F0705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278B2-CE3D-463E-BEE5-EB677233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FD5F-E5F1-46A7-AB49-B084381D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4885-5D04-4DB2-B43F-95011E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2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CD68-F64E-4128-A1C6-FE7B481B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947A1-A5E4-4E3D-A76D-EFF493043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1B66-FE39-4CBA-9A15-C833CA72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E7A-1117-4524-936D-23EFA4F0705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A23-31AE-4539-9A4E-83A4E023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18C8-663B-4A27-BF6F-1FAA69FD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4885-5D04-4DB2-B43F-95011E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8ECB-E2C4-4E03-A094-175A1077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49A4-0B6E-4DA4-8484-7061DAB58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6450-274B-4FBB-B935-D80D93B22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5D1E-396C-43B6-9C84-E3BEC87F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E7A-1117-4524-936D-23EFA4F0705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6AF43-CADF-4FFD-A6F2-4F9CE78B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30E8E-B5EB-4FED-BAA8-A0CE2C26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4885-5D04-4DB2-B43F-95011E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F8A2-B361-42B8-894A-9B19A2CE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91633-B8FF-4409-9A51-28FDC1EB4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61886-079A-46DF-BDF8-98C5E70EA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94D80-01FB-4FD4-8A86-37C33D6FC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0E41D-875F-4B67-A7B7-A6C9C7763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FB7D0-341A-470D-96F0-3F87B1A5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E7A-1117-4524-936D-23EFA4F0705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EDBCF-BE4E-4394-90DC-FD9BA7B8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69A12-4AE1-4C13-9945-0E7768FE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4885-5D04-4DB2-B43F-95011E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4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0463-76E1-4406-A6B3-04910A6B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E0ECD-49A1-4686-9701-FC49A9A6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E7A-1117-4524-936D-23EFA4F0705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2BF7B-ADEA-4DF0-8ED4-FE31FDD1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C0A8A-8D7C-4AAC-89EC-65989B71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4885-5D04-4DB2-B43F-95011E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3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42BD9-BAAE-4B94-B8C4-8C02F3BF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E7A-1117-4524-936D-23EFA4F0705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26B8E-75A6-497C-A84A-7DF9FC46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551AC-8A27-42F8-9E6D-F165A686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4885-5D04-4DB2-B43F-95011E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1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716F-28D8-4626-8848-5BCF81A6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EF41C-2BCD-45F2-9E51-2C54F791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D1F40-6D12-44C0-AA65-33D26C19C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57FB5-114B-43E6-AA39-4AFA953B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E7A-1117-4524-936D-23EFA4F0705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23320-E062-4445-AE32-0148B76C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DD090-6E94-4734-AFC6-D21C2E15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4885-5D04-4DB2-B43F-95011E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9659-BB31-42CB-B271-277D3B7B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39D9A-6013-478D-9A6B-1AD408B65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7786D-672D-4775-AA4D-53FB09A31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E155C-DE10-44BF-A6AA-4A4572AF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E7A-1117-4524-936D-23EFA4F0705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AB3AF-57AB-40EC-A266-ECD076A3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AAEB0-FBF1-4721-8C93-9A78363A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4885-5D04-4DB2-B43F-95011E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899CF-0B0D-40CD-B9FF-C659481E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B5763-5C34-4D29-8858-4F5585F90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09CD3-8729-4B94-9E21-7F71986BA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1E7A-1117-4524-936D-23EFA4F0705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E2CE-0118-4A75-AECF-E24A0A13B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1240-3891-455C-AB77-96D007D2B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4885-5D04-4DB2-B43F-95011E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2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Rectangle 529">
            <a:extLst>
              <a:ext uri="{FF2B5EF4-FFF2-40B4-BE49-F238E27FC236}">
                <a16:creationId xmlns:a16="http://schemas.microsoft.com/office/drawing/2014/main" id="{6A5A9F9C-6B35-4E51-AE41-86851E88A99D}"/>
              </a:ext>
            </a:extLst>
          </p:cNvPr>
          <p:cNvSpPr/>
          <p:nvPr/>
        </p:nvSpPr>
        <p:spPr>
          <a:xfrm>
            <a:off x="609600" y="109177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rPr>
              <a:t>Ratio Conventional Loans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5AC4811-E189-46F9-BF72-0352BC2BE5B9}"/>
              </a:ext>
            </a:extLst>
          </p:cNvPr>
          <p:cNvGrpSpPr/>
          <p:nvPr/>
        </p:nvGrpSpPr>
        <p:grpSpPr>
          <a:xfrm>
            <a:off x="2118061" y="907679"/>
            <a:ext cx="7955879" cy="5469586"/>
            <a:chOff x="1071244" y="1295316"/>
            <a:chExt cx="6957950" cy="478352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4809FD2-9045-49CB-8B1F-BB07B425DE27}"/>
                </a:ext>
              </a:extLst>
            </p:cNvPr>
            <p:cNvGrpSpPr/>
            <p:nvPr/>
          </p:nvGrpSpPr>
          <p:grpSpPr>
            <a:xfrm>
              <a:off x="1071244" y="1295316"/>
              <a:ext cx="2636742" cy="4783522"/>
              <a:chOff x="1071244" y="1295316"/>
              <a:chExt cx="2636742" cy="478352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79C0FF6-19B9-42EB-BEB6-BE241573B11E}"/>
                  </a:ext>
                </a:extLst>
              </p:cNvPr>
              <p:cNvGrpSpPr/>
              <p:nvPr/>
            </p:nvGrpSpPr>
            <p:grpSpPr>
              <a:xfrm>
                <a:off x="1071244" y="1295316"/>
                <a:ext cx="2636741" cy="803739"/>
                <a:chOff x="1071244" y="1295316"/>
                <a:chExt cx="2636741" cy="803739"/>
              </a:xfrm>
            </p:grpSpPr>
            <p:sp>
              <p:nvSpPr>
                <p:cNvPr id="124" name="Rectangle: Diagonal Corners Rounded 123">
                  <a:extLst>
                    <a:ext uri="{FF2B5EF4-FFF2-40B4-BE49-F238E27FC236}">
                      <a16:creationId xmlns:a16="http://schemas.microsoft.com/office/drawing/2014/main" id="{B2DDC652-BDA0-497D-8133-BF95172DD719}"/>
                    </a:ext>
                  </a:extLst>
                </p:cNvPr>
                <p:cNvSpPr/>
                <p:nvPr/>
              </p:nvSpPr>
              <p:spPr>
                <a:xfrm>
                  <a:off x="1250141" y="1336607"/>
                  <a:ext cx="2457844" cy="721158"/>
                </a:xfrm>
                <a:prstGeom prst="round2DiagRect">
                  <a:avLst/>
                </a:prstGeom>
                <a:solidFill>
                  <a:schemeClr val="bg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Flowchart: Sequential Access Storage 124">
                  <a:extLst>
                    <a:ext uri="{FF2B5EF4-FFF2-40B4-BE49-F238E27FC236}">
                      <a16:creationId xmlns:a16="http://schemas.microsoft.com/office/drawing/2014/main" id="{4A0CFEB8-0BD3-4BCE-8546-D521B3F872D0}"/>
                    </a:ext>
                  </a:extLst>
                </p:cNvPr>
                <p:cNvSpPr/>
                <p:nvPr/>
              </p:nvSpPr>
              <p:spPr>
                <a:xfrm>
                  <a:off x="1071244" y="1295316"/>
                  <a:ext cx="807962" cy="803739"/>
                </a:xfrm>
                <a:prstGeom prst="flowChartMagneticTap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7CCF33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2FDDD49-03F1-4483-BB97-B7E9183091D6}"/>
                    </a:ext>
                  </a:extLst>
                </p:cNvPr>
                <p:cNvSpPr/>
                <p:nvPr/>
              </p:nvSpPr>
              <p:spPr>
                <a:xfrm>
                  <a:off x="1898758" y="1468389"/>
                  <a:ext cx="1710025" cy="457591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Ratio </a:t>
                  </a:r>
                </a:p>
                <a:p>
                  <a:r>
                    <a:rPr lang="en-US" sz="1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Conventional Loans</a:t>
                  </a:r>
                </a:p>
              </p:txBody>
            </p: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558AAC87-2AC1-4BB2-97D7-BAC63CBB4A22}"/>
                    </a:ext>
                  </a:extLst>
                </p:cNvPr>
                <p:cNvGrpSpPr/>
                <p:nvPr/>
              </p:nvGrpSpPr>
              <p:grpSpPr>
                <a:xfrm>
                  <a:off x="1271237" y="1480032"/>
                  <a:ext cx="407977" cy="434308"/>
                  <a:chOff x="6935622" y="1204527"/>
                  <a:chExt cx="1819176" cy="1576388"/>
                </a:xfrm>
                <a:solidFill>
                  <a:srgbClr val="3AC5D0"/>
                </a:solidFill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AA89D8AC-B26F-4EE4-BC8C-E458FF0EFCC7}"/>
                      </a:ext>
                    </a:extLst>
                  </p:cNvPr>
                  <p:cNvGrpSpPr/>
                  <p:nvPr/>
                </p:nvGrpSpPr>
                <p:grpSpPr>
                  <a:xfrm>
                    <a:off x="6935622" y="1478115"/>
                    <a:ext cx="602201" cy="1302800"/>
                    <a:chOff x="994106" y="4874347"/>
                    <a:chExt cx="728663" cy="1576388"/>
                  </a:xfrm>
                  <a:grpFill/>
                </p:grpSpPr>
                <p:sp>
                  <p:nvSpPr>
                    <p:cNvPr id="135" name="Freeform 51">
                      <a:extLst>
                        <a:ext uri="{FF2B5EF4-FFF2-40B4-BE49-F238E27FC236}">
                          <a16:creationId xmlns:a16="http://schemas.microsoft.com/office/drawing/2014/main" id="{3198F2DE-9261-42F8-974C-EA5EBF0895FC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994106" y="5255347"/>
                      <a:ext cx="728663" cy="1195388"/>
                    </a:xfrm>
                    <a:custGeom>
                      <a:avLst/>
                      <a:gdLst>
                        <a:gd name="T0" fmla="*/ 3141 w 4251"/>
                        <a:gd name="T1" fmla="*/ 6765 h 7006"/>
                        <a:gd name="T2" fmla="*/ 3248 w 4251"/>
                        <a:gd name="T3" fmla="*/ 5698 h 7006"/>
                        <a:gd name="T4" fmla="*/ 3249 w 4251"/>
                        <a:gd name="T5" fmla="*/ 999 h 7006"/>
                        <a:gd name="T6" fmla="*/ 3410 w 4251"/>
                        <a:gd name="T7" fmla="*/ 2041 h 7006"/>
                        <a:gd name="T8" fmla="*/ 3505 w 4251"/>
                        <a:gd name="T9" fmla="*/ 3243 h 7006"/>
                        <a:gd name="T10" fmla="*/ 4072 w 4251"/>
                        <a:gd name="T11" fmla="*/ 3311 h 7006"/>
                        <a:gd name="T12" fmla="*/ 4235 w 4251"/>
                        <a:gd name="T13" fmla="*/ 2424 h 7006"/>
                        <a:gd name="T14" fmla="*/ 4227 w 4251"/>
                        <a:gd name="T15" fmla="*/ 371 h 7006"/>
                        <a:gd name="T16" fmla="*/ 3376 w 4251"/>
                        <a:gd name="T17" fmla="*/ 66 h 7006"/>
                        <a:gd name="T18" fmla="*/ 2545 w 4251"/>
                        <a:gd name="T19" fmla="*/ 556 h 7006"/>
                        <a:gd name="T20" fmla="*/ 2542 w 4251"/>
                        <a:gd name="T21" fmla="*/ 932 h 7006"/>
                        <a:gd name="T22" fmla="*/ 2167 w 4251"/>
                        <a:gd name="T23" fmla="*/ 2329 h 7006"/>
                        <a:gd name="T24" fmla="*/ 1724 w 4251"/>
                        <a:gd name="T25" fmla="*/ 1012 h 7006"/>
                        <a:gd name="T26" fmla="*/ 1752 w 4251"/>
                        <a:gd name="T27" fmla="*/ 628 h 7006"/>
                        <a:gd name="T28" fmla="*/ 1747 w 4251"/>
                        <a:gd name="T29" fmla="*/ 156 h 7006"/>
                        <a:gd name="T30" fmla="*/ 779 w 4251"/>
                        <a:gd name="T31" fmla="*/ 64 h 7006"/>
                        <a:gd name="T32" fmla="*/ 21 w 4251"/>
                        <a:gd name="T33" fmla="*/ 1397 h 7006"/>
                        <a:gd name="T34" fmla="*/ 71 w 4251"/>
                        <a:gd name="T35" fmla="*/ 3172 h 7006"/>
                        <a:gd name="T36" fmla="*/ 845 w 4251"/>
                        <a:gd name="T37" fmla="*/ 3072 h 7006"/>
                        <a:gd name="T38" fmla="*/ 857 w 4251"/>
                        <a:gd name="T39" fmla="*/ 1001 h 7006"/>
                        <a:gd name="T40" fmla="*/ 1019 w 4251"/>
                        <a:gd name="T41" fmla="*/ 2278 h 7006"/>
                        <a:gd name="T42" fmla="*/ 1136 w 4251"/>
                        <a:gd name="T43" fmla="*/ 6789 h 7006"/>
                        <a:gd name="T44" fmla="*/ 1825 w 4251"/>
                        <a:gd name="T45" fmla="*/ 6880 h 7006"/>
                        <a:gd name="T46" fmla="*/ 2045 w 4251"/>
                        <a:gd name="T47" fmla="*/ 6291 h 7006"/>
                        <a:gd name="T48" fmla="*/ 2046 w 4251"/>
                        <a:gd name="T49" fmla="*/ 3738 h 7006"/>
                        <a:gd name="T50" fmla="*/ 2214 w 4251"/>
                        <a:gd name="T51" fmla="*/ 4699 h 7006"/>
                        <a:gd name="T52" fmla="*/ 2243 w 4251"/>
                        <a:gd name="T53" fmla="*/ 6623 h 7006"/>
                        <a:gd name="T54" fmla="*/ 2844 w 4251"/>
                        <a:gd name="T55" fmla="*/ 6962 h 7006"/>
                        <a:gd name="T56" fmla="*/ 2920 w 4251"/>
                        <a:gd name="T57" fmla="*/ 6931 h 7006"/>
                        <a:gd name="T58" fmla="*/ 1904 w 4251"/>
                        <a:gd name="T59" fmla="*/ 753 h 7006"/>
                        <a:gd name="T60" fmla="*/ 2134 w 4251"/>
                        <a:gd name="T61" fmla="*/ 2152 h 7006"/>
                        <a:gd name="T62" fmla="*/ 2264 w 4251"/>
                        <a:gd name="T63" fmla="*/ 627 h 7006"/>
                        <a:gd name="T64" fmla="*/ 2394 w 4251"/>
                        <a:gd name="T65" fmla="*/ 324 h 7006"/>
                        <a:gd name="T66" fmla="*/ 1886 w 4251"/>
                        <a:gd name="T67" fmla="*/ 510 h 70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4251" h="7006">
                          <a:moveTo>
                            <a:pt x="2920" y="6931"/>
                          </a:moveTo>
                          <a:cubicBezTo>
                            <a:pt x="2966" y="6929"/>
                            <a:pt x="3096" y="6837"/>
                            <a:pt x="3141" y="6765"/>
                          </a:cubicBezTo>
                          <a:cubicBezTo>
                            <a:pt x="3194" y="6680"/>
                            <a:pt x="3240" y="6616"/>
                            <a:pt x="3247" y="6485"/>
                          </a:cubicBezTo>
                          <a:cubicBezTo>
                            <a:pt x="3260" y="6236"/>
                            <a:pt x="3248" y="5952"/>
                            <a:pt x="3248" y="5698"/>
                          </a:cubicBezTo>
                          <a:lnTo>
                            <a:pt x="3248" y="1787"/>
                          </a:lnTo>
                          <a:cubicBezTo>
                            <a:pt x="3248" y="1530"/>
                            <a:pt x="3238" y="1253"/>
                            <a:pt x="3249" y="999"/>
                          </a:cubicBezTo>
                          <a:lnTo>
                            <a:pt x="3409" y="1000"/>
                          </a:lnTo>
                          <a:cubicBezTo>
                            <a:pt x="3424" y="1336"/>
                            <a:pt x="3410" y="1703"/>
                            <a:pt x="3410" y="2041"/>
                          </a:cubicBezTo>
                          <a:cubicBezTo>
                            <a:pt x="3410" y="2201"/>
                            <a:pt x="3397" y="2979"/>
                            <a:pt x="3423" y="3072"/>
                          </a:cubicBezTo>
                          <a:cubicBezTo>
                            <a:pt x="3449" y="3167"/>
                            <a:pt x="3448" y="3185"/>
                            <a:pt x="3505" y="3243"/>
                          </a:cubicBezTo>
                          <a:cubicBezTo>
                            <a:pt x="3534" y="3272"/>
                            <a:pt x="3600" y="3343"/>
                            <a:pt x="3651" y="3360"/>
                          </a:cubicBezTo>
                          <a:cubicBezTo>
                            <a:pt x="3790" y="3406"/>
                            <a:pt x="3976" y="3400"/>
                            <a:pt x="4072" y="3311"/>
                          </a:cubicBezTo>
                          <a:cubicBezTo>
                            <a:pt x="4185" y="3206"/>
                            <a:pt x="4237" y="3166"/>
                            <a:pt x="4237" y="2947"/>
                          </a:cubicBezTo>
                          <a:cubicBezTo>
                            <a:pt x="4238" y="2778"/>
                            <a:pt x="4245" y="2590"/>
                            <a:pt x="4235" y="2424"/>
                          </a:cubicBezTo>
                          <a:cubicBezTo>
                            <a:pt x="4228" y="2299"/>
                            <a:pt x="4237" y="2107"/>
                            <a:pt x="4237" y="1939"/>
                          </a:cubicBezTo>
                          <a:cubicBezTo>
                            <a:pt x="4237" y="1708"/>
                            <a:pt x="4251" y="497"/>
                            <a:pt x="4227" y="371"/>
                          </a:cubicBezTo>
                          <a:cubicBezTo>
                            <a:pt x="4206" y="254"/>
                            <a:pt x="4085" y="139"/>
                            <a:pt x="3986" y="95"/>
                          </a:cubicBezTo>
                          <a:cubicBezTo>
                            <a:pt x="3846" y="33"/>
                            <a:pt x="3517" y="74"/>
                            <a:pt x="3376" y="66"/>
                          </a:cubicBezTo>
                          <a:cubicBezTo>
                            <a:pt x="3203" y="56"/>
                            <a:pt x="2633" y="63"/>
                            <a:pt x="2455" y="64"/>
                          </a:cubicBezTo>
                          <a:cubicBezTo>
                            <a:pt x="2492" y="146"/>
                            <a:pt x="2657" y="310"/>
                            <a:pt x="2545" y="556"/>
                          </a:cubicBezTo>
                          <a:cubicBezTo>
                            <a:pt x="2489" y="678"/>
                            <a:pt x="2505" y="596"/>
                            <a:pt x="2526" y="720"/>
                          </a:cubicBezTo>
                          <a:cubicBezTo>
                            <a:pt x="2551" y="779"/>
                            <a:pt x="2543" y="863"/>
                            <a:pt x="2542" y="932"/>
                          </a:cubicBezTo>
                          <a:cubicBezTo>
                            <a:pt x="2489" y="1336"/>
                            <a:pt x="2490" y="1819"/>
                            <a:pt x="2333" y="2198"/>
                          </a:cubicBezTo>
                          <a:cubicBezTo>
                            <a:pt x="2309" y="2256"/>
                            <a:pt x="2239" y="2316"/>
                            <a:pt x="2167" y="2329"/>
                          </a:cubicBezTo>
                          <a:cubicBezTo>
                            <a:pt x="1993" y="2360"/>
                            <a:pt x="1893" y="2168"/>
                            <a:pt x="1870" y="2034"/>
                          </a:cubicBezTo>
                          <a:cubicBezTo>
                            <a:pt x="1798" y="1608"/>
                            <a:pt x="1765" y="1462"/>
                            <a:pt x="1724" y="1012"/>
                          </a:cubicBezTo>
                          <a:cubicBezTo>
                            <a:pt x="1717" y="937"/>
                            <a:pt x="1708" y="796"/>
                            <a:pt x="1726" y="727"/>
                          </a:cubicBezTo>
                          <a:cubicBezTo>
                            <a:pt x="1735" y="692"/>
                            <a:pt x="1763" y="657"/>
                            <a:pt x="1752" y="628"/>
                          </a:cubicBezTo>
                          <a:cubicBezTo>
                            <a:pt x="1735" y="587"/>
                            <a:pt x="1735" y="624"/>
                            <a:pt x="1706" y="521"/>
                          </a:cubicBezTo>
                          <a:cubicBezTo>
                            <a:pt x="1674" y="409"/>
                            <a:pt x="1682" y="255"/>
                            <a:pt x="1747" y="156"/>
                          </a:cubicBezTo>
                          <a:cubicBezTo>
                            <a:pt x="1771" y="118"/>
                            <a:pt x="1794" y="95"/>
                            <a:pt x="1812" y="65"/>
                          </a:cubicBezTo>
                          <a:cubicBezTo>
                            <a:pt x="1631" y="53"/>
                            <a:pt x="1009" y="64"/>
                            <a:pt x="779" y="64"/>
                          </a:cubicBezTo>
                          <a:cubicBezTo>
                            <a:pt x="497" y="64"/>
                            <a:pt x="154" y="0"/>
                            <a:pt x="38" y="368"/>
                          </a:cubicBezTo>
                          <a:cubicBezTo>
                            <a:pt x="0" y="488"/>
                            <a:pt x="21" y="1215"/>
                            <a:pt x="21" y="1397"/>
                          </a:cubicBezTo>
                          <a:lnTo>
                            <a:pt x="21" y="2955"/>
                          </a:lnTo>
                          <a:cubicBezTo>
                            <a:pt x="21" y="3045"/>
                            <a:pt x="37" y="3101"/>
                            <a:pt x="71" y="3172"/>
                          </a:cubicBezTo>
                          <a:cubicBezTo>
                            <a:pt x="87" y="3206"/>
                            <a:pt x="160" y="3289"/>
                            <a:pt x="192" y="3313"/>
                          </a:cubicBezTo>
                          <a:cubicBezTo>
                            <a:pt x="379" y="3456"/>
                            <a:pt x="758" y="3416"/>
                            <a:pt x="845" y="3072"/>
                          </a:cubicBezTo>
                          <a:cubicBezTo>
                            <a:pt x="872" y="2967"/>
                            <a:pt x="857" y="2689"/>
                            <a:pt x="857" y="2566"/>
                          </a:cubicBezTo>
                          <a:lnTo>
                            <a:pt x="857" y="1001"/>
                          </a:lnTo>
                          <a:lnTo>
                            <a:pt x="1018" y="999"/>
                          </a:lnTo>
                          <a:cubicBezTo>
                            <a:pt x="1030" y="1419"/>
                            <a:pt x="1019" y="1856"/>
                            <a:pt x="1019" y="2278"/>
                          </a:cubicBezTo>
                          <a:lnTo>
                            <a:pt x="1019" y="6427"/>
                          </a:lnTo>
                          <a:cubicBezTo>
                            <a:pt x="1019" y="6573"/>
                            <a:pt x="1058" y="6684"/>
                            <a:pt x="1136" y="6789"/>
                          </a:cubicBezTo>
                          <a:cubicBezTo>
                            <a:pt x="1162" y="6822"/>
                            <a:pt x="1268" y="6904"/>
                            <a:pt x="1321" y="6927"/>
                          </a:cubicBezTo>
                          <a:cubicBezTo>
                            <a:pt x="1504" y="7006"/>
                            <a:pt x="1662" y="6987"/>
                            <a:pt x="1825" y="6880"/>
                          </a:cubicBezTo>
                          <a:lnTo>
                            <a:pt x="1912" y="6806"/>
                          </a:lnTo>
                          <a:cubicBezTo>
                            <a:pt x="2048" y="6658"/>
                            <a:pt x="2045" y="6538"/>
                            <a:pt x="2045" y="6291"/>
                          </a:cubicBezTo>
                          <a:lnTo>
                            <a:pt x="2045" y="4378"/>
                          </a:lnTo>
                          <a:cubicBezTo>
                            <a:pt x="2045" y="4171"/>
                            <a:pt x="2035" y="3942"/>
                            <a:pt x="2046" y="3738"/>
                          </a:cubicBezTo>
                          <a:lnTo>
                            <a:pt x="2213" y="3736"/>
                          </a:lnTo>
                          <a:cubicBezTo>
                            <a:pt x="2226" y="4049"/>
                            <a:pt x="2214" y="4385"/>
                            <a:pt x="2214" y="4699"/>
                          </a:cubicBezTo>
                          <a:cubicBezTo>
                            <a:pt x="2214" y="5024"/>
                            <a:pt x="2214" y="5349"/>
                            <a:pt x="2214" y="5673"/>
                          </a:cubicBezTo>
                          <a:cubicBezTo>
                            <a:pt x="2214" y="5872"/>
                            <a:pt x="2191" y="6476"/>
                            <a:pt x="2243" y="6623"/>
                          </a:cubicBezTo>
                          <a:cubicBezTo>
                            <a:pt x="2266" y="6689"/>
                            <a:pt x="2329" y="6798"/>
                            <a:pt x="2385" y="6836"/>
                          </a:cubicBezTo>
                          <a:cubicBezTo>
                            <a:pt x="2517" y="6926"/>
                            <a:pt x="2598" y="7004"/>
                            <a:pt x="2844" y="6962"/>
                          </a:cubicBezTo>
                          <a:cubicBezTo>
                            <a:pt x="2857" y="6959"/>
                            <a:pt x="2873" y="6955"/>
                            <a:pt x="2886" y="6951"/>
                          </a:cubicBezTo>
                          <a:cubicBezTo>
                            <a:pt x="2919" y="6939"/>
                            <a:pt x="2901" y="6952"/>
                            <a:pt x="2920" y="6931"/>
                          </a:cubicBezTo>
                          <a:close/>
                          <a:moveTo>
                            <a:pt x="2003" y="627"/>
                          </a:moveTo>
                          <a:cubicBezTo>
                            <a:pt x="1969" y="671"/>
                            <a:pt x="1928" y="679"/>
                            <a:pt x="1904" y="753"/>
                          </a:cubicBezTo>
                          <a:cubicBezTo>
                            <a:pt x="1870" y="857"/>
                            <a:pt x="1932" y="1279"/>
                            <a:pt x="1946" y="1398"/>
                          </a:cubicBezTo>
                          <a:cubicBezTo>
                            <a:pt x="1957" y="1496"/>
                            <a:pt x="2032" y="2153"/>
                            <a:pt x="2134" y="2152"/>
                          </a:cubicBezTo>
                          <a:cubicBezTo>
                            <a:pt x="2259" y="2151"/>
                            <a:pt x="2393" y="906"/>
                            <a:pt x="2358" y="766"/>
                          </a:cubicBezTo>
                          <a:cubicBezTo>
                            <a:pt x="2332" y="663"/>
                            <a:pt x="2297" y="670"/>
                            <a:pt x="2264" y="627"/>
                          </a:cubicBezTo>
                          <a:cubicBezTo>
                            <a:pt x="2313" y="584"/>
                            <a:pt x="2324" y="600"/>
                            <a:pt x="2372" y="510"/>
                          </a:cubicBezTo>
                          <a:cubicBezTo>
                            <a:pt x="2400" y="457"/>
                            <a:pt x="2409" y="389"/>
                            <a:pt x="2394" y="324"/>
                          </a:cubicBezTo>
                          <a:cubicBezTo>
                            <a:pt x="2369" y="216"/>
                            <a:pt x="2267" y="115"/>
                            <a:pt x="2134" y="115"/>
                          </a:cubicBezTo>
                          <a:cubicBezTo>
                            <a:pt x="1912" y="115"/>
                            <a:pt x="1803" y="360"/>
                            <a:pt x="1886" y="510"/>
                          </a:cubicBezTo>
                          <a:cubicBezTo>
                            <a:pt x="1919" y="569"/>
                            <a:pt x="1950" y="583"/>
                            <a:pt x="2003" y="627"/>
                          </a:cubicBezTo>
                          <a:close/>
                        </a:path>
                      </a:pathLst>
                    </a:custGeom>
                    <a:solidFill>
                      <a:srgbClr val="7CCF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6" name="Oval 61">
                      <a:extLst>
                        <a:ext uri="{FF2B5EF4-FFF2-40B4-BE49-F238E27FC236}">
                          <a16:creationId xmlns:a16="http://schemas.microsoft.com/office/drawing/2014/main" id="{3D7F1E47-ED90-49BB-82D5-CC87C55951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9844" y="4874347"/>
                      <a:ext cx="363538" cy="363538"/>
                    </a:xfrm>
                    <a:prstGeom prst="ellipse">
                      <a:avLst/>
                    </a:prstGeom>
                    <a:solidFill>
                      <a:srgbClr val="7CCF33"/>
                    </a:solidFill>
                    <a:ln w="3175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B0AC7CB7-B265-4F0F-8F59-EA2FD9294064}"/>
                      </a:ext>
                    </a:extLst>
                  </p:cNvPr>
                  <p:cNvGrpSpPr/>
                  <p:nvPr/>
                </p:nvGrpSpPr>
                <p:grpSpPr>
                  <a:xfrm>
                    <a:off x="8152597" y="1478115"/>
                    <a:ext cx="602201" cy="1302800"/>
                    <a:chOff x="994106" y="4874347"/>
                    <a:chExt cx="728663" cy="1576388"/>
                  </a:xfrm>
                  <a:grpFill/>
                </p:grpSpPr>
                <p:sp>
                  <p:nvSpPr>
                    <p:cNvPr id="133" name="Freeform 51">
                      <a:extLst>
                        <a:ext uri="{FF2B5EF4-FFF2-40B4-BE49-F238E27FC236}">
                          <a16:creationId xmlns:a16="http://schemas.microsoft.com/office/drawing/2014/main" id="{EC25DC11-521E-4500-A6A8-88C47C8B16A8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994106" y="5255347"/>
                      <a:ext cx="728663" cy="1195388"/>
                    </a:xfrm>
                    <a:custGeom>
                      <a:avLst/>
                      <a:gdLst>
                        <a:gd name="T0" fmla="*/ 3141 w 4251"/>
                        <a:gd name="T1" fmla="*/ 6765 h 7006"/>
                        <a:gd name="T2" fmla="*/ 3248 w 4251"/>
                        <a:gd name="T3" fmla="*/ 5698 h 7006"/>
                        <a:gd name="T4" fmla="*/ 3249 w 4251"/>
                        <a:gd name="T5" fmla="*/ 999 h 7006"/>
                        <a:gd name="T6" fmla="*/ 3410 w 4251"/>
                        <a:gd name="T7" fmla="*/ 2041 h 7006"/>
                        <a:gd name="T8" fmla="*/ 3505 w 4251"/>
                        <a:gd name="T9" fmla="*/ 3243 h 7006"/>
                        <a:gd name="T10" fmla="*/ 4072 w 4251"/>
                        <a:gd name="T11" fmla="*/ 3311 h 7006"/>
                        <a:gd name="T12" fmla="*/ 4235 w 4251"/>
                        <a:gd name="T13" fmla="*/ 2424 h 7006"/>
                        <a:gd name="T14" fmla="*/ 4227 w 4251"/>
                        <a:gd name="T15" fmla="*/ 371 h 7006"/>
                        <a:gd name="T16" fmla="*/ 3376 w 4251"/>
                        <a:gd name="T17" fmla="*/ 66 h 7006"/>
                        <a:gd name="T18" fmla="*/ 2545 w 4251"/>
                        <a:gd name="T19" fmla="*/ 556 h 7006"/>
                        <a:gd name="T20" fmla="*/ 2542 w 4251"/>
                        <a:gd name="T21" fmla="*/ 932 h 7006"/>
                        <a:gd name="T22" fmla="*/ 2167 w 4251"/>
                        <a:gd name="T23" fmla="*/ 2329 h 7006"/>
                        <a:gd name="T24" fmla="*/ 1724 w 4251"/>
                        <a:gd name="T25" fmla="*/ 1012 h 7006"/>
                        <a:gd name="T26" fmla="*/ 1752 w 4251"/>
                        <a:gd name="T27" fmla="*/ 628 h 7006"/>
                        <a:gd name="T28" fmla="*/ 1747 w 4251"/>
                        <a:gd name="T29" fmla="*/ 156 h 7006"/>
                        <a:gd name="T30" fmla="*/ 779 w 4251"/>
                        <a:gd name="T31" fmla="*/ 64 h 7006"/>
                        <a:gd name="T32" fmla="*/ 21 w 4251"/>
                        <a:gd name="T33" fmla="*/ 1397 h 7006"/>
                        <a:gd name="T34" fmla="*/ 71 w 4251"/>
                        <a:gd name="T35" fmla="*/ 3172 h 7006"/>
                        <a:gd name="T36" fmla="*/ 845 w 4251"/>
                        <a:gd name="T37" fmla="*/ 3072 h 7006"/>
                        <a:gd name="T38" fmla="*/ 857 w 4251"/>
                        <a:gd name="T39" fmla="*/ 1001 h 7006"/>
                        <a:gd name="T40" fmla="*/ 1019 w 4251"/>
                        <a:gd name="T41" fmla="*/ 2278 h 7006"/>
                        <a:gd name="T42" fmla="*/ 1136 w 4251"/>
                        <a:gd name="T43" fmla="*/ 6789 h 7006"/>
                        <a:gd name="T44" fmla="*/ 1825 w 4251"/>
                        <a:gd name="T45" fmla="*/ 6880 h 7006"/>
                        <a:gd name="T46" fmla="*/ 2045 w 4251"/>
                        <a:gd name="T47" fmla="*/ 6291 h 7006"/>
                        <a:gd name="T48" fmla="*/ 2046 w 4251"/>
                        <a:gd name="T49" fmla="*/ 3738 h 7006"/>
                        <a:gd name="T50" fmla="*/ 2214 w 4251"/>
                        <a:gd name="T51" fmla="*/ 4699 h 7006"/>
                        <a:gd name="T52" fmla="*/ 2243 w 4251"/>
                        <a:gd name="T53" fmla="*/ 6623 h 7006"/>
                        <a:gd name="T54" fmla="*/ 2844 w 4251"/>
                        <a:gd name="T55" fmla="*/ 6962 h 7006"/>
                        <a:gd name="T56" fmla="*/ 2920 w 4251"/>
                        <a:gd name="T57" fmla="*/ 6931 h 7006"/>
                        <a:gd name="T58" fmla="*/ 1904 w 4251"/>
                        <a:gd name="T59" fmla="*/ 753 h 7006"/>
                        <a:gd name="T60" fmla="*/ 2134 w 4251"/>
                        <a:gd name="T61" fmla="*/ 2152 h 7006"/>
                        <a:gd name="T62" fmla="*/ 2264 w 4251"/>
                        <a:gd name="T63" fmla="*/ 627 h 7006"/>
                        <a:gd name="T64" fmla="*/ 2394 w 4251"/>
                        <a:gd name="T65" fmla="*/ 324 h 7006"/>
                        <a:gd name="T66" fmla="*/ 1886 w 4251"/>
                        <a:gd name="T67" fmla="*/ 510 h 70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4251" h="7006">
                          <a:moveTo>
                            <a:pt x="2920" y="6931"/>
                          </a:moveTo>
                          <a:cubicBezTo>
                            <a:pt x="2966" y="6929"/>
                            <a:pt x="3096" y="6837"/>
                            <a:pt x="3141" y="6765"/>
                          </a:cubicBezTo>
                          <a:cubicBezTo>
                            <a:pt x="3194" y="6680"/>
                            <a:pt x="3240" y="6616"/>
                            <a:pt x="3247" y="6485"/>
                          </a:cubicBezTo>
                          <a:cubicBezTo>
                            <a:pt x="3260" y="6236"/>
                            <a:pt x="3248" y="5952"/>
                            <a:pt x="3248" y="5698"/>
                          </a:cubicBezTo>
                          <a:lnTo>
                            <a:pt x="3248" y="1787"/>
                          </a:lnTo>
                          <a:cubicBezTo>
                            <a:pt x="3248" y="1530"/>
                            <a:pt x="3238" y="1253"/>
                            <a:pt x="3249" y="999"/>
                          </a:cubicBezTo>
                          <a:lnTo>
                            <a:pt x="3409" y="1000"/>
                          </a:lnTo>
                          <a:cubicBezTo>
                            <a:pt x="3424" y="1336"/>
                            <a:pt x="3410" y="1703"/>
                            <a:pt x="3410" y="2041"/>
                          </a:cubicBezTo>
                          <a:cubicBezTo>
                            <a:pt x="3410" y="2201"/>
                            <a:pt x="3397" y="2979"/>
                            <a:pt x="3423" y="3072"/>
                          </a:cubicBezTo>
                          <a:cubicBezTo>
                            <a:pt x="3449" y="3167"/>
                            <a:pt x="3448" y="3185"/>
                            <a:pt x="3505" y="3243"/>
                          </a:cubicBezTo>
                          <a:cubicBezTo>
                            <a:pt x="3534" y="3272"/>
                            <a:pt x="3600" y="3343"/>
                            <a:pt x="3651" y="3360"/>
                          </a:cubicBezTo>
                          <a:cubicBezTo>
                            <a:pt x="3790" y="3406"/>
                            <a:pt x="3976" y="3400"/>
                            <a:pt x="4072" y="3311"/>
                          </a:cubicBezTo>
                          <a:cubicBezTo>
                            <a:pt x="4185" y="3206"/>
                            <a:pt x="4237" y="3166"/>
                            <a:pt x="4237" y="2947"/>
                          </a:cubicBezTo>
                          <a:cubicBezTo>
                            <a:pt x="4238" y="2778"/>
                            <a:pt x="4245" y="2590"/>
                            <a:pt x="4235" y="2424"/>
                          </a:cubicBezTo>
                          <a:cubicBezTo>
                            <a:pt x="4228" y="2299"/>
                            <a:pt x="4237" y="2107"/>
                            <a:pt x="4237" y="1939"/>
                          </a:cubicBezTo>
                          <a:cubicBezTo>
                            <a:pt x="4237" y="1708"/>
                            <a:pt x="4251" y="497"/>
                            <a:pt x="4227" y="371"/>
                          </a:cubicBezTo>
                          <a:cubicBezTo>
                            <a:pt x="4206" y="254"/>
                            <a:pt x="4085" y="139"/>
                            <a:pt x="3986" y="95"/>
                          </a:cubicBezTo>
                          <a:cubicBezTo>
                            <a:pt x="3846" y="33"/>
                            <a:pt x="3517" y="74"/>
                            <a:pt x="3376" y="66"/>
                          </a:cubicBezTo>
                          <a:cubicBezTo>
                            <a:pt x="3203" y="56"/>
                            <a:pt x="2633" y="63"/>
                            <a:pt x="2455" y="64"/>
                          </a:cubicBezTo>
                          <a:cubicBezTo>
                            <a:pt x="2492" y="146"/>
                            <a:pt x="2657" y="310"/>
                            <a:pt x="2545" y="556"/>
                          </a:cubicBezTo>
                          <a:cubicBezTo>
                            <a:pt x="2489" y="678"/>
                            <a:pt x="2505" y="596"/>
                            <a:pt x="2526" y="720"/>
                          </a:cubicBezTo>
                          <a:cubicBezTo>
                            <a:pt x="2551" y="779"/>
                            <a:pt x="2543" y="863"/>
                            <a:pt x="2542" y="932"/>
                          </a:cubicBezTo>
                          <a:cubicBezTo>
                            <a:pt x="2489" y="1336"/>
                            <a:pt x="2490" y="1819"/>
                            <a:pt x="2333" y="2198"/>
                          </a:cubicBezTo>
                          <a:cubicBezTo>
                            <a:pt x="2309" y="2256"/>
                            <a:pt x="2239" y="2316"/>
                            <a:pt x="2167" y="2329"/>
                          </a:cubicBezTo>
                          <a:cubicBezTo>
                            <a:pt x="1993" y="2360"/>
                            <a:pt x="1893" y="2168"/>
                            <a:pt x="1870" y="2034"/>
                          </a:cubicBezTo>
                          <a:cubicBezTo>
                            <a:pt x="1798" y="1608"/>
                            <a:pt x="1765" y="1462"/>
                            <a:pt x="1724" y="1012"/>
                          </a:cubicBezTo>
                          <a:cubicBezTo>
                            <a:pt x="1717" y="937"/>
                            <a:pt x="1708" y="796"/>
                            <a:pt x="1726" y="727"/>
                          </a:cubicBezTo>
                          <a:cubicBezTo>
                            <a:pt x="1735" y="692"/>
                            <a:pt x="1763" y="657"/>
                            <a:pt x="1752" y="628"/>
                          </a:cubicBezTo>
                          <a:cubicBezTo>
                            <a:pt x="1735" y="587"/>
                            <a:pt x="1735" y="624"/>
                            <a:pt x="1706" y="521"/>
                          </a:cubicBezTo>
                          <a:cubicBezTo>
                            <a:pt x="1674" y="409"/>
                            <a:pt x="1682" y="255"/>
                            <a:pt x="1747" y="156"/>
                          </a:cubicBezTo>
                          <a:cubicBezTo>
                            <a:pt x="1771" y="118"/>
                            <a:pt x="1794" y="95"/>
                            <a:pt x="1812" y="65"/>
                          </a:cubicBezTo>
                          <a:cubicBezTo>
                            <a:pt x="1631" y="53"/>
                            <a:pt x="1009" y="64"/>
                            <a:pt x="779" y="64"/>
                          </a:cubicBezTo>
                          <a:cubicBezTo>
                            <a:pt x="497" y="64"/>
                            <a:pt x="154" y="0"/>
                            <a:pt x="38" y="368"/>
                          </a:cubicBezTo>
                          <a:cubicBezTo>
                            <a:pt x="0" y="488"/>
                            <a:pt x="21" y="1215"/>
                            <a:pt x="21" y="1397"/>
                          </a:cubicBezTo>
                          <a:lnTo>
                            <a:pt x="21" y="2955"/>
                          </a:lnTo>
                          <a:cubicBezTo>
                            <a:pt x="21" y="3045"/>
                            <a:pt x="37" y="3101"/>
                            <a:pt x="71" y="3172"/>
                          </a:cubicBezTo>
                          <a:cubicBezTo>
                            <a:pt x="87" y="3206"/>
                            <a:pt x="160" y="3289"/>
                            <a:pt x="192" y="3313"/>
                          </a:cubicBezTo>
                          <a:cubicBezTo>
                            <a:pt x="379" y="3456"/>
                            <a:pt x="758" y="3416"/>
                            <a:pt x="845" y="3072"/>
                          </a:cubicBezTo>
                          <a:cubicBezTo>
                            <a:pt x="872" y="2967"/>
                            <a:pt x="857" y="2689"/>
                            <a:pt x="857" y="2566"/>
                          </a:cubicBezTo>
                          <a:lnTo>
                            <a:pt x="857" y="1001"/>
                          </a:lnTo>
                          <a:lnTo>
                            <a:pt x="1018" y="999"/>
                          </a:lnTo>
                          <a:cubicBezTo>
                            <a:pt x="1030" y="1419"/>
                            <a:pt x="1019" y="1856"/>
                            <a:pt x="1019" y="2278"/>
                          </a:cubicBezTo>
                          <a:lnTo>
                            <a:pt x="1019" y="6427"/>
                          </a:lnTo>
                          <a:cubicBezTo>
                            <a:pt x="1019" y="6573"/>
                            <a:pt x="1058" y="6684"/>
                            <a:pt x="1136" y="6789"/>
                          </a:cubicBezTo>
                          <a:cubicBezTo>
                            <a:pt x="1162" y="6822"/>
                            <a:pt x="1268" y="6904"/>
                            <a:pt x="1321" y="6927"/>
                          </a:cubicBezTo>
                          <a:cubicBezTo>
                            <a:pt x="1504" y="7006"/>
                            <a:pt x="1662" y="6987"/>
                            <a:pt x="1825" y="6880"/>
                          </a:cubicBezTo>
                          <a:lnTo>
                            <a:pt x="1912" y="6806"/>
                          </a:lnTo>
                          <a:cubicBezTo>
                            <a:pt x="2048" y="6658"/>
                            <a:pt x="2045" y="6538"/>
                            <a:pt x="2045" y="6291"/>
                          </a:cubicBezTo>
                          <a:lnTo>
                            <a:pt x="2045" y="4378"/>
                          </a:lnTo>
                          <a:cubicBezTo>
                            <a:pt x="2045" y="4171"/>
                            <a:pt x="2035" y="3942"/>
                            <a:pt x="2046" y="3738"/>
                          </a:cubicBezTo>
                          <a:lnTo>
                            <a:pt x="2213" y="3736"/>
                          </a:lnTo>
                          <a:cubicBezTo>
                            <a:pt x="2226" y="4049"/>
                            <a:pt x="2214" y="4385"/>
                            <a:pt x="2214" y="4699"/>
                          </a:cubicBezTo>
                          <a:cubicBezTo>
                            <a:pt x="2214" y="5024"/>
                            <a:pt x="2214" y="5349"/>
                            <a:pt x="2214" y="5673"/>
                          </a:cubicBezTo>
                          <a:cubicBezTo>
                            <a:pt x="2214" y="5872"/>
                            <a:pt x="2191" y="6476"/>
                            <a:pt x="2243" y="6623"/>
                          </a:cubicBezTo>
                          <a:cubicBezTo>
                            <a:pt x="2266" y="6689"/>
                            <a:pt x="2329" y="6798"/>
                            <a:pt x="2385" y="6836"/>
                          </a:cubicBezTo>
                          <a:cubicBezTo>
                            <a:pt x="2517" y="6926"/>
                            <a:pt x="2598" y="7004"/>
                            <a:pt x="2844" y="6962"/>
                          </a:cubicBezTo>
                          <a:cubicBezTo>
                            <a:pt x="2857" y="6959"/>
                            <a:pt x="2873" y="6955"/>
                            <a:pt x="2886" y="6951"/>
                          </a:cubicBezTo>
                          <a:cubicBezTo>
                            <a:pt x="2919" y="6939"/>
                            <a:pt x="2901" y="6952"/>
                            <a:pt x="2920" y="6931"/>
                          </a:cubicBezTo>
                          <a:close/>
                          <a:moveTo>
                            <a:pt x="2003" y="627"/>
                          </a:moveTo>
                          <a:cubicBezTo>
                            <a:pt x="1969" y="671"/>
                            <a:pt x="1928" y="679"/>
                            <a:pt x="1904" y="753"/>
                          </a:cubicBezTo>
                          <a:cubicBezTo>
                            <a:pt x="1870" y="857"/>
                            <a:pt x="1932" y="1279"/>
                            <a:pt x="1946" y="1398"/>
                          </a:cubicBezTo>
                          <a:cubicBezTo>
                            <a:pt x="1957" y="1496"/>
                            <a:pt x="2032" y="2153"/>
                            <a:pt x="2134" y="2152"/>
                          </a:cubicBezTo>
                          <a:cubicBezTo>
                            <a:pt x="2259" y="2151"/>
                            <a:pt x="2393" y="906"/>
                            <a:pt x="2358" y="766"/>
                          </a:cubicBezTo>
                          <a:cubicBezTo>
                            <a:pt x="2332" y="663"/>
                            <a:pt x="2297" y="670"/>
                            <a:pt x="2264" y="627"/>
                          </a:cubicBezTo>
                          <a:cubicBezTo>
                            <a:pt x="2313" y="584"/>
                            <a:pt x="2324" y="600"/>
                            <a:pt x="2372" y="510"/>
                          </a:cubicBezTo>
                          <a:cubicBezTo>
                            <a:pt x="2400" y="457"/>
                            <a:pt x="2409" y="389"/>
                            <a:pt x="2394" y="324"/>
                          </a:cubicBezTo>
                          <a:cubicBezTo>
                            <a:pt x="2369" y="216"/>
                            <a:pt x="2267" y="115"/>
                            <a:pt x="2134" y="115"/>
                          </a:cubicBezTo>
                          <a:cubicBezTo>
                            <a:pt x="1912" y="115"/>
                            <a:pt x="1803" y="360"/>
                            <a:pt x="1886" y="510"/>
                          </a:cubicBezTo>
                          <a:cubicBezTo>
                            <a:pt x="1919" y="569"/>
                            <a:pt x="1950" y="583"/>
                            <a:pt x="2003" y="627"/>
                          </a:cubicBezTo>
                          <a:close/>
                        </a:path>
                      </a:pathLst>
                    </a:custGeom>
                    <a:solidFill>
                      <a:srgbClr val="7CCF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4" name="Oval 61">
                      <a:extLst>
                        <a:ext uri="{FF2B5EF4-FFF2-40B4-BE49-F238E27FC236}">
                          <a16:creationId xmlns:a16="http://schemas.microsoft.com/office/drawing/2014/main" id="{F6C77B71-C01F-4088-AB08-CAD0874BA15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9844" y="4874347"/>
                      <a:ext cx="363538" cy="363538"/>
                    </a:xfrm>
                    <a:prstGeom prst="ellipse">
                      <a:avLst/>
                    </a:prstGeom>
                    <a:solidFill>
                      <a:srgbClr val="7CCF33"/>
                    </a:solidFill>
                    <a:ln w="3175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6244AEA2-27F0-43C4-BF21-EBBA79DDB36A}"/>
                      </a:ext>
                    </a:extLst>
                  </p:cNvPr>
                  <p:cNvGrpSpPr/>
                  <p:nvPr/>
                </p:nvGrpSpPr>
                <p:grpSpPr>
                  <a:xfrm>
                    <a:off x="7480879" y="1204527"/>
                    <a:ext cx="728663" cy="1576388"/>
                    <a:chOff x="994106" y="4874347"/>
                    <a:chExt cx="728663" cy="1576388"/>
                  </a:xfrm>
                  <a:grpFill/>
                </p:grpSpPr>
                <p:sp>
                  <p:nvSpPr>
                    <p:cNvPr id="131" name="Freeform 51">
                      <a:extLst>
                        <a:ext uri="{FF2B5EF4-FFF2-40B4-BE49-F238E27FC236}">
                          <a16:creationId xmlns:a16="http://schemas.microsoft.com/office/drawing/2014/main" id="{13C41515-5381-4EC6-BFB6-30DF6C78B46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994106" y="5255347"/>
                      <a:ext cx="728663" cy="1195388"/>
                    </a:xfrm>
                    <a:custGeom>
                      <a:avLst/>
                      <a:gdLst>
                        <a:gd name="T0" fmla="*/ 3141 w 4251"/>
                        <a:gd name="T1" fmla="*/ 6765 h 7006"/>
                        <a:gd name="T2" fmla="*/ 3248 w 4251"/>
                        <a:gd name="T3" fmla="*/ 5698 h 7006"/>
                        <a:gd name="T4" fmla="*/ 3249 w 4251"/>
                        <a:gd name="T5" fmla="*/ 999 h 7006"/>
                        <a:gd name="T6" fmla="*/ 3410 w 4251"/>
                        <a:gd name="T7" fmla="*/ 2041 h 7006"/>
                        <a:gd name="T8" fmla="*/ 3505 w 4251"/>
                        <a:gd name="T9" fmla="*/ 3243 h 7006"/>
                        <a:gd name="T10" fmla="*/ 4072 w 4251"/>
                        <a:gd name="T11" fmla="*/ 3311 h 7006"/>
                        <a:gd name="T12" fmla="*/ 4235 w 4251"/>
                        <a:gd name="T13" fmla="*/ 2424 h 7006"/>
                        <a:gd name="T14" fmla="*/ 4227 w 4251"/>
                        <a:gd name="T15" fmla="*/ 371 h 7006"/>
                        <a:gd name="T16" fmla="*/ 3376 w 4251"/>
                        <a:gd name="T17" fmla="*/ 66 h 7006"/>
                        <a:gd name="T18" fmla="*/ 2545 w 4251"/>
                        <a:gd name="T19" fmla="*/ 556 h 7006"/>
                        <a:gd name="T20" fmla="*/ 2542 w 4251"/>
                        <a:gd name="T21" fmla="*/ 932 h 7006"/>
                        <a:gd name="T22" fmla="*/ 2167 w 4251"/>
                        <a:gd name="T23" fmla="*/ 2329 h 7006"/>
                        <a:gd name="T24" fmla="*/ 1724 w 4251"/>
                        <a:gd name="T25" fmla="*/ 1012 h 7006"/>
                        <a:gd name="T26" fmla="*/ 1752 w 4251"/>
                        <a:gd name="T27" fmla="*/ 628 h 7006"/>
                        <a:gd name="T28" fmla="*/ 1747 w 4251"/>
                        <a:gd name="T29" fmla="*/ 156 h 7006"/>
                        <a:gd name="T30" fmla="*/ 779 w 4251"/>
                        <a:gd name="T31" fmla="*/ 64 h 7006"/>
                        <a:gd name="T32" fmla="*/ 21 w 4251"/>
                        <a:gd name="T33" fmla="*/ 1397 h 7006"/>
                        <a:gd name="T34" fmla="*/ 71 w 4251"/>
                        <a:gd name="T35" fmla="*/ 3172 h 7006"/>
                        <a:gd name="T36" fmla="*/ 845 w 4251"/>
                        <a:gd name="T37" fmla="*/ 3072 h 7006"/>
                        <a:gd name="T38" fmla="*/ 857 w 4251"/>
                        <a:gd name="T39" fmla="*/ 1001 h 7006"/>
                        <a:gd name="T40" fmla="*/ 1019 w 4251"/>
                        <a:gd name="T41" fmla="*/ 2278 h 7006"/>
                        <a:gd name="T42" fmla="*/ 1136 w 4251"/>
                        <a:gd name="T43" fmla="*/ 6789 h 7006"/>
                        <a:gd name="T44" fmla="*/ 1825 w 4251"/>
                        <a:gd name="T45" fmla="*/ 6880 h 7006"/>
                        <a:gd name="T46" fmla="*/ 2045 w 4251"/>
                        <a:gd name="T47" fmla="*/ 6291 h 7006"/>
                        <a:gd name="T48" fmla="*/ 2046 w 4251"/>
                        <a:gd name="T49" fmla="*/ 3738 h 7006"/>
                        <a:gd name="T50" fmla="*/ 2214 w 4251"/>
                        <a:gd name="T51" fmla="*/ 4699 h 7006"/>
                        <a:gd name="T52" fmla="*/ 2243 w 4251"/>
                        <a:gd name="T53" fmla="*/ 6623 h 7006"/>
                        <a:gd name="T54" fmla="*/ 2844 w 4251"/>
                        <a:gd name="T55" fmla="*/ 6962 h 7006"/>
                        <a:gd name="T56" fmla="*/ 2920 w 4251"/>
                        <a:gd name="T57" fmla="*/ 6931 h 7006"/>
                        <a:gd name="T58" fmla="*/ 1904 w 4251"/>
                        <a:gd name="T59" fmla="*/ 753 h 7006"/>
                        <a:gd name="T60" fmla="*/ 2134 w 4251"/>
                        <a:gd name="T61" fmla="*/ 2152 h 7006"/>
                        <a:gd name="T62" fmla="*/ 2264 w 4251"/>
                        <a:gd name="T63" fmla="*/ 627 h 7006"/>
                        <a:gd name="T64" fmla="*/ 2394 w 4251"/>
                        <a:gd name="T65" fmla="*/ 324 h 7006"/>
                        <a:gd name="T66" fmla="*/ 1886 w 4251"/>
                        <a:gd name="T67" fmla="*/ 510 h 70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4251" h="7006">
                          <a:moveTo>
                            <a:pt x="2920" y="6931"/>
                          </a:moveTo>
                          <a:cubicBezTo>
                            <a:pt x="2966" y="6929"/>
                            <a:pt x="3096" y="6837"/>
                            <a:pt x="3141" y="6765"/>
                          </a:cubicBezTo>
                          <a:cubicBezTo>
                            <a:pt x="3194" y="6680"/>
                            <a:pt x="3240" y="6616"/>
                            <a:pt x="3247" y="6485"/>
                          </a:cubicBezTo>
                          <a:cubicBezTo>
                            <a:pt x="3260" y="6236"/>
                            <a:pt x="3248" y="5952"/>
                            <a:pt x="3248" y="5698"/>
                          </a:cubicBezTo>
                          <a:lnTo>
                            <a:pt x="3248" y="1787"/>
                          </a:lnTo>
                          <a:cubicBezTo>
                            <a:pt x="3248" y="1530"/>
                            <a:pt x="3238" y="1253"/>
                            <a:pt x="3249" y="999"/>
                          </a:cubicBezTo>
                          <a:lnTo>
                            <a:pt x="3409" y="1000"/>
                          </a:lnTo>
                          <a:cubicBezTo>
                            <a:pt x="3424" y="1336"/>
                            <a:pt x="3410" y="1703"/>
                            <a:pt x="3410" y="2041"/>
                          </a:cubicBezTo>
                          <a:cubicBezTo>
                            <a:pt x="3410" y="2201"/>
                            <a:pt x="3397" y="2979"/>
                            <a:pt x="3423" y="3072"/>
                          </a:cubicBezTo>
                          <a:cubicBezTo>
                            <a:pt x="3449" y="3167"/>
                            <a:pt x="3448" y="3185"/>
                            <a:pt x="3505" y="3243"/>
                          </a:cubicBezTo>
                          <a:cubicBezTo>
                            <a:pt x="3534" y="3272"/>
                            <a:pt x="3600" y="3343"/>
                            <a:pt x="3651" y="3360"/>
                          </a:cubicBezTo>
                          <a:cubicBezTo>
                            <a:pt x="3790" y="3406"/>
                            <a:pt x="3976" y="3400"/>
                            <a:pt x="4072" y="3311"/>
                          </a:cubicBezTo>
                          <a:cubicBezTo>
                            <a:pt x="4185" y="3206"/>
                            <a:pt x="4237" y="3166"/>
                            <a:pt x="4237" y="2947"/>
                          </a:cubicBezTo>
                          <a:cubicBezTo>
                            <a:pt x="4238" y="2778"/>
                            <a:pt x="4245" y="2590"/>
                            <a:pt x="4235" y="2424"/>
                          </a:cubicBezTo>
                          <a:cubicBezTo>
                            <a:pt x="4228" y="2299"/>
                            <a:pt x="4237" y="2107"/>
                            <a:pt x="4237" y="1939"/>
                          </a:cubicBezTo>
                          <a:cubicBezTo>
                            <a:pt x="4237" y="1708"/>
                            <a:pt x="4251" y="497"/>
                            <a:pt x="4227" y="371"/>
                          </a:cubicBezTo>
                          <a:cubicBezTo>
                            <a:pt x="4206" y="254"/>
                            <a:pt x="4085" y="139"/>
                            <a:pt x="3986" y="95"/>
                          </a:cubicBezTo>
                          <a:cubicBezTo>
                            <a:pt x="3846" y="33"/>
                            <a:pt x="3517" y="74"/>
                            <a:pt x="3376" y="66"/>
                          </a:cubicBezTo>
                          <a:cubicBezTo>
                            <a:pt x="3203" y="56"/>
                            <a:pt x="2633" y="63"/>
                            <a:pt x="2455" y="64"/>
                          </a:cubicBezTo>
                          <a:cubicBezTo>
                            <a:pt x="2492" y="146"/>
                            <a:pt x="2657" y="310"/>
                            <a:pt x="2545" y="556"/>
                          </a:cubicBezTo>
                          <a:cubicBezTo>
                            <a:pt x="2489" y="678"/>
                            <a:pt x="2505" y="596"/>
                            <a:pt x="2526" y="720"/>
                          </a:cubicBezTo>
                          <a:cubicBezTo>
                            <a:pt x="2551" y="779"/>
                            <a:pt x="2543" y="863"/>
                            <a:pt x="2542" y="932"/>
                          </a:cubicBezTo>
                          <a:cubicBezTo>
                            <a:pt x="2489" y="1336"/>
                            <a:pt x="2490" y="1819"/>
                            <a:pt x="2333" y="2198"/>
                          </a:cubicBezTo>
                          <a:cubicBezTo>
                            <a:pt x="2309" y="2256"/>
                            <a:pt x="2239" y="2316"/>
                            <a:pt x="2167" y="2329"/>
                          </a:cubicBezTo>
                          <a:cubicBezTo>
                            <a:pt x="1993" y="2360"/>
                            <a:pt x="1893" y="2168"/>
                            <a:pt x="1870" y="2034"/>
                          </a:cubicBezTo>
                          <a:cubicBezTo>
                            <a:pt x="1798" y="1608"/>
                            <a:pt x="1765" y="1462"/>
                            <a:pt x="1724" y="1012"/>
                          </a:cubicBezTo>
                          <a:cubicBezTo>
                            <a:pt x="1717" y="937"/>
                            <a:pt x="1708" y="796"/>
                            <a:pt x="1726" y="727"/>
                          </a:cubicBezTo>
                          <a:cubicBezTo>
                            <a:pt x="1735" y="692"/>
                            <a:pt x="1763" y="657"/>
                            <a:pt x="1752" y="628"/>
                          </a:cubicBezTo>
                          <a:cubicBezTo>
                            <a:pt x="1735" y="587"/>
                            <a:pt x="1735" y="624"/>
                            <a:pt x="1706" y="521"/>
                          </a:cubicBezTo>
                          <a:cubicBezTo>
                            <a:pt x="1674" y="409"/>
                            <a:pt x="1682" y="255"/>
                            <a:pt x="1747" y="156"/>
                          </a:cubicBezTo>
                          <a:cubicBezTo>
                            <a:pt x="1771" y="118"/>
                            <a:pt x="1794" y="95"/>
                            <a:pt x="1812" y="65"/>
                          </a:cubicBezTo>
                          <a:cubicBezTo>
                            <a:pt x="1631" y="53"/>
                            <a:pt x="1009" y="64"/>
                            <a:pt x="779" y="64"/>
                          </a:cubicBezTo>
                          <a:cubicBezTo>
                            <a:pt x="497" y="64"/>
                            <a:pt x="154" y="0"/>
                            <a:pt x="38" y="368"/>
                          </a:cubicBezTo>
                          <a:cubicBezTo>
                            <a:pt x="0" y="488"/>
                            <a:pt x="21" y="1215"/>
                            <a:pt x="21" y="1397"/>
                          </a:cubicBezTo>
                          <a:lnTo>
                            <a:pt x="21" y="2955"/>
                          </a:lnTo>
                          <a:cubicBezTo>
                            <a:pt x="21" y="3045"/>
                            <a:pt x="37" y="3101"/>
                            <a:pt x="71" y="3172"/>
                          </a:cubicBezTo>
                          <a:cubicBezTo>
                            <a:pt x="87" y="3206"/>
                            <a:pt x="160" y="3289"/>
                            <a:pt x="192" y="3313"/>
                          </a:cubicBezTo>
                          <a:cubicBezTo>
                            <a:pt x="379" y="3456"/>
                            <a:pt x="758" y="3416"/>
                            <a:pt x="845" y="3072"/>
                          </a:cubicBezTo>
                          <a:cubicBezTo>
                            <a:pt x="872" y="2967"/>
                            <a:pt x="857" y="2689"/>
                            <a:pt x="857" y="2566"/>
                          </a:cubicBezTo>
                          <a:lnTo>
                            <a:pt x="857" y="1001"/>
                          </a:lnTo>
                          <a:lnTo>
                            <a:pt x="1018" y="999"/>
                          </a:lnTo>
                          <a:cubicBezTo>
                            <a:pt x="1030" y="1419"/>
                            <a:pt x="1019" y="1856"/>
                            <a:pt x="1019" y="2278"/>
                          </a:cubicBezTo>
                          <a:lnTo>
                            <a:pt x="1019" y="6427"/>
                          </a:lnTo>
                          <a:cubicBezTo>
                            <a:pt x="1019" y="6573"/>
                            <a:pt x="1058" y="6684"/>
                            <a:pt x="1136" y="6789"/>
                          </a:cubicBezTo>
                          <a:cubicBezTo>
                            <a:pt x="1162" y="6822"/>
                            <a:pt x="1268" y="6904"/>
                            <a:pt x="1321" y="6927"/>
                          </a:cubicBezTo>
                          <a:cubicBezTo>
                            <a:pt x="1504" y="7006"/>
                            <a:pt x="1662" y="6987"/>
                            <a:pt x="1825" y="6880"/>
                          </a:cubicBezTo>
                          <a:lnTo>
                            <a:pt x="1912" y="6806"/>
                          </a:lnTo>
                          <a:cubicBezTo>
                            <a:pt x="2048" y="6658"/>
                            <a:pt x="2045" y="6538"/>
                            <a:pt x="2045" y="6291"/>
                          </a:cubicBezTo>
                          <a:lnTo>
                            <a:pt x="2045" y="4378"/>
                          </a:lnTo>
                          <a:cubicBezTo>
                            <a:pt x="2045" y="4171"/>
                            <a:pt x="2035" y="3942"/>
                            <a:pt x="2046" y="3738"/>
                          </a:cubicBezTo>
                          <a:lnTo>
                            <a:pt x="2213" y="3736"/>
                          </a:lnTo>
                          <a:cubicBezTo>
                            <a:pt x="2226" y="4049"/>
                            <a:pt x="2214" y="4385"/>
                            <a:pt x="2214" y="4699"/>
                          </a:cubicBezTo>
                          <a:cubicBezTo>
                            <a:pt x="2214" y="5024"/>
                            <a:pt x="2214" y="5349"/>
                            <a:pt x="2214" y="5673"/>
                          </a:cubicBezTo>
                          <a:cubicBezTo>
                            <a:pt x="2214" y="5872"/>
                            <a:pt x="2191" y="6476"/>
                            <a:pt x="2243" y="6623"/>
                          </a:cubicBezTo>
                          <a:cubicBezTo>
                            <a:pt x="2266" y="6689"/>
                            <a:pt x="2329" y="6798"/>
                            <a:pt x="2385" y="6836"/>
                          </a:cubicBezTo>
                          <a:cubicBezTo>
                            <a:pt x="2517" y="6926"/>
                            <a:pt x="2598" y="7004"/>
                            <a:pt x="2844" y="6962"/>
                          </a:cubicBezTo>
                          <a:cubicBezTo>
                            <a:pt x="2857" y="6959"/>
                            <a:pt x="2873" y="6955"/>
                            <a:pt x="2886" y="6951"/>
                          </a:cubicBezTo>
                          <a:cubicBezTo>
                            <a:pt x="2919" y="6939"/>
                            <a:pt x="2901" y="6952"/>
                            <a:pt x="2920" y="6931"/>
                          </a:cubicBezTo>
                          <a:close/>
                          <a:moveTo>
                            <a:pt x="2003" y="627"/>
                          </a:moveTo>
                          <a:cubicBezTo>
                            <a:pt x="1969" y="671"/>
                            <a:pt x="1928" y="679"/>
                            <a:pt x="1904" y="753"/>
                          </a:cubicBezTo>
                          <a:cubicBezTo>
                            <a:pt x="1870" y="857"/>
                            <a:pt x="1932" y="1279"/>
                            <a:pt x="1946" y="1398"/>
                          </a:cubicBezTo>
                          <a:cubicBezTo>
                            <a:pt x="1957" y="1496"/>
                            <a:pt x="2032" y="2153"/>
                            <a:pt x="2134" y="2152"/>
                          </a:cubicBezTo>
                          <a:cubicBezTo>
                            <a:pt x="2259" y="2151"/>
                            <a:pt x="2393" y="906"/>
                            <a:pt x="2358" y="766"/>
                          </a:cubicBezTo>
                          <a:cubicBezTo>
                            <a:pt x="2332" y="663"/>
                            <a:pt x="2297" y="670"/>
                            <a:pt x="2264" y="627"/>
                          </a:cubicBezTo>
                          <a:cubicBezTo>
                            <a:pt x="2313" y="584"/>
                            <a:pt x="2324" y="600"/>
                            <a:pt x="2372" y="510"/>
                          </a:cubicBezTo>
                          <a:cubicBezTo>
                            <a:pt x="2400" y="457"/>
                            <a:pt x="2409" y="389"/>
                            <a:pt x="2394" y="324"/>
                          </a:cubicBezTo>
                          <a:cubicBezTo>
                            <a:pt x="2369" y="216"/>
                            <a:pt x="2267" y="115"/>
                            <a:pt x="2134" y="115"/>
                          </a:cubicBezTo>
                          <a:cubicBezTo>
                            <a:pt x="1912" y="115"/>
                            <a:pt x="1803" y="360"/>
                            <a:pt x="1886" y="510"/>
                          </a:cubicBezTo>
                          <a:cubicBezTo>
                            <a:pt x="1919" y="569"/>
                            <a:pt x="1950" y="583"/>
                            <a:pt x="2003" y="627"/>
                          </a:cubicBezTo>
                          <a:close/>
                        </a:path>
                      </a:pathLst>
                    </a:custGeom>
                    <a:solidFill>
                      <a:srgbClr val="7CCF33"/>
                    </a:solidFill>
                    <a:ln w="0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2" name="Oval 61">
                      <a:extLst>
                        <a:ext uri="{FF2B5EF4-FFF2-40B4-BE49-F238E27FC236}">
                          <a16:creationId xmlns:a16="http://schemas.microsoft.com/office/drawing/2014/main" id="{176F8F36-D3B0-455F-9333-E3570F8F93F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9844" y="4874347"/>
                      <a:ext cx="363538" cy="363538"/>
                    </a:xfrm>
                    <a:prstGeom prst="ellipse">
                      <a:avLst/>
                    </a:prstGeom>
                    <a:solidFill>
                      <a:srgbClr val="7CCF33"/>
                    </a:solidFill>
                    <a:ln w="3175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C64F0D5-C361-4EB5-B851-0418B1122058}"/>
                  </a:ext>
                </a:extLst>
              </p:cNvPr>
              <p:cNvGrpSpPr/>
              <p:nvPr/>
            </p:nvGrpSpPr>
            <p:grpSpPr>
              <a:xfrm>
                <a:off x="1071245" y="2290262"/>
                <a:ext cx="2636741" cy="803740"/>
                <a:chOff x="1071245" y="2290262"/>
                <a:chExt cx="2636741" cy="803740"/>
              </a:xfrm>
            </p:grpSpPr>
            <p:sp>
              <p:nvSpPr>
                <p:cNvPr id="109" name="Rectangle: Diagonal Corners Rounded 108">
                  <a:extLst>
                    <a:ext uri="{FF2B5EF4-FFF2-40B4-BE49-F238E27FC236}">
                      <a16:creationId xmlns:a16="http://schemas.microsoft.com/office/drawing/2014/main" id="{71697249-9CC6-43E9-B24E-925393E39460}"/>
                    </a:ext>
                  </a:extLst>
                </p:cNvPr>
                <p:cNvSpPr/>
                <p:nvPr/>
              </p:nvSpPr>
              <p:spPr>
                <a:xfrm>
                  <a:off x="1250142" y="2331552"/>
                  <a:ext cx="2457844" cy="721158"/>
                </a:xfrm>
                <a:prstGeom prst="round2DiagRect">
                  <a:avLst/>
                </a:prstGeom>
                <a:solidFill>
                  <a:schemeClr val="bg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Flowchart: Sequential Access Storage 109">
                  <a:extLst>
                    <a:ext uri="{FF2B5EF4-FFF2-40B4-BE49-F238E27FC236}">
                      <a16:creationId xmlns:a16="http://schemas.microsoft.com/office/drawing/2014/main" id="{7192BBD3-C905-49B8-81EC-8C368BC12C69}"/>
                    </a:ext>
                  </a:extLst>
                </p:cNvPr>
                <p:cNvSpPr/>
                <p:nvPr/>
              </p:nvSpPr>
              <p:spPr>
                <a:xfrm>
                  <a:off x="1071245" y="2290262"/>
                  <a:ext cx="807962" cy="803740"/>
                </a:xfrm>
                <a:prstGeom prst="flowChartMagneticTap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01A39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2D5A90DD-3703-4D25-BDFE-C7555C899024}"/>
                    </a:ext>
                  </a:extLst>
                </p:cNvPr>
                <p:cNvSpPr/>
                <p:nvPr/>
              </p:nvSpPr>
              <p:spPr>
                <a:xfrm>
                  <a:off x="1898759" y="2463335"/>
                  <a:ext cx="787246" cy="457591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Your </a:t>
                  </a:r>
                </a:p>
                <a:p>
                  <a:r>
                    <a:rPr lang="en-US" sz="1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Text Here</a:t>
                  </a:r>
                </a:p>
              </p:txBody>
            </p: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D9CA946F-B878-49BC-B9F6-63530714E530}"/>
                    </a:ext>
                  </a:extLst>
                </p:cNvPr>
                <p:cNvGrpSpPr/>
                <p:nvPr/>
              </p:nvGrpSpPr>
              <p:grpSpPr>
                <a:xfrm>
                  <a:off x="1312642" y="2463977"/>
                  <a:ext cx="325167" cy="456308"/>
                  <a:chOff x="2409601" y="1388850"/>
                  <a:chExt cx="1721868" cy="1966877"/>
                </a:xfrm>
                <a:solidFill>
                  <a:srgbClr val="88C64B"/>
                </a:solidFill>
              </p:grpSpPr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ECC4A2EA-E928-4384-A158-81C2480E191C}"/>
                      </a:ext>
                    </a:extLst>
                  </p:cNvPr>
                  <p:cNvGrpSpPr/>
                  <p:nvPr/>
                </p:nvGrpSpPr>
                <p:grpSpPr>
                  <a:xfrm>
                    <a:off x="3566679" y="1432042"/>
                    <a:ext cx="564790" cy="1840502"/>
                    <a:chOff x="1167189" y="1067553"/>
                    <a:chExt cx="246830" cy="804354"/>
                  </a:xfrm>
                  <a:grpFill/>
                </p:grpSpPr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D0CFE250-6F7B-4D6C-A833-8B491A16AF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272" y="1067553"/>
                      <a:ext cx="141209" cy="141210"/>
                    </a:xfrm>
                    <a:prstGeom prst="ellipse">
                      <a:avLst/>
                    </a:prstGeom>
                    <a:solidFill>
                      <a:srgbClr val="01A394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2" name="Freeform 37">
                      <a:extLst>
                        <a:ext uri="{FF2B5EF4-FFF2-40B4-BE49-F238E27FC236}">
                          <a16:creationId xmlns:a16="http://schemas.microsoft.com/office/drawing/2014/main" id="{A57B8299-AB6C-4E00-AC35-ED57208F85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7189" y="1222126"/>
                      <a:ext cx="246830" cy="649781"/>
                    </a:xfrm>
                    <a:custGeom>
                      <a:avLst/>
                      <a:gdLst>
                        <a:gd name="connsiteX0" fmla="*/ 71956 w 280792"/>
                        <a:gd name="connsiteY0" fmla="*/ 12 h 746404"/>
                        <a:gd name="connsiteX1" fmla="*/ 114763 w 280792"/>
                        <a:gd name="connsiteY1" fmla="*/ 142343 h 746404"/>
                        <a:gd name="connsiteX2" fmla="*/ 165722 w 280792"/>
                        <a:gd name="connsiteY2" fmla="*/ 12 h 746404"/>
                        <a:gd name="connsiteX3" fmla="*/ 271719 w 280792"/>
                        <a:gd name="connsiteY3" fmla="*/ 73210 h 746404"/>
                        <a:gd name="connsiteX4" fmla="*/ 220759 w 280792"/>
                        <a:gd name="connsiteY4" fmla="*/ 343178 h 746404"/>
                        <a:gd name="connsiteX5" fmla="*/ 222732 w 280792"/>
                        <a:gd name="connsiteY5" fmla="*/ 717169 h 746404"/>
                        <a:gd name="connsiteX6" fmla="*/ 126551 w 280792"/>
                        <a:gd name="connsiteY6" fmla="*/ 725107 h 746404"/>
                        <a:gd name="connsiteX7" fmla="*/ 112722 w 280792"/>
                        <a:gd name="connsiteY7" fmla="*/ 695866 h 746404"/>
                        <a:gd name="connsiteX8" fmla="*/ 100228 w 280792"/>
                        <a:gd name="connsiteY8" fmla="*/ 723859 h 746404"/>
                        <a:gd name="connsiteX9" fmla="*/ 874 w 280792"/>
                        <a:gd name="connsiteY9" fmla="*/ 723910 h 746404"/>
                        <a:gd name="connsiteX10" fmla="*/ 951 w 280792"/>
                        <a:gd name="connsiteY10" fmla="*/ 535643 h 746404"/>
                        <a:gd name="connsiteX11" fmla="*/ 0 w 280792"/>
                        <a:gd name="connsiteY11" fmla="*/ 345645 h 746404"/>
                        <a:gd name="connsiteX12" fmla="*/ 429 w 280792"/>
                        <a:gd name="connsiteY12" fmla="*/ 345352 h 746404"/>
                        <a:gd name="connsiteX13" fmla="*/ 30175 w 280792"/>
                        <a:gd name="connsiteY13" fmla="*/ 66630 h 746404"/>
                        <a:gd name="connsiteX14" fmla="*/ 13685 w 280792"/>
                        <a:gd name="connsiteY14" fmla="*/ 30121 h 746404"/>
                        <a:gd name="connsiteX15" fmla="*/ 2648 w 280792"/>
                        <a:gd name="connsiteY15" fmla="*/ 19041 h 746404"/>
                        <a:gd name="connsiteX16" fmla="*/ 33786 w 280792"/>
                        <a:gd name="connsiteY16" fmla="*/ 4548 h 746404"/>
                        <a:gd name="connsiteX17" fmla="*/ 71956 w 280792"/>
                        <a:gd name="connsiteY17" fmla="*/ 12 h 746404"/>
                        <a:gd name="connsiteX0" fmla="*/ 71956 w 280792"/>
                        <a:gd name="connsiteY0" fmla="*/ 12 h 746404"/>
                        <a:gd name="connsiteX1" fmla="*/ 114763 w 280792"/>
                        <a:gd name="connsiteY1" fmla="*/ 142343 h 746404"/>
                        <a:gd name="connsiteX2" fmla="*/ 165722 w 280792"/>
                        <a:gd name="connsiteY2" fmla="*/ 12 h 746404"/>
                        <a:gd name="connsiteX3" fmla="*/ 271719 w 280792"/>
                        <a:gd name="connsiteY3" fmla="*/ 73210 h 746404"/>
                        <a:gd name="connsiteX4" fmla="*/ 220759 w 280792"/>
                        <a:gd name="connsiteY4" fmla="*/ 343178 h 746404"/>
                        <a:gd name="connsiteX5" fmla="*/ 222732 w 280792"/>
                        <a:gd name="connsiteY5" fmla="*/ 717169 h 746404"/>
                        <a:gd name="connsiteX6" fmla="*/ 126551 w 280792"/>
                        <a:gd name="connsiteY6" fmla="*/ 725107 h 746404"/>
                        <a:gd name="connsiteX7" fmla="*/ 112722 w 280792"/>
                        <a:gd name="connsiteY7" fmla="*/ 695866 h 746404"/>
                        <a:gd name="connsiteX8" fmla="*/ 100228 w 280792"/>
                        <a:gd name="connsiteY8" fmla="*/ 723859 h 746404"/>
                        <a:gd name="connsiteX9" fmla="*/ 874 w 280792"/>
                        <a:gd name="connsiteY9" fmla="*/ 723910 h 746404"/>
                        <a:gd name="connsiteX10" fmla="*/ 951 w 280792"/>
                        <a:gd name="connsiteY10" fmla="*/ 535643 h 746404"/>
                        <a:gd name="connsiteX11" fmla="*/ 0 w 280792"/>
                        <a:gd name="connsiteY11" fmla="*/ 345645 h 746404"/>
                        <a:gd name="connsiteX12" fmla="*/ 3163 w 280792"/>
                        <a:gd name="connsiteY12" fmla="*/ 345352 h 746404"/>
                        <a:gd name="connsiteX13" fmla="*/ 30175 w 280792"/>
                        <a:gd name="connsiteY13" fmla="*/ 66630 h 746404"/>
                        <a:gd name="connsiteX14" fmla="*/ 13685 w 280792"/>
                        <a:gd name="connsiteY14" fmla="*/ 30121 h 746404"/>
                        <a:gd name="connsiteX15" fmla="*/ 2648 w 280792"/>
                        <a:gd name="connsiteY15" fmla="*/ 19041 h 746404"/>
                        <a:gd name="connsiteX16" fmla="*/ 33786 w 280792"/>
                        <a:gd name="connsiteY16" fmla="*/ 4548 h 746404"/>
                        <a:gd name="connsiteX17" fmla="*/ 71956 w 280792"/>
                        <a:gd name="connsiteY17" fmla="*/ 12 h 746404"/>
                        <a:gd name="connsiteX0" fmla="*/ 71956 w 280792"/>
                        <a:gd name="connsiteY0" fmla="*/ 12 h 746404"/>
                        <a:gd name="connsiteX1" fmla="*/ 114763 w 280792"/>
                        <a:gd name="connsiteY1" fmla="*/ 142343 h 746404"/>
                        <a:gd name="connsiteX2" fmla="*/ 165722 w 280792"/>
                        <a:gd name="connsiteY2" fmla="*/ 12 h 746404"/>
                        <a:gd name="connsiteX3" fmla="*/ 271719 w 280792"/>
                        <a:gd name="connsiteY3" fmla="*/ 73210 h 746404"/>
                        <a:gd name="connsiteX4" fmla="*/ 220759 w 280792"/>
                        <a:gd name="connsiteY4" fmla="*/ 343178 h 746404"/>
                        <a:gd name="connsiteX5" fmla="*/ 222732 w 280792"/>
                        <a:gd name="connsiteY5" fmla="*/ 717169 h 746404"/>
                        <a:gd name="connsiteX6" fmla="*/ 126551 w 280792"/>
                        <a:gd name="connsiteY6" fmla="*/ 725107 h 746404"/>
                        <a:gd name="connsiteX7" fmla="*/ 112722 w 280792"/>
                        <a:gd name="connsiteY7" fmla="*/ 695866 h 746404"/>
                        <a:gd name="connsiteX8" fmla="*/ 100228 w 280792"/>
                        <a:gd name="connsiteY8" fmla="*/ 723859 h 746404"/>
                        <a:gd name="connsiteX9" fmla="*/ 874 w 280792"/>
                        <a:gd name="connsiteY9" fmla="*/ 723910 h 746404"/>
                        <a:gd name="connsiteX10" fmla="*/ 951 w 280792"/>
                        <a:gd name="connsiteY10" fmla="*/ 535643 h 746404"/>
                        <a:gd name="connsiteX11" fmla="*/ 0 w 280792"/>
                        <a:gd name="connsiteY11" fmla="*/ 345645 h 746404"/>
                        <a:gd name="connsiteX12" fmla="*/ 30175 w 280792"/>
                        <a:gd name="connsiteY12" fmla="*/ 66630 h 746404"/>
                        <a:gd name="connsiteX13" fmla="*/ 13685 w 280792"/>
                        <a:gd name="connsiteY13" fmla="*/ 30121 h 746404"/>
                        <a:gd name="connsiteX14" fmla="*/ 2648 w 280792"/>
                        <a:gd name="connsiteY14" fmla="*/ 19041 h 746404"/>
                        <a:gd name="connsiteX15" fmla="*/ 33786 w 280792"/>
                        <a:gd name="connsiteY15" fmla="*/ 4548 h 746404"/>
                        <a:gd name="connsiteX16" fmla="*/ 71956 w 280792"/>
                        <a:gd name="connsiteY16" fmla="*/ 12 h 746404"/>
                        <a:gd name="connsiteX0" fmla="*/ 71095 w 279931"/>
                        <a:gd name="connsiteY0" fmla="*/ 12 h 746404"/>
                        <a:gd name="connsiteX1" fmla="*/ 113902 w 279931"/>
                        <a:gd name="connsiteY1" fmla="*/ 142343 h 746404"/>
                        <a:gd name="connsiteX2" fmla="*/ 164861 w 279931"/>
                        <a:gd name="connsiteY2" fmla="*/ 12 h 746404"/>
                        <a:gd name="connsiteX3" fmla="*/ 270858 w 279931"/>
                        <a:gd name="connsiteY3" fmla="*/ 73210 h 746404"/>
                        <a:gd name="connsiteX4" fmla="*/ 219898 w 279931"/>
                        <a:gd name="connsiteY4" fmla="*/ 343178 h 746404"/>
                        <a:gd name="connsiteX5" fmla="*/ 221871 w 279931"/>
                        <a:gd name="connsiteY5" fmla="*/ 717169 h 746404"/>
                        <a:gd name="connsiteX6" fmla="*/ 125690 w 279931"/>
                        <a:gd name="connsiteY6" fmla="*/ 725107 h 746404"/>
                        <a:gd name="connsiteX7" fmla="*/ 111861 w 279931"/>
                        <a:gd name="connsiteY7" fmla="*/ 695866 h 746404"/>
                        <a:gd name="connsiteX8" fmla="*/ 99367 w 279931"/>
                        <a:gd name="connsiteY8" fmla="*/ 723859 h 746404"/>
                        <a:gd name="connsiteX9" fmla="*/ 13 w 279931"/>
                        <a:gd name="connsiteY9" fmla="*/ 723910 h 746404"/>
                        <a:gd name="connsiteX10" fmla="*/ 90 w 279931"/>
                        <a:gd name="connsiteY10" fmla="*/ 535643 h 746404"/>
                        <a:gd name="connsiteX11" fmla="*/ 4610 w 279931"/>
                        <a:gd name="connsiteY11" fmla="*/ 345645 h 746404"/>
                        <a:gd name="connsiteX12" fmla="*/ 29314 w 279931"/>
                        <a:gd name="connsiteY12" fmla="*/ 66630 h 746404"/>
                        <a:gd name="connsiteX13" fmla="*/ 12824 w 279931"/>
                        <a:gd name="connsiteY13" fmla="*/ 30121 h 746404"/>
                        <a:gd name="connsiteX14" fmla="*/ 1787 w 279931"/>
                        <a:gd name="connsiteY14" fmla="*/ 19041 h 746404"/>
                        <a:gd name="connsiteX15" fmla="*/ 32925 w 279931"/>
                        <a:gd name="connsiteY15" fmla="*/ 4548 h 746404"/>
                        <a:gd name="connsiteX16" fmla="*/ 71095 w 279931"/>
                        <a:gd name="connsiteY16" fmla="*/ 12 h 746404"/>
                        <a:gd name="connsiteX0" fmla="*/ 71094 w 279930"/>
                        <a:gd name="connsiteY0" fmla="*/ 12 h 746404"/>
                        <a:gd name="connsiteX1" fmla="*/ 113901 w 279930"/>
                        <a:gd name="connsiteY1" fmla="*/ 142343 h 746404"/>
                        <a:gd name="connsiteX2" fmla="*/ 164860 w 279930"/>
                        <a:gd name="connsiteY2" fmla="*/ 12 h 746404"/>
                        <a:gd name="connsiteX3" fmla="*/ 270857 w 279930"/>
                        <a:gd name="connsiteY3" fmla="*/ 73210 h 746404"/>
                        <a:gd name="connsiteX4" fmla="*/ 219897 w 279930"/>
                        <a:gd name="connsiteY4" fmla="*/ 343178 h 746404"/>
                        <a:gd name="connsiteX5" fmla="*/ 221870 w 279930"/>
                        <a:gd name="connsiteY5" fmla="*/ 717169 h 746404"/>
                        <a:gd name="connsiteX6" fmla="*/ 125689 w 279930"/>
                        <a:gd name="connsiteY6" fmla="*/ 725107 h 746404"/>
                        <a:gd name="connsiteX7" fmla="*/ 111860 w 279930"/>
                        <a:gd name="connsiteY7" fmla="*/ 695866 h 746404"/>
                        <a:gd name="connsiteX8" fmla="*/ 99366 w 279930"/>
                        <a:gd name="connsiteY8" fmla="*/ 723859 h 746404"/>
                        <a:gd name="connsiteX9" fmla="*/ 12 w 279930"/>
                        <a:gd name="connsiteY9" fmla="*/ 723910 h 746404"/>
                        <a:gd name="connsiteX10" fmla="*/ 89 w 279930"/>
                        <a:gd name="connsiteY10" fmla="*/ 535643 h 746404"/>
                        <a:gd name="connsiteX11" fmla="*/ 1874 w 279930"/>
                        <a:gd name="connsiteY11" fmla="*/ 345645 h 746404"/>
                        <a:gd name="connsiteX12" fmla="*/ 29313 w 279930"/>
                        <a:gd name="connsiteY12" fmla="*/ 66630 h 746404"/>
                        <a:gd name="connsiteX13" fmla="*/ 12823 w 279930"/>
                        <a:gd name="connsiteY13" fmla="*/ 30121 h 746404"/>
                        <a:gd name="connsiteX14" fmla="*/ 1786 w 279930"/>
                        <a:gd name="connsiteY14" fmla="*/ 19041 h 746404"/>
                        <a:gd name="connsiteX15" fmla="*/ 32924 w 279930"/>
                        <a:gd name="connsiteY15" fmla="*/ 4548 h 746404"/>
                        <a:gd name="connsiteX16" fmla="*/ 71094 w 279930"/>
                        <a:gd name="connsiteY16" fmla="*/ 12 h 746404"/>
                        <a:gd name="connsiteX0" fmla="*/ 71094 w 279930"/>
                        <a:gd name="connsiteY0" fmla="*/ 12 h 746404"/>
                        <a:gd name="connsiteX1" fmla="*/ 113901 w 279930"/>
                        <a:gd name="connsiteY1" fmla="*/ 142343 h 746404"/>
                        <a:gd name="connsiteX2" fmla="*/ 164860 w 279930"/>
                        <a:gd name="connsiteY2" fmla="*/ 12 h 746404"/>
                        <a:gd name="connsiteX3" fmla="*/ 270857 w 279930"/>
                        <a:gd name="connsiteY3" fmla="*/ 73210 h 746404"/>
                        <a:gd name="connsiteX4" fmla="*/ 219897 w 279930"/>
                        <a:gd name="connsiteY4" fmla="*/ 343178 h 746404"/>
                        <a:gd name="connsiteX5" fmla="*/ 221870 w 279930"/>
                        <a:gd name="connsiteY5" fmla="*/ 717169 h 746404"/>
                        <a:gd name="connsiteX6" fmla="*/ 125689 w 279930"/>
                        <a:gd name="connsiteY6" fmla="*/ 725107 h 746404"/>
                        <a:gd name="connsiteX7" fmla="*/ 111860 w 279930"/>
                        <a:gd name="connsiteY7" fmla="*/ 695866 h 746404"/>
                        <a:gd name="connsiteX8" fmla="*/ 99366 w 279930"/>
                        <a:gd name="connsiteY8" fmla="*/ 723859 h 746404"/>
                        <a:gd name="connsiteX9" fmla="*/ 12 w 279930"/>
                        <a:gd name="connsiteY9" fmla="*/ 723910 h 746404"/>
                        <a:gd name="connsiteX10" fmla="*/ 89 w 279930"/>
                        <a:gd name="connsiteY10" fmla="*/ 535643 h 746404"/>
                        <a:gd name="connsiteX11" fmla="*/ 1874 w 279930"/>
                        <a:gd name="connsiteY11" fmla="*/ 345645 h 746404"/>
                        <a:gd name="connsiteX12" fmla="*/ 29313 w 279930"/>
                        <a:gd name="connsiteY12" fmla="*/ 66630 h 746404"/>
                        <a:gd name="connsiteX13" fmla="*/ 12823 w 279930"/>
                        <a:gd name="connsiteY13" fmla="*/ 30121 h 746404"/>
                        <a:gd name="connsiteX14" fmla="*/ 1786 w 279930"/>
                        <a:gd name="connsiteY14" fmla="*/ 19041 h 746404"/>
                        <a:gd name="connsiteX15" fmla="*/ 32924 w 279930"/>
                        <a:gd name="connsiteY15" fmla="*/ 4548 h 746404"/>
                        <a:gd name="connsiteX16" fmla="*/ 71094 w 279930"/>
                        <a:gd name="connsiteY16" fmla="*/ 12 h 746404"/>
                        <a:gd name="connsiteX0" fmla="*/ 71094 w 279930"/>
                        <a:gd name="connsiteY0" fmla="*/ 12 h 746404"/>
                        <a:gd name="connsiteX1" fmla="*/ 113901 w 279930"/>
                        <a:gd name="connsiteY1" fmla="*/ 142343 h 746404"/>
                        <a:gd name="connsiteX2" fmla="*/ 164860 w 279930"/>
                        <a:gd name="connsiteY2" fmla="*/ 12 h 746404"/>
                        <a:gd name="connsiteX3" fmla="*/ 270857 w 279930"/>
                        <a:gd name="connsiteY3" fmla="*/ 73210 h 746404"/>
                        <a:gd name="connsiteX4" fmla="*/ 219897 w 279930"/>
                        <a:gd name="connsiteY4" fmla="*/ 343178 h 746404"/>
                        <a:gd name="connsiteX5" fmla="*/ 221870 w 279930"/>
                        <a:gd name="connsiteY5" fmla="*/ 717169 h 746404"/>
                        <a:gd name="connsiteX6" fmla="*/ 125689 w 279930"/>
                        <a:gd name="connsiteY6" fmla="*/ 725107 h 746404"/>
                        <a:gd name="connsiteX7" fmla="*/ 111860 w 279930"/>
                        <a:gd name="connsiteY7" fmla="*/ 695866 h 746404"/>
                        <a:gd name="connsiteX8" fmla="*/ 99366 w 279930"/>
                        <a:gd name="connsiteY8" fmla="*/ 723859 h 746404"/>
                        <a:gd name="connsiteX9" fmla="*/ 12 w 279930"/>
                        <a:gd name="connsiteY9" fmla="*/ 723910 h 746404"/>
                        <a:gd name="connsiteX10" fmla="*/ 89 w 279930"/>
                        <a:gd name="connsiteY10" fmla="*/ 535643 h 746404"/>
                        <a:gd name="connsiteX11" fmla="*/ 1874 w 279930"/>
                        <a:gd name="connsiteY11" fmla="*/ 345645 h 746404"/>
                        <a:gd name="connsiteX12" fmla="*/ 29313 w 279930"/>
                        <a:gd name="connsiteY12" fmla="*/ 66630 h 746404"/>
                        <a:gd name="connsiteX13" fmla="*/ 12823 w 279930"/>
                        <a:gd name="connsiteY13" fmla="*/ 30121 h 746404"/>
                        <a:gd name="connsiteX14" fmla="*/ 1786 w 279930"/>
                        <a:gd name="connsiteY14" fmla="*/ 19041 h 746404"/>
                        <a:gd name="connsiteX15" fmla="*/ 32924 w 279930"/>
                        <a:gd name="connsiteY15" fmla="*/ 4548 h 746404"/>
                        <a:gd name="connsiteX16" fmla="*/ 71094 w 279930"/>
                        <a:gd name="connsiteY16" fmla="*/ 12 h 746404"/>
                        <a:gd name="connsiteX0" fmla="*/ 71094 w 279930"/>
                        <a:gd name="connsiteY0" fmla="*/ 12 h 746404"/>
                        <a:gd name="connsiteX1" fmla="*/ 113901 w 279930"/>
                        <a:gd name="connsiteY1" fmla="*/ 142343 h 746404"/>
                        <a:gd name="connsiteX2" fmla="*/ 164860 w 279930"/>
                        <a:gd name="connsiteY2" fmla="*/ 12 h 746404"/>
                        <a:gd name="connsiteX3" fmla="*/ 270857 w 279930"/>
                        <a:gd name="connsiteY3" fmla="*/ 73210 h 746404"/>
                        <a:gd name="connsiteX4" fmla="*/ 219897 w 279930"/>
                        <a:gd name="connsiteY4" fmla="*/ 343178 h 746404"/>
                        <a:gd name="connsiteX5" fmla="*/ 221870 w 279930"/>
                        <a:gd name="connsiteY5" fmla="*/ 717169 h 746404"/>
                        <a:gd name="connsiteX6" fmla="*/ 125689 w 279930"/>
                        <a:gd name="connsiteY6" fmla="*/ 725107 h 746404"/>
                        <a:gd name="connsiteX7" fmla="*/ 111860 w 279930"/>
                        <a:gd name="connsiteY7" fmla="*/ 695866 h 746404"/>
                        <a:gd name="connsiteX8" fmla="*/ 99366 w 279930"/>
                        <a:gd name="connsiteY8" fmla="*/ 723859 h 746404"/>
                        <a:gd name="connsiteX9" fmla="*/ 12 w 279930"/>
                        <a:gd name="connsiteY9" fmla="*/ 723910 h 746404"/>
                        <a:gd name="connsiteX10" fmla="*/ 89 w 279930"/>
                        <a:gd name="connsiteY10" fmla="*/ 535643 h 746404"/>
                        <a:gd name="connsiteX11" fmla="*/ 1874 w 279930"/>
                        <a:gd name="connsiteY11" fmla="*/ 345645 h 746404"/>
                        <a:gd name="connsiteX12" fmla="*/ 12823 w 279930"/>
                        <a:gd name="connsiteY12" fmla="*/ 30121 h 746404"/>
                        <a:gd name="connsiteX13" fmla="*/ 1786 w 279930"/>
                        <a:gd name="connsiteY13" fmla="*/ 19041 h 746404"/>
                        <a:gd name="connsiteX14" fmla="*/ 32924 w 279930"/>
                        <a:gd name="connsiteY14" fmla="*/ 4548 h 746404"/>
                        <a:gd name="connsiteX15" fmla="*/ 71094 w 279930"/>
                        <a:gd name="connsiteY15" fmla="*/ 12 h 746404"/>
                        <a:gd name="connsiteX0" fmla="*/ 71524 w 280360"/>
                        <a:gd name="connsiteY0" fmla="*/ 12 h 746404"/>
                        <a:gd name="connsiteX1" fmla="*/ 114331 w 280360"/>
                        <a:gd name="connsiteY1" fmla="*/ 142343 h 746404"/>
                        <a:gd name="connsiteX2" fmla="*/ 165290 w 280360"/>
                        <a:gd name="connsiteY2" fmla="*/ 12 h 746404"/>
                        <a:gd name="connsiteX3" fmla="*/ 271287 w 280360"/>
                        <a:gd name="connsiteY3" fmla="*/ 73210 h 746404"/>
                        <a:gd name="connsiteX4" fmla="*/ 220327 w 280360"/>
                        <a:gd name="connsiteY4" fmla="*/ 343178 h 746404"/>
                        <a:gd name="connsiteX5" fmla="*/ 222300 w 280360"/>
                        <a:gd name="connsiteY5" fmla="*/ 717169 h 746404"/>
                        <a:gd name="connsiteX6" fmla="*/ 126119 w 280360"/>
                        <a:gd name="connsiteY6" fmla="*/ 725107 h 746404"/>
                        <a:gd name="connsiteX7" fmla="*/ 112290 w 280360"/>
                        <a:gd name="connsiteY7" fmla="*/ 695866 h 746404"/>
                        <a:gd name="connsiteX8" fmla="*/ 99796 w 280360"/>
                        <a:gd name="connsiteY8" fmla="*/ 723859 h 746404"/>
                        <a:gd name="connsiteX9" fmla="*/ 442 w 280360"/>
                        <a:gd name="connsiteY9" fmla="*/ 723910 h 746404"/>
                        <a:gd name="connsiteX10" fmla="*/ 519 w 280360"/>
                        <a:gd name="connsiteY10" fmla="*/ 535643 h 746404"/>
                        <a:gd name="connsiteX11" fmla="*/ 2304 w 280360"/>
                        <a:gd name="connsiteY11" fmla="*/ 345645 h 746404"/>
                        <a:gd name="connsiteX12" fmla="*/ 2216 w 280360"/>
                        <a:gd name="connsiteY12" fmla="*/ 19041 h 746404"/>
                        <a:gd name="connsiteX13" fmla="*/ 33354 w 280360"/>
                        <a:gd name="connsiteY13" fmla="*/ 4548 h 746404"/>
                        <a:gd name="connsiteX14" fmla="*/ 71524 w 280360"/>
                        <a:gd name="connsiteY14" fmla="*/ 12 h 746404"/>
                        <a:gd name="connsiteX0" fmla="*/ 71094 w 279930"/>
                        <a:gd name="connsiteY0" fmla="*/ 12 h 746404"/>
                        <a:gd name="connsiteX1" fmla="*/ 113901 w 279930"/>
                        <a:gd name="connsiteY1" fmla="*/ 142343 h 746404"/>
                        <a:gd name="connsiteX2" fmla="*/ 164860 w 279930"/>
                        <a:gd name="connsiteY2" fmla="*/ 12 h 746404"/>
                        <a:gd name="connsiteX3" fmla="*/ 270857 w 279930"/>
                        <a:gd name="connsiteY3" fmla="*/ 73210 h 746404"/>
                        <a:gd name="connsiteX4" fmla="*/ 219897 w 279930"/>
                        <a:gd name="connsiteY4" fmla="*/ 343178 h 746404"/>
                        <a:gd name="connsiteX5" fmla="*/ 221870 w 279930"/>
                        <a:gd name="connsiteY5" fmla="*/ 717169 h 746404"/>
                        <a:gd name="connsiteX6" fmla="*/ 125689 w 279930"/>
                        <a:gd name="connsiteY6" fmla="*/ 725107 h 746404"/>
                        <a:gd name="connsiteX7" fmla="*/ 111860 w 279930"/>
                        <a:gd name="connsiteY7" fmla="*/ 695866 h 746404"/>
                        <a:gd name="connsiteX8" fmla="*/ 99366 w 279930"/>
                        <a:gd name="connsiteY8" fmla="*/ 723859 h 746404"/>
                        <a:gd name="connsiteX9" fmla="*/ 12 w 279930"/>
                        <a:gd name="connsiteY9" fmla="*/ 723910 h 746404"/>
                        <a:gd name="connsiteX10" fmla="*/ 89 w 279930"/>
                        <a:gd name="connsiteY10" fmla="*/ 535643 h 746404"/>
                        <a:gd name="connsiteX11" fmla="*/ 1874 w 279930"/>
                        <a:gd name="connsiteY11" fmla="*/ 345645 h 746404"/>
                        <a:gd name="connsiteX12" fmla="*/ 1786 w 279930"/>
                        <a:gd name="connsiteY12" fmla="*/ 19041 h 746404"/>
                        <a:gd name="connsiteX13" fmla="*/ 32924 w 279930"/>
                        <a:gd name="connsiteY13" fmla="*/ 4548 h 746404"/>
                        <a:gd name="connsiteX14" fmla="*/ 71094 w 279930"/>
                        <a:gd name="connsiteY14" fmla="*/ 12 h 746404"/>
                        <a:gd name="connsiteX0" fmla="*/ 71094 w 279930"/>
                        <a:gd name="connsiteY0" fmla="*/ 12 h 746404"/>
                        <a:gd name="connsiteX1" fmla="*/ 113901 w 279930"/>
                        <a:gd name="connsiteY1" fmla="*/ 142343 h 746404"/>
                        <a:gd name="connsiteX2" fmla="*/ 164860 w 279930"/>
                        <a:gd name="connsiteY2" fmla="*/ 12 h 746404"/>
                        <a:gd name="connsiteX3" fmla="*/ 270857 w 279930"/>
                        <a:gd name="connsiteY3" fmla="*/ 73210 h 746404"/>
                        <a:gd name="connsiteX4" fmla="*/ 219897 w 279930"/>
                        <a:gd name="connsiteY4" fmla="*/ 343178 h 746404"/>
                        <a:gd name="connsiteX5" fmla="*/ 221870 w 279930"/>
                        <a:gd name="connsiteY5" fmla="*/ 717169 h 746404"/>
                        <a:gd name="connsiteX6" fmla="*/ 125689 w 279930"/>
                        <a:gd name="connsiteY6" fmla="*/ 725107 h 746404"/>
                        <a:gd name="connsiteX7" fmla="*/ 111860 w 279930"/>
                        <a:gd name="connsiteY7" fmla="*/ 695866 h 746404"/>
                        <a:gd name="connsiteX8" fmla="*/ 99366 w 279930"/>
                        <a:gd name="connsiteY8" fmla="*/ 723859 h 746404"/>
                        <a:gd name="connsiteX9" fmla="*/ 12 w 279930"/>
                        <a:gd name="connsiteY9" fmla="*/ 723910 h 746404"/>
                        <a:gd name="connsiteX10" fmla="*/ 89 w 279930"/>
                        <a:gd name="connsiteY10" fmla="*/ 535643 h 746404"/>
                        <a:gd name="connsiteX11" fmla="*/ 1874 w 279930"/>
                        <a:gd name="connsiteY11" fmla="*/ 345645 h 746404"/>
                        <a:gd name="connsiteX12" fmla="*/ 1786 w 279930"/>
                        <a:gd name="connsiteY12" fmla="*/ 19041 h 746404"/>
                        <a:gd name="connsiteX13" fmla="*/ 32924 w 279930"/>
                        <a:gd name="connsiteY13" fmla="*/ 4548 h 746404"/>
                        <a:gd name="connsiteX14" fmla="*/ 71094 w 279930"/>
                        <a:gd name="connsiteY14" fmla="*/ 12 h 746404"/>
                        <a:gd name="connsiteX0" fmla="*/ 71094 w 279930"/>
                        <a:gd name="connsiteY0" fmla="*/ 12 h 746404"/>
                        <a:gd name="connsiteX1" fmla="*/ 113901 w 279930"/>
                        <a:gd name="connsiteY1" fmla="*/ 142343 h 746404"/>
                        <a:gd name="connsiteX2" fmla="*/ 164860 w 279930"/>
                        <a:gd name="connsiteY2" fmla="*/ 12 h 746404"/>
                        <a:gd name="connsiteX3" fmla="*/ 270857 w 279930"/>
                        <a:gd name="connsiteY3" fmla="*/ 73210 h 746404"/>
                        <a:gd name="connsiteX4" fmla="*/ 219897 w 279930"/>
                        <a:gd name="connsiteY4" fmla="*/ 343178 h 746404"/>
                        <a:gd name="connsiteX5" fmla="*/ 221870 w 279930"/>
                        <a:gd name="connsiteY5" fmla="*/ 717169 h 746404"/>
                        <a:gd name="connsiteX6" fmla="*/ 125689 w 279930"/>
                        <a:gd name="connsiteY6" fmla="*/ 725107 h 746404"/>
                        <a:gd name="connsiteX7" fmla="*/ 111860 w 279930"/>
                        <a:gd name="connsiteY7" fmla="*/ 695866 h 746404"/>
                        <a:gd name="connsiteX8" fmla="*/ 99366 w 279930"/>
                        <a:gd name="connsiteY8" fmla="*/ 723859 h 746404"/>
                        <a:gd name="connsiteX9" fmla="*/ 12 w 279930"/>
                        <a:gd name="connsiteY9" fmla="*/ 723910 h 746404"/>
                        <a:gd name="connsiteX10" fmla="*/ 89 w 279930"/>
                        <a:gd name="connsiteY10" fmla="*/ 535643 h 746404"/>
                        <a:gd name="connsiteX11" fmla="*/ 1874 w 279930"/>
                        <a:gd name="connsiteY11" fmla="*/ 345645 h 746404"/>
                        <a:gd name="connsiteX12" fmla="*/ 1786 w 279930"/>
                        <a:gd name="connsiteY12" fmla="*/ 19041 h 746404"/>
                        <a:gd name="connsiteX13" fmla="*/ 32924 w 279930"/>
                        <a:gd name="connsiteY13" fmla="*/ 4548 h 746404"/>
                        <a:gd name="connsiteX14" fmla="*/ 71094 w 279930"/>
                        <a:gd name="connsiteY14" fmla="*/ 12 h 746404"/>
                        <a:gd name="connsiteX0" fmla="*/ 71094 w 279930"/>
                        <a:gd name="connsiteY0" fmla="*/ 12 h 746404"/>
                        <a:gd name="connsiteX1" fmla="*/ 113901 w 279930"/>
                        <a:gd name="connsiteY1" fmla="*/ 142343 h 746404"/>
                        <a:gd name="connsiteX2" fmla="*/ 164860 w 279930"/>
                        <a:gd name="connsiteY2" fmla="*/ 12 h 746404"/>
                        <a:gd name="connsiteX3" fmla="*/ 270857 w 279930"/>
                        <a:gd name="connsiteY3" fmla="*/ 73210 h 746404"/>
                        <a:gd name="connsiteX4" fmla="*/ 219897 w 279930"/>
                        <a:gd name="connsiteY4" fmla="*/ 343178 h 746404"/>
                        <a:gd name="connsiteX5" fmla="*/ 221870 w 279930"/>
                        <a:gd name="connsiteY5" fmla="*/ 717169 h 746404"/>
                        <a:gd name="connsiteX6" fmla="*/ 125689 w 279930"/>
                        <a:gd name="connsiteY6" fmla="*/ 725107 h 746404"/>
                        <a:gd name="connsiteX7" fmla="*/ 111860 w 279930"/>
                        <a:gd name="connsiteY7" fmla="*/ 695866 h 746404"/>
                        <a:gd name="connsiteX8" fmla="*/ 99366 w 279930"/>
                        <a:gd name="connsiteY8" fmla="*/ 723859 h 746404"/>
                        <a:gd name="connsiteX9" fmla="*/ 12 w 279930"/>
                        <a:gd name="connsiteY9" fmla="*/ 723910 h 746404"/>
                        <a:gd name="connsiteX10" fmla="*/ 89 w 279930"/>
                        <a:gd name="connsiteY10" fmla="*/ 535643 h 746404"/>
                        <a:gd name="connsiteX11" fmla="*/ 1874 w 279930"/>
                        <a:gd name="connsiteY11" fmla="*/ 345645 h 746404"/>
                        <a:gd name="connsiteX12" fmla="*/ 1786 w 279930"/>
                        <a:gd name="connsiteY12" fmla="*/ 19041 h 746404"/>
                        <a:gd name="connsiteX13" fmla="*/ 32924 w 279930"/>
                        <a:gd name="connsiteY13" fmla="*/ 4548 h 746404"/>
                        <a:gd name="connsiteX14" fmla="*/ 71094 w 279930"/>
                        <a:gd name="connsiteY14" fmla="*/ 12 h 746404"/>
                        <a:gd name="connsiteX0" fmla="*/ 71094 w 279930"/>
                        <a:gd name="connsiteY0" fmla="*/ 12 h 746404"/>
                        <a:gd name="connsiteX1" fmla="*/ 113901 w 279930"/>
                        <a:gd name="connsiteY1" fmla="*/ 142343 h 746404"/>
                        <a:gd name="connsiteX2" fmla="*/ 164860 w 279930"/>
                        <a:gd name="connsiteY2" fmla="*/ 12 h 746404"/>
                        <a:gd name="connsiteX3" fmla="*/ 270857 w 279930"/>
                        <a:gd name="connsiteY3" fmla="*/ 73210 h 746404"/>
                        <a:gd name="connsiteX4" fmla="*/ 219897 w 279930"/>
                        <a:gd name="connsiteY4" fmla="*/ 343178 h 746404"/>
                        <a:gd name="connsiteX5" fmla="*/ 221870 w 279930"/>
                        <a:gd name="connsiteY5" fmla="*/ 717169 h 746404"/>
                        <a:gd name="connsiteX6" fmla="*/ 125689 w 279930"/>
                        <a:gd name="connsiteY6" fmla="*/ 725107 h 746404"/>
                        <a:gd name="connsiteX7" fmla="*/ 111860 w 279930"/>
                        <a:gd name="connsiteY7" fmla="*/ 695866 h 746404"/>
                        <a:gd name="connsiteX8" fmla="*/ 99366 w 279930"/>
                        <a:gd name="connsiteY8" fmla="*/ 723859 h 746404"/>
                        <a:gd name="connsiteX9" fmla="*/ 12 w 279930"/>
                        <a:gd name="connsiteY9" fmla="*/ 723910 h 746404"/>
                        <a:gd name="connsiteX10" fmla="*/ 89 w 279930"/>
                        <a:gd name="connsiteY10" fmla="*/ 535643 h 746404"/>
                        <a:gd name="connsiteX11" fmla="*/ 1874 w 279930"/>
                        <a:gd name="connsiteY11" fmla="*/ 345645 h 746404"/>
                        <a:gd name="connsiteX12" fmla="*/ 1786 w 279930"/>
                        <a:gd name="connsiteY12" fmla="*/ 19041 h 746404"/>
                        <a:gd name="connsiteX13" fmla="*/ 32924 w 279930"/>
                        <a:gd name="connsiteY13" fmla="*/ 4548 h 746404"/>
                        <a:gd name="connsiteX14" fmla="*/ 71094 w 279930"/>
                        <a:gd name="connsiteY14" fmla="*/ 12 h 746404"/>
                        <a:gd name="connsiteX0" fmla="*/ 71094 w 279930"/>
                        <a:gd name="connsiteY0" fmla="*/ 12 h 746404"/>
                        <a:gd name="connsiteX1" fmla="*/ 113901 w 279930"/>
                        <a:gd name="connsiteY1" fmla="*/ 142343 h 746404"/>
                        <a:gd name="connsiteX2" fmla="*/ 164860 w 279930"/>
                        <a:gd name="connsiteY2" fmla="*/ 12 h 746404"/>
                        <a:gd name="connsiteX3" fmla="*/ 270857 w 279930"/>
                        <a:gd name="connsiteY3" fmla="*/ 73210 h 746404"/>
                        <a:gd name="connsiteX4" fmla="*/ 219897 w 279930"/>
                        <a:gd name="connsiteY4" fmla="*/ 343178 h 746404"/>
                        <a:gd name="connsiteX5" fmla="*/ 221870 w 279930"/>
                        <a:gd name="connsiteY5" fmla="*/ 717169 h 746404"/>
                        <a:gd name="connsiteX6" fmla="*/ 125689 w 279930"/>
                        <a:gd name="connsiteY6" fmla="*/ 725107 h 746404"/>
                        <a:gd name="connsiteX7" fmla="*/ 111860 w 279930"/>
                        <a:gd name="connsiteY7" fmla="*/ 695866 h 746404"/>
                        <a:gd name="connsiteX8" fmla="*/ 99366 w 279930"/>
                        <a:gd name="connsiteY8" fmla="*/ 723859 h 746404"/>
                        <a:gd name="connsiteX9" fmla="*/ 12 w 279930"/>
                        <a:gd name="connsiteY9" fmla="*/ 723910 h 746404"/>
                        <a:gd name="connsiteX10" fmla="*/ 89 w 279930"/>
                        <a:gd name="connsiteY10" fmla="*/ 535643 h 746404"/>
                        <a:gd name="connsiteX11" fmla="*/ 1874 w 279930"/>
                        <a:gd name="connsiteY11" fmla="*/ 345645 h 746404"/>
                        <a:gd name="connsiteX12" fmla="*/ 1786 w 279930"/>
                        <a:gd name="connsiteY12" fmla="*/ 19041 h 746404"/>
                        <a:gd name="connsiteX13" fmla="*/ 32924 w 279930"/>
                        <a:gd name="connsiteY13" fmla="*/ 4548 h 746404"/>
                        <a:gd name="connsiteX14" fmla="*/ 71094 w 279930"/>
                        <a:gd name="connsiteY14" fmla="*/ 12 h 746404"/>
                        <a:gd name="connsiteX0" fmla="*/ 71094 w 279930"/>
                        <a:gd name="connsiteY0" fmla="*/ 12 h 746404"/>
                        <a:gd name="connsiteX1" fmla="*/ 113901 w 279930"/>
                        <a:gd name="connsiteY1" fmla="*/ 142343 h 746404"/>
                        <a:gd name="connsiteX2" fmla="*/ 164860 w 279930"/>
                        <a:gd name="connsiteY2" fmla="*/ 12 h 746404"/>
                        <a:gd name="connsiteX3" fmla="*/ 270857 w 279930"/>
                        <a:gd name="connsiteY3" fmla="*/ 73210 h 746404"/>
                        <a:gd name="connsiteX4" fmla="*/ 219897 w 279930"/>
                        <a:gd name="connsiteY4" fmla="*/ 343178 h 746404"/>
                        <a:gd name="connsiteX5" fmla="*/ 221870 w 279930"/>
                        <a:gd name="connsiteY5" fmla="*/ 717169 h 746404"/>
                        <a:gd name="connsiteX6" fmla="*/ 125689 w 279930"/>
                        <a:gd name="connsiteY6" fmla="*/ 725107 h 746404"/>
                        <a:gd name="connsiteX7" fmla="*/ 111860 w 279930"/>
                        <a:gd name="connsiteY7" fmla="*/ 695866 h 746404"/>
                        <a:gd name="connsiteX8" fmla="*/ 99366 w 279930"/>
                        <a:gd name="connsiteY8" fmla="*/ 723859 h 746404"/>
                        <a:gd name="connsiteX9" fmla="*/ 12 w 279930"/>
                        <a:gd name="connsiteY9" fmla="*/ 723910 h 746404"/>
                        <a:gd name="connsiteX10" fmla="*/ 89 w 279930"/>
                        <a:gd name="connsiteY10" fmla="*/ 535643 h 746404"/>
                        <a:gd name="connsiteX11" fmla="*/ 4608 w 279930"/>
                        <a:gd name="connsiteY11" fmla="*/ 353851 h 746404"/>
                        <a:gd name="connsiteX12" fmla="*/ 1786 w 279930"/>
                        <a:gd name="connsiteY12" fmla="*/ 19041 h 746404"/>
                        <a:gd name="connsiteX13" fmla="*/ 32924 w 279930"/>
                        <a:gd name="connsiteY13" fmla="*/ 4548 h 746404"/>
                        <a:gd name="connsiteX14" fmla="*/ 71094 w 279930"/>
                        <a:gd name="connsiteY14" fmla="*/ 12 h 746404"/>
                        <a:gd name="connsiteX0" fmla="*/ 72060 w 280896"/>
                        <a:gd name="connsiteY0" fmla="*/ 12 h 746404"/>
                        <a:gd name="connsiteX1" fmla="*/ 114867 w 280896"/>
                        <a:gd name="connsiteY1" fmla="*/ 142343 h 746404"/>
                        <a:gd name="connsiteX2" fmla="*/ 165826 w 280896"/>
                        <a:gd name="connsiteY2" fmla="*/ 12 h 746404"/>
                        <a:gd name="connsiteX3" fmla="*/ 271823 w 280896"/>
                        <a:gd name="connsiteY3" fmla="*/ 73210 h 746404"/>
                        <a:gd name="connsiteX4" fmla="*/ 220863 w 280896"/>
                        <a:gd name="connsiteY4" fmla="*/ 343178 h 746404"/>
                        <a:gd name="connsiteX5" fmla="*/ 222836 w 280896"/>
                        <a:gd name="connsiteY5" fmla="*/ 717169 h 746404"/>
                        <a:gd name="connsiteX6" fmla="*/ 126655 w 280896"/>
                        <a:gd name="connsiteY6" fmla="*/ 725107 h 746404"/>
                        <a:gd name="connsiteX7" fmla="*/ 112826 w 280896"/>
                        <a:gd name="connsiteY7" fmla="*/ 695866 h 746404"/>
                        <a:gd name="connsiteX8" fmla="*/ 100332 w 280896"/>
                        <a:gd name="connsiteY8" fmla="*/ 723859 h 746404"/>
                        <a:gd name="connsiteX9" fmla="*/ 978 w 280896"/>
                        <a:gd name="connsiteY9" fmla="*/ 723910 h 746404"/>
                        <a:gd name="connsiteX10" fmla="*/ 1055 w 280896"/>
                        <a:gd name="connsiteY10" fmla="*/ 535643 h 746404"/>
                        <a:gd name="connsiteX11" fmla="*/ 105 w 280896"/>
                        <a:gd name="connsiteY11" fmla="*/ 353851 h 746404"/>
                        <a:gd name="connsiteX12" fmla="*/ 2752 w 280896"/>
                        <a:gd name="connsiteY12" fmla="*/ 19041 h 746404"/>
                        <a:gd name="connsiteX13" fmla="*/ 33890 w 280896"/>
                        <a:gd name="connsiteY13" fmla="*/ 4548 h 746404"/>
                        <a:gd name="connsiteX14" fmla="*/ 72060 w 280896"/>
                        <a:gd name="connsiteY14" fmla="*/ 12 h 746404"/>
                        <a:gd name="connsiteX0" fmla="*/ 72060 w 280896"/>
                        <a:gd name="connsiteY0" fmla="*/ 12 h 746404"/>
                        <a:gd name="connsiteX1" fmla="*/ 114867 w 280896"/>
                        <a:gd name="connsiteY1" fmla="*/ 142343 h 746404"/>
                        <a:gd name="connsiteX2" fmla="*/ 165826 w 280896"/>
                        <a:gd name="connsiteY2" fmla="*/ 12 h 746404"/>
                        <a:gd name="connsiteX3" fmla="*/ 271823 w 280896"/>
                        <a:gd name="connsiteY3" fmla="*/ 73210 h 746404"/>
                        <a:gd name="connsiteX4" fmla="*/ 220863 w 280896"/>
                        <a:gd name="connsiteY4" fmla="*/ 343178 h 746404"/>
                        <a:gd name="connsiteX5" fmla="*/ 222836 w 280896"/>
                        <a:gd name="connsiteY5" fmla="*/ 717169 h 746404"/>
                        <a:gd name="connsiteX6" fmla="*/ 126655 w 280896"/>
                        <a:gd name="connsiteY6" fmla="*/ 725107 h 746404"/>
                        <a:gd name="connsiteX7" fmla="*/ 112826 w 280896"/>
                        <a:gd name="connsiteY7" fmla="*/ 695866 h 746404"/>
                        <a:gd name="connsiteX8" fmla="*/ 100332 w 280896"/>
                        <a:gd name="connsiteY8" fmla="*/ 723859 h 746404"/>
                        <a:gd name="connsiteX9" fmla="*/ 978 w 280896"/>
                        <a:gd name="connsiteY9" fmla="*/ 723910 h 746404"/>
                        <a:gd name="connsiteX10" fmla="*/ 1055 w 280896"/>
                        <a:gd name="connsiteY10" fmla="*/ 535643 h 746404"/>
                        <a:gd name="connsiteX11" fmla="*/ 105 w 280896"/>
                        <a:gd name="connsiteY11" fmla="*/ 353851 h 746404"/>
                        <a:gd name="connsiteX12" fmla="*/ 2752 w 280896"/>
                        <a:gd name="connsiteY12" fmla="*/ 19041 h 746404"/>
                        <a:gd name="connsiteX13" fmla="*/ 33890 w 280896"/>
                        <a:gd name="connsiteY13" fmla="*/ 4548 h 746404"/>
                        <a:gd name="connsiteX14" fmla="*/ 72060 w 280896"/>
                        <a:gd name="connsiteY14" fmla="*/ 12 h 746404"/>
                        <a:gd name="connsiteX0" fmla="*/ 72060 w 280896"/>
                        <a:gd name="connsiteY0" fmla="*/ 12 h 746404"/>
                        <a:gd name="connsiteX1" fmla="*/ 114867 w 280896"/>
                        <a:gd name="connsiteY1" fmla="*/ 142343 h 746404"/>
                        <a:gd name="connsiteX2" fmla="*/ 165826 w 280896"/>
                        <a:gd name="connsiteY2" fmla="*/ 12 h 746404"/>
                        <a:gd name="connsiteX3" fmla="*/ 271823 w 280896"/>
                        <a:gd name="connsiteY3" fmla="*/ 73210 h 746404"/>
                        <a:gd name="connsiteX4" fmla="*/ 220863 w 280896"/>
                        <a:gd name="connsiteY4" fmla="*/ 343178 h 746404"/>
                        <a:gd name="connsiteX5" fmla="*/ 222836 w 280896"/>
                        <a:gd name="connsiteY5" fmla="*/ 717169 h 746404"/>
                        <a:gd name="connsiteX6" fmla="*/ 126655 w 280896"/>
                        <a:gd name="connsiteY6" fmla="*/ 725107 h 746404"/>
                        <a:gd name="connsiteX7" fmla="*/ 112826 w 280896"/>
                        <a:gd name="connsiteY7" fmla="*/ 695866 h 746404"/>
                        <a:gd name="connsiteX8" fmla="*/ 100332 w 280896"/>
                        <a:gd name="connsiteY8" fmla="*/ 723859 h 746404"/>
                        <a:gd name="connsiteX9" fmla="*/ 978 w 280896"/>
                        <a:gd name="connsiteY9" fmla="*/ 723910 h 746404"/>
                        <a:gd name="connsiteX10" fmla="*/ 1055 w 280896"/>
                        <a:gd name="connsiteY10" fmla="*/ 535643 h 746404"/>
                        <a:gd name="connsiteX11" fmla="*/ 105 w 280896"/>
                        <a:gd name="connsiteY11" fmla="*/ 353851 h 746404"/>
                        <a:gd name="connsiteX12" fmla="*/ 2752 w 280896"/>
                        <a:gd name="connsiteY12" fmla="*/ 19041 h 746404"/>
                        <a:gd name="connsiteX13" fmla="*/ 33890 w 280896"/>
                        <a:gd name="connsiteY13" fmla="*/ 4548 h 746404"/>
                        <a:gd name="connsiteX14" fmla="*/ 72060 w 280896"/>
                        <a:gd name="connsiteY14" fmla="*/ 12 h 746404"/>
                        <a:gd name="connsiteX0" fmla="*/ 71094 w 279930"/>
                        <a:gd name="connsiteY0" fmla="*/ 12 h 746404"/>
                        <a:gd name="connsiteX1" fmla="*/ 113901 w 279930"/>
                        <a:gd name="connsiteY1" fmla="*/ 142343 h 746404"/>
                        <a:gd name="connsiteX2" fmla="*/ 164860 w 279930"/>
                        <a:gd name="connsiteY2" fmla="*/ 12 h 746404"/>
                        <a:gd name="connsiteX3" fmla="*/ 270857 w 279930"/>
                        <a:gd name="connsiteY3" fmla="*/ 73210 h 746404"/>
                        <a:gd name="connsiteX4" fmla="*/ 219897 w 279930"/>
                        <a:gd name="connsiteY4" fmla="*/ 343178 h 746404"/>
                        <a:gd name="connsiteX5" fmla="*/ 221870 w 279930"/>
                        <a:gd name="connsiteY5" fmla="*/ 717169 h 746404"/>
                        <a:gd name="connsiteX6" fmla="*/ 125689 w 279930"/>
                        <a:gd name="connsiteY6" fmla="*/ 725107 h 746404"/>
                        <a:gd name="connsiteX7" fmla="*/ 111860 w 279930"/>
                        <a:gd name="connsiteY7" fmla="*/ 695866 h 746404"/>
                        <a:gd name="connsiteX8" fmla="*/ 99366 w 279930"/>
                        <a:gd name="connsiteY8" fmla="*/ 723859 h 746404"/>
                        <a:gd name="connsiteX9" fmla="*/ 12 w 279930"/>
                        <a:gd name="connsiteY9" fmla="*/ 723910 h 746404"/>
                        <a:gd name="connsiteX10" fmla="*/ 89 w 279930"/>
                        <a:gd name="connsiteY10" fmla="*/ 535643 h 746404"/>
                        <a:gd name="connsiteX11" fmla="*/ 1875 w 279930"/>
                        <a:gd name="connsiteY11" fmla="*/ 353851 h 746404"/>
                        <a:gd name="connsiteX12" fmla="*/ 1786 w 279930"/>
                        <a:gd name="connsiteY12" fmla="*/ 19041 h 746404"/>
                        <a:gd name="connsiteX13" fmla="*/ 32924 w 279930"/>
                        <a:gd name="connsiteY13" fmla="*/ 4548 h 746404"/>
                        <a:gd name="connsiteX14" fmla="*/ 71094 w 279930"/>
                        <a:gd name="connsiteY14" fmla="*/ 12 h 746404"/>
                        <a:gd name="connsiteX0" fmla="*/ 71094 w 279930"/>
                        <a:gd name="connsiteY0" fmla="*/ 12 h 746404"/>
                        <a:gd name="connsiteX1" fmla="*/ 113901 w 279930"/>
                        <a:gd name="connsiteY1" fmla="*/ 142343 h 746404"/>
                        <a:gd name="connsiteX2" fmla="*/ 164860 w 279930"/>
                        <a:gd name="connsiteY2" fmla="*/ 12 h 746404"/>
                        <a:gd name="connsiteX3" fmla="*/ 270857 w 279930"/>
                        <a:gd name="connsiteY3" fmla="*/ 73210 h 746404"/>
                        <a:gd name="connsiteX4" fmla="*/ 219897 w 279930"/>
                        <a:gd name="connsiteY4" fmla="*/ 343178 h 746404"/>
                        <a:gd name="connsiteX5" fmla="*/ 221870 w 279930"/>
                        <a:gd name="connsiteY5" fmla="*/ 717169 h 746404"/>
                        <a:gd name="connsiteX6" fmla="*/ 125689 w 279930"/>
                        <a:gd name="connsiteY6" fmla="*/ 725107 h 746404"/>
                        <a:gd name="connsiteX7" fmla="*/ 111860 w 279930"/>
                        <a:gd name="connsiteY7" fmla="*/ 695866 h 746404"/>
                        <a:gd name="connsiteX8" fmla="*/ 99366 w 279930"/>
                        <a:gd name="connsiteY8" fmla="*/ 723859 h 746404"/>
                        <a:gd name="connsiteX9" fmla="*/ 12 w 279930"/>
                        <a:gd name="connsiteY9" fmla="*/ 723910 h 746404"/>
                        <a:gd name="connsiteX10" fmla="*/ 89 w 279930"/>
                        <a:gd name="connsiteY10" fmla="*/ 535643 h 746404"/>
                        <a:gd name="connsiteX11" fmla="*/ 1875 w 279930"/>
                        <a:gd name="connsiteY11" fmla="*/ 353851 h 746404"/>
                        <a:gd name="connsiteX12" fmla="*/ 1786 w 279930"/>
                        <a:gd name="connsiteY12" fmla="*/ 19041 h 746404"/>
                        <a:gd name="connsiteX13" fmla="*/ 32924 w 279930"/>
                        <a:gd name="connsiteY13" fmla="*/ 4548 h 746404"/>
                        <a:gd name="connsiteX14" fmla="*/ 71094 w 279930"/>
                        <a:gd name="connsiteY14" fmla="*/ 12 h 746404"/>
                        <a:gd name="connsiteX0" fmla="*/ 74739 w 283575"/>
                        <a:gd name="connsiteY0" fmla="*/ 12 h 746404"/>
                        <a:gd name="connsiteX1" fmla="*/ 117546 w 283575"/>
                        <a:gd name="connsiteY1" fmla="*/ 142343 h 746404"/>
                        <a:gd name="connsiteX2" fmla="*/ 168505 w 283575"/>
                        <a:gd name="connsiteY2" fmla="*/ 12 h 746404"/>
                        <a:gd name="connsiteX3" fmla="*/ 274502 w 283575"/>
                        <a:gd name="connsiteY3" fmla="*/ 73210 h 746404"/>
                        <a:gd name="connsiteX4" fmla="*/ 223542 w 283575"/>
                        <a:gd name="connsiteY4" fmla="*/ 343178 h 746404"/>
                        <a:gd name="connsiteX5" fmla="*/ 225515 w 283575"/>
                        <a:gd name="connsiteY5" fmla="*/ 717169 h 746404"/>
                        <a:gd name="connsiteX6" fmla="*/ 129334 w 283575"/>
                        <a:gd name="connsiteY6" fmla="*/ 725107 h 746404"/>
                        <a:gd name="connsiteX7" fmla="*/ 115505 w 283575"/>
                        <a:gd name="connsiteY7" fmla="*/ 695866 h 746404"/>
                        <a:gd name="connsiteX8" fmla="*/ 103011 w 283575"/>
                        <a:gd name="connsiteY8" fmla="*/ 723859 h 746404"/>
                        <a:gd name="connsiteX9" fmla="*/ 3657 w 283575"/>
                        <a:gd name="connsiteY9" fmla="*/ 723910 h 746404"/>
                        <a:gd name="connsiteX10" fmla="*/ 3734 w 283575"/>
                        <a:gd name="connsiteY10" fmla="*/ 535643 h 746404"/>
                        <a:gd name="connsiteX11" fmla="*/ 50 w 283575"/>
                        <a:gd name="connsiteY11" fmla="*/ 356586 h 746404"/>
                        <a:gd name="connsiteX12" fmla="*/ 5431 w 283575"/>
                        <a:gd name="connsiteY12" fmla="*/ 19041 h 746404"/>
                        <a:gd name="connsiteX13" fmla="*/ 36569 w 283575"/>
                        <a:gd name="connsiteY13" fmla="*/ 4548 h 746404"/>
                        <a:gd name="connsiteX14" fmla="*/ 74739 w 283575"/>
                        <a:gd name="connsiteY14" fmla="*/ 12 h 746404"/>
                        <a:gd name="connsiteX0" fmla="*/ 79853 w 288689"/>
                        <a:gd name="connsiteY0" fmla="*/ 12 h 746404"/>
                        <a:gd name="connsiteX1" fmla="*/ 122660 w 288689"/>
                        <a:gd name="connsiteY1" fmla="*/ 142343 h 746404"/>
                        <a:gd name="connsiteX2" fmla="*/ 173619 w 288689"/>
                        <a:gd name="connsiteY2" fmla="*/ 12 h 746404"/>
                        <a:gd name="connsiteX3" fmla="*/ 279616 w 288689"/>
                        <a:gd name="connsiteY3" fmla="*/ 73210 h 746404"/>
                        <a:gd name="connsiteX4" fmla="*/ 228656 w 288689"/>
                        <a:gd name="connsiteY4" fmla="*/ 343178 h 746404"/>
                        <a:gd name="connsiteX5" fmla="*/ 230629 w 288689"/>
                        <a:gd name="connsiteY5" fmla="*/ 717169 h 746404"/>
                        <a:gd name="connsiteX6" fmla="*/ 134448 w 288689"/>
                        <a:gd name="connsiteY6" fmla="*/ 725107 h 746404"/>
                        <a:gd name="connsiteX7" fmla="*/ 120619 w 288689"/>
                        <a:gd name="connsiteY7" fmla="*/ 695866 h 746404"/>
                        <a:gd name="connsiteX8" fmla="*/ 108125 w 288689"/>
                        <a:gd name="connsiteY8" fmla="*/ 723859 h 746404"/>
                        <a:gd name="connsiteX9" fmla="*/ 8771 w 288689"/>
                        <a:gd name="connsiteY9" fmla="*/ 723910 h 746404"/>
                        <a:gd name="connsiteX10" fmla="*/ 5164 w 288689"/>
                        <a:gd name="connsiteY10" fmla="*/ 356586 h 746404"/>
                        <a:gd name="connsiteX11" fmla="*/ 10545 w 288689"/>
                        <a:gd name="connsiteY11" fmla="*/ 19041 h 746404"/>
                        <a:gd name="connsiteX12" fmla="*/ 41683 w 288689"/>
                        <a:gd name="connsiteY12" fmla="*/ 4548 h 746404"/>
                        <a:gd name="connsiteX13" fmla="*/ 79853 w 288689"/>
                        <a:gd name="connsiteY13" fmla="*/ 12 h 746404"/>
                        <a:gd name="connsiteX0" fmla="*/ 80884 w 289720"/>
                        <a:gd name="connsiteY0" fmla="*/ 12 h 746404"/>
                        <a:gd name="connsiteX1" fmla="*/ 123691 w 289720"/>
                        <a:gd name="connsiteY1" fmla="*/ 142343 h 746404"/>
                        <a:gd name="connsiteX2" fmla="*/ 174650 w 289720"/>
                        <a:gd name="connsiteY2" fmla="*/ 12 h 746404"/>
                        <a:gd name="connsiteX3" fmla="*/ 280647 w 289720"/>
                        <a:gd name="connsiteY3" fmla="*/ 73210 h 746404"/>
                        <a:gd name="connsiteX4" fmla="*/ 229687 w 289720"/>
                        <a:gd name="connsiteY4" fmla="*/ 343178 h 746404"/>
                        <a:gd name="connsiteX5" fmla="*/ 231660 w 289720"/>
                        <a:gd name="connsiteY5" fmla="*/ 717169 h 746404"/>
                        <a:gd name="connsiteX6" fmla="*/ 135479 w 289720"/>
                        <a:gd name="connsiteY6" fmla="*/ 725107 h 746404"/>
                        <a:gd name="connsiteX7" fmla="*/ 121650 w 289720"/>
                        <a:gd name="connsiteY7" fmla="*/ 695866 h 746404"/>
                        <a:gd name="connsiteX8" fmla="*/ 109156 w 289720"/>
                        <a:gd name="connsiteY8" fmla="*/ 723859 h 746404"/>
                        <a:gd name="connsiteX9" fmla="*/ 9802 w 289720"/>
                        <a:gd name="connsiteY9" fmla="*/ 723910 h 746404"/>
                        <a:gd name="connsiteX10" fmla="*/ 3460 w 289720"/>
                        <a:gd name="connsiteY10" fmla="*/ 367527 h 746404"/>
                        <a:gd name="connsiteX11" fmla="*/ 11576 w 289720"/>
                        <a:gd name="connsiteY11" fmla="*/ 19041 h 746404"/>
                        <a:gd name="connsiteX12" fmla="*/ 42714 w 289720"/>
                        <a:gd name="connsiteY12" fmla="*/ 4548 h 746404"/>
                        <a:gd name="connsiteX13" fmla="*/ 80884 w 289720"/>
                        <a:gd name="connsiteY13" fmla="*/ 12 h 746404"/>
                        <a:gd name="connsiteX0" fmla="*/ 82175 w 291011"/>
                        <a:gd name="connsiteY0" fmla="*/ 12 h 746404"/>
                        <a:gd name="connsiteX1" fmla="*/ 124982 w 291011"/>
                        <a:gd name="connsiteY1" fmla="*/ 142343 h 746404"/>
                        <a:gd name="connsiteX2" fmla="*/ 175941 w 291011"/>
                        <a:gd name="connsiteY2" fmla="*/ 12 h 746404"/>
                        <a:gd name="connsiteX3" fmla="*/ 281938 w 291011"/>
                        <a:gd name="connsiteY3" fmla="*/ 73210 h 746404"/>
                        <a:gd name="connsiteX4" fmla="*/ 230978 w 291011"/>
                        <a:gd name="connsiteY4" fmla="*/ 343178 h 746404"/>
                        <a:gd name="connsiteX5" fmla="*/ 232951 w 291011"/>
                        <a:gd name="connsiteY5" fmla="*/ 717169 h 746404"/>
                        <a:gd name="connsiteX6" fmla="*/ 136770 w 291011"/>
                        <a:gd name="connsiteY6" fmla="*/ 725107 h 746404"/>
                        <a:gd name="connsiteX7" fmla="*/ 122941 w 291011"/>
                        <a:gd name="connsiteY7" fmla="*/ 695866 h 746404"/>
                        <a:gd name="connsiteX8" fmla="*/ 110447 w 291011"/>
                        <a:gd name="connsiteY8" fmla="*/ 723859 h 746404"/>
                        <a:gd name="connsiteX9" fmla="*/ 11093 w 291011"/>
                        <a:gd name="connsiteY9" fmla="*/ 723910 h 746404"/>
                        <a:gd name="connsiteX10" fmla="*/ 2016 w 291011"/>
                        <a:gd name="connsiteY10" fmla="*/ 367527 h 746404"/>
                        <a:gd name="connsiteX11" fmla="*/ 12867 w 291011"/>
                        <a:gd name="connsiteY11" fmla="*/ 19041 h 746404"/>
                        <a:gd name="connsiteX12" fmla="*/ 44005 w 291011"/>
                        <a:gd name="connsiteY12" fmla="*/ 4548 h 746404"/>
                        <a:gd name="connsiteX13" fmla="*/ 82175 w 291011"/>
                        <a:gd name="connsiteY13" fmla="*/ 12 h 746404"/>
                        <a:gd name="connsiteX0" fmla="*/ 80179 w 289015"/>
                        <a:gd name="connsiteY0" fmla="*/ 12 h 746404"/>
                        <a:gd name="connsiteX1" fmla="*/ 122986 w 289015"/>
                        <a:gd name="connsiteY1" fmla="*/ 142343 h 746404"/>
                        <a:gd name="connsiteX2" fmla="*/ 173945 w 289015"/>
                        <a:gd name="connsiteY2" fmla="*/ 12 h 746404"/>
                        <a:gd name="connsiteX3" fmla="*/ 279942 w 289015"/>
                        <a:gd name="connsiteY3" fmla="*/ 73210 h 746404"/>
                        <a:gd name="connsiteX4" fmla="*/ 228982 w 289015"/>
                        <a:gd name="connsiteY4" fmla="*/ 343178 h 746404"/>
                        <a:gd name="connsiteX5" fmla="*/ 230955 w 289015"/>
                        <a:gd name="connsiteY5" fmla="*/ 717169 h 746404"/>
                        <a:gd name="connsiteX6" fmla="*/ 134774 w 289015"/>
                        <a:gd name="connsiteY6" fmla="*/ 725107 h 746404"/>
                        <a:gd name="connsiteX7" fmla="*/ 120945 w 289015"/>
                        <a:gd name="connsiteY7" fmla="*/ 695866 h 746404"/>
                        <a:gd name="connsiteX8" fmla="*/ 108451 w 289015"/>
                        <a:gd name="connsiteY8" fmla="*/ 723859 h 746404"/>
                        <a:gd name="connsiteX9" fmla="*/ 9097 w 289015"/>
                        <a:gd name="connsiteY9" fmla="*/ 723910 h 746404"/>
                        <a:gd name="connsiteX10" fmla="*/ 20 w 289015"/>
                        <a:gd name="connsiteY10" fmla="*/ 367527 h 746404"/>
                        <a:gd name="connsiteX11" fmla="*/ 10871 w 289015"/>
                        <a:gd name="connsiteY11" fmla="*/ 19041 h 746404"/>
                        <a:gd name="connsiteX12" fmla="*/ 42009 w 289015"/>
                        <a:gd name="connsiteY12" fmla="*/ 4548 h 746404"/>
                        <a:gd name="connsiteX13" fmla="*/ 80179 w 289015"/>
                        <a:gd name="connsiteY13" fmla="*/ 12 h 746404"/>
                        <a:gd name="connsiteX0" fmla="*/ 80170 w 289006"/>
                        <a:gd name="connsiteY0" fmla="*/ 12 h 746404"/>
                        <a:gd name="connsiteX1" fmla="*/ 122977 w 289006"/>
                        <a:gd name="connsiteY1" fmla="*/ 142343 h 746404"/>
                        <a:gd name="connsiteX2" fmla="*/ 173936 w 289006"/>
                        <a:gd name="connsiteY2" fmla="*/ 12 h 746404"/>
                        <a:gd name="connsiteX3" fmla="*/ 279933 w 289006"/>
                        <a:gd name="connsiteY3" fmla="*/ 73210 h 746404"/>
                        <a:gd name="connsiteX4" fmla="*/ 228973 w 289006"/>
                        <a:gd name="connsiteY4" fmla="*/ 343178 h 746404"/>
                        <a:gd name="connsiteX5" fmla="*/ 230946 w 289006"/>
                        <a:gd name="connsiteY5" fmla="*/ 717169 h 746404"/>
                        <a:gd name="connsiteX6" fmla="*/ 134765 w 289006"/>
                        <a:gd name="connsiteY6" fmla="*/ 725107 h 746404"/>
                        <a:gd name="connsiteX7" fmla="*/ 120936 w 289006"/>
                        <a:gd name="connsiteY7" fmla="*/ 695866 h 746404"/>
                        <a:gd name="connsiteX8" fmla="*/ 108442 w 289006"/>
                        <a:gd name="connsiteY8" fmla="*/ 723859 h 746404"/>
                        <a:gd name="connsiteX9" fmla="*/ 9088 w 289006"/>
                        <a:gd name="connsiteY9" fmla="*/ 723910 h 746404"/>
                        <a:gd name="connsiteX10" fmla="*/ 11 w 289006"/>
                        <a:gd name="connsiteY10" fmla="*/ 367527 h 746404"/>
                        <a:gd name="connsiteX11" fmla="*/ 10862 w 289006"/>
                        <a:gd name="connsiteY11" fmla="*/ 19041 h 746404"/>
                        <a:gd name="connsiteX12" fmla="*/ 42000 w 289006"/>
                        <a:gd name="connsiteY12" fmla="*/ 4548 h 746404"/>
                        <a:gd name="connsiteX13" fmla="*/ 80170 w 289006"/>
                        <a:gd name="connsiteY13" fmla="*/ 12 h 746404"/>
                        <a:gd name="connsiteX0" fmla="*/ 80159 w 288995"/>
                        <a:gd name="connsiteY0" fmla="*/ 12 h 746404"/>
                        <a:gd name="connsiteX1" fmla="*/ 122966 w 288995"/>
                        <a:gd name="connsiteY1" fmla="*/ 142343 h 746404"/>
                        <a:gd name="connsiteX2" fmla="*/ 173925 w 288995"/>
                        <a:gd name="connsiteY2" fmla="*/ 12 h 746404"/>
                        <a:gd name="connsiteX3" fmla="*/ 279922 w 288995"/>
                        <a:gd name="connsiteY3" fmla="*/ 73210 h 746404"/>
                        <a:gd name="connsiteX4" fmla="*/ 228962 w 288995"/>
                        <a:gd name="connsiteY4" fmla="*/ 343178 h 746404"/>
                        <a:gd name="connsiteX5" fmla="*/ 230935 w 288995"/>
                        <a:gd name="connsiteY5" fmla="*/ 717169 h 746404"/>
                        <a:gd name="connsiteX6" fmla="*/ 134754 w 288995"/>
                        <a:gd name="connsiteY6" fmla="*/ 725107 h 746404"/>
                        <a:gd name="connsiteX7" fmla="*/ 120925 w 288995"/>
                        <a:gd name="connsiteY7" fmla="*/ 695866 h 746404"/>
                        <a:gd name="connsiteX8" fmla="*/ 108431 w 288995"/>
                        <a:gd name="connsiteY8" fmla="*/ 723859 h 746404"/>
                        <a:gd name="connsiteX9" fmla="*/ 9077 w 288995"/>
                        <a:gd name="connsiteY9" fmla="*/ 723910 h 746404"/>
                        <a:gd name="connsiteX10" fmla="*/ 0 w 288995"/>
                        <a:gd name="connsiteY10" fmla="*/ 367527 h 746404"/>
                        <a:gd name="connsiteX11" fmla="*/ 10851 w 288995"/>
                        <a:gd name="connsiteY11" fmla="*/ 19041 h 746404"/>
                        <a:gd name="connsiteX12" fmla="*/ 41989 w 288995"/>
                        <a:gd name="connsiteY12" fmla="*/ 4548 h 746404"/>
                        <a:gd name="connsiteX13" fmla="*/ 80159 w 288995"/>
                        <a:gd name="connsiteY13" fmla="*/ 12 h 746404"/>
                        <a:gd name="connsiteX0" fmla="*/ 80159 w 288995"/>
                        <a:gd name="connsiteY0" fmla="*/ 12 h 746404"/>
                        <a:gd name="connsiteX1" fmla="*/ 122966 w 288995"/>
                        <a:gd name="connsiteY1" fmla="*/ 142343 h 746404"/>
                        <a:gd name="connsiteX2" fmla="*/ 173925 w 288995"/>
                        <a:gd name="connsiteY2" fmla="*/ 12 h 746404"/>
                        <a:gd name="connsiteX3" fmla="*/ 279922 w 288995"/>
                        <a:gd name="connsiteY3" fmla="*/ 73210 h 746404"/>
                        <a:gd name="connsiteX4" fmla="*/ 228962 w 288995"/>
                        <a:gd name="connsiteY4" fmla="*/ 343178 h 746404"/>
                        <a:gd name="connsiteX5" fmla="*/ 230935 w 288995"/>
                        <a:gd name="connsiteY5" fmla="*/ 717169 h 746404"/>
                        <a:gd name="connsiteX6" fmla="*/ 134754 w 288995"/>
                        <a:gd name="connsiteY6" fmla="*/ 725107 h 746404"/>
                        <a:gd name="connsiteX7" fmla="*/ 120925 w 288995"/>
                        <a:gd name="connsiteY7" fmla="*/ 695866 h 746404"/>
                        <a:gd name="connsiteX8" fmla="*/ 108431 w 288995"/>
                        <a:gd name="connsiteY8" fmla="*/ 723859 h 746404"/>
                        <a:gd name="connsiteX9" fmla="*/ 9077 w 288995"/>
                        <a:gd name="connsiteY9" fmla="*/ 723910 h 746404"/>
                        <a:gd name="connsiteX10" fmla="*/ 0 w 288995"/>
                        <a:gd name="connsiteY10" fmla="*/ 367527 h 746404"/>
                        <a:gd name="connsiteX11" fmla="*/ 10851 w 288995"/>
                        <a:gd name="connsiteY11" fmla="*/ 19041 h 746404"/>
                        <a:gd name="connsiteX12" fmla="*/ 41989 w 288995"/>
                        <a:gd name="connsiteY12" fmla="*/ 4548 h 746404"/>
                        <a:gd name="connsiteX13" fmla="*/ 80159 w 288995"/>
                        <a:gd name="connsiteY13" fmla="*/ 12 h 746404"/>
                        <a:gd name="connsiteX0" fmla="*/ 80267 w 289103"/>
                        <a:gd name="connsiteY0" fmla="*/ 12 h 746404"/>
                        <a:gd name="connsiteX1" fmla="*/ 123074 w 289103"/>
                        <a:gd name="connsiteY1" fmla="*/ 142343 h 746404"/>
                        <a:gd name="connsiteX2" fmla="*/ 174033 w 289103"/>
                        <a:gd name="connsiteY2" fmla="*/ 12 h 746404"/>
                        <a:gd name="connsiteX3" fmla="*/ 280030 w 289103"/>
                        <a:gd name="connsiteY3" fmla="*/ 73210 h 746404"/>
                        <a:gd name="connsiteX4" fmla="*/ 229070 w 289103"/>
                        <a:gd name="connsiteY4" fmla="*/ 343178 h 746404"/>
                        <a:gd name="connsiteX5" fmla="*/ 231043 w 289103"/>
                        <a:gd name="connsiteY5" fmla="*/ 717169 h 746404"/>
                        <a:gd name="connsiteX6" fmla="*/ 134862 w 289103"/>
                        <a:gd name="connsiteY6" fmla="*/ 725107 h 746404"/>
                        <a:gd name="connsiteX7" fmla="*/ 121033 w 289103"/>
                        <a:gd name="connsiteY7" fmla="*/ 695866 h 746404"/>
                        <a:gd name="connsiteX8" fmla="*/ 108539 w 289103"/>
                        <a:gd name="connsiteY8" fmla="*/ 723859 h 746404"/>
                        <a:gd name="connsiteX9" fmla="*/ 9185 w 289103"/>
                        <a:gd name="connsiteY9" fmla="*/ 723910 h 746404"/>
                        <a:gd name="connsiteX10" fmla="*/ 11294 w 289103"/>
                        <a:gd name="connsiteY10" fmla="*/ 508672 h 746404"/>
                        <a:gd name="connsiteX11" fmla="*/ 108 w 289103"/>
                        <a:gd name="connsiteY11" fmla="*/ 367527 h 746404"/>
                        <a:gd name="connsiteX12" fmla="*/ 10959 w 289103"/>
                        <a:gd name="connsiteY12" fmla="*/ 19041 h 746404"/>
                        <a:gd name="connsiteX13" fmla="*/ 42097 w 289103"/>
                        <a:gd name="connsiteY13" fmla="*/ 4548 h 746404"/>
                        <a:gd name="connsiteX14" fmla="*/ 80267 w 289103"/>
                        <a:gd name="connsiteY14" fmla="*/ 12 h 746404"/>
                        <a:gd name="connsiteX0" fmla="*/ 80359 w 289195"/>
                        <a:gd name="connsiteY0" fmla="*/ 12 h 746404"/>
                        <a:gd name="connsiteX1" fmla="*/ 123166 w 289195"/>
                        <a:gd name="connsiteY1" fmla="*/ 142343 h 746404"/>
                        <a:gd name="connsiteX2" fmla="*/ 174125 w 289195"/>
                        <a:gd name="connsiteY2" fmla="*/ 12 h 746404"/>
                        <a:gd name="connsiteX3" fmla="*/ 280122 w 289195"/>
                        <a:gd name="connsiteY3" fmla="*/ 73210 h 746404"/>
                        <a:gd name="connsiteX4" fmla="*/ 229162 w 289195"/>
                        <a:gd name="connsiteY4" fmla="*/ 343178 h 746404"/>
                        <a:gd name="connsiteX5" fmla="*/ 231135 w 289195"/>
                        <a:gd name="connsiteY5" fmla="*/ 717169 h 746404"/>
                        <a:gd name="connsiteX6" fmla="*/ 134954 w 289195"/>
                        <a:gd name="connsiteY6" fmla="*/ 725107 h 746404"/>
                        <a:gd name="connsiteX7" fmla="*/ 121125 w 289195"/>
                        <a:gd name="connsiteY7" fmla="*/ 695866 h 746404"/>
                        <a:gd name="connsiteX8" fmla="*/ 108631 w 289195"/>
                        <a:gd name="connsiteY8" fmla="*/ 723859 h 746404"/>
                        <a:gd name="connsiteX9" fmla="*/ 9277 w 289195"/>
                        <a:gd name="connsiteY9" fmla="*/ 723910 h 746404"/>
                        <a:gd name="connsiteX10" fmla="*/ 5916 w 289195"/>
                        <a:gd name="connsiteY10" fmla="*/ 470379 h 746404"/>
                        <a:gd name="connsiteX11" fmla="*/ 200 w 289195"/>
                        <a:gd name="connsiteY11" fmla="*/ 367527 h 746404"/>
                        <a:gd name="connsiteX12" fmla="*/ 11051 w 289195"/>
                        <a:gd name="connsiteY12" fmla="*/ 19041 h 746404"/>
                        <a:gd name="connsiteX13" fmla="*/ 42189 w 289195"/>
                        <a:gd name="connsiteY13" fmla="*/ 4548 h 746404"/>
                        <a:gd name="connsiteX14" fmla="*/ 80359 w 289195"/>
                        <a:gd name="connsiteY14" fmla="*/ 12 h 746404"/>
                        <a:gd name="connsiteX0" fmla="*/ 81532 w 290368"/>
                        <a:gd name="connsiteY0" fmla="*/ 12 h 746404"/>
                        <a:gd name="connsiteX1" fmla="*/ 124339 w 290368"/>
                        <a:gd name="connsiteY1" fmla="*/ 142343 h 746404"/>
                        <a:gd name="connsiteX2" fmla="*/ 175298 w 290368"/>
                        <a:gd name="connsiteY2" fmla="*/ 12 h 746404"/>
                        <a:gd name="connsiteX3" fmla="*/ 281295 w 290368"/>
                        <a:gd name="connsiteY3" fmla="*/ 73210 h 746404"/>
                        <a:gd name="connsiteX4" fmla="*/ 230335 w 290368"/>
                        <a:gd name="connsiteY4" fmla="*/ 343178 h 746404"/>
                        <a:gd name="connsiteX5" fmla="*/ 232308 w 290368"/>
                        <a:gd name="connsiteY5" fmla="*/ 717169 h 746404"/>
                        <a:gd name="connsiteX6" fmla="*/ 136127 w 290368"/>
                        <a:gd name="connsiteY6" fmla="*/ 725107 h 746404"/>
                        <a:gd name="connsiteX7" fmla="*/ 122298 w 290368"/>
                        <a:gd name="connsiteY7" fmla="*/ 695866 h 746404"/>
                        <a:gd name="connsiteX8" fmla="*/ 109804 w 290368"/>
                        <a:gd name="connsiteY8" fmla="*/ 723859 h 746404"/>
                        <a:gd name="connsiteX9" fmla="*/ 10450 w 290368"/>
                        <a:gd name="connsiteY9" fmla="*/ 723910 h 746404"/>
                        <a:gd name="connsiteX10" fmla="*/ 1619 w 290368"/>
                        <a:gd name="connsiteY10" fmla="*/ 475849 h 746404"/>
                        <a:gd name="connsiteX11" fmla="*/ 1373 w 290368"/>
                        <a:gd name="connsiteY11" fmla="*/ 367527 h 746404"/>
                        <a:gd name="connsiteX12" fmla="*/ 12224 w 290368"/>
                        <a:gd name="connsiteY12" fmla="*/ 19041 h 746404"/>
                        <a:gd name="connsiteX13" fmla="*/ 43362 w 290368"/>
                        <a:gd name="connsiteY13" fmla="*/ 4548 h 746404"/>
                        <a:gd name="connsiteX14" fmla="*/ 81532 w 290368"/>
                        <a:gd name="connsiteY14" fmla="*/ 12 h 746404"/>
                        <a:gd name="connsiteX0" fmla="*/ 81099 w 289935"/>
                        <a:gd name="connsiteY0" fmla="*/ 12 h 746404"/>
                        <a:gd name="connsiteX1" fmla="*/ 123906 w 289935"/>
                        <a:gd name="connsiteY1" fmla="*/ 142343 h 746404"/>
                        <a:gd name="connsiteX2" fmla="*/ 174865 w 289935"/>
                        <a:gd name="connsiteY2" fmla="*/ 12 h 746404"/>
                        <a:gd name="connsiteX3" fmla="*/ 280862 w 289935"/>
                        <a:gd name="connsiteY3" fmla="*/ 73210 h 746404"/>
                        <a:gd name="connsiteX4" fmla="*/ 229902 w 289935"/>
                        <a:gd name="connsiteY4" fmla="*/ 343178 h 746404"/>
                        <a:gd name="connsiteX5" fmla="*/ 231875 w 289935"/>
                        <a:gd name="connsiteY5" fmla="*/ 717169 h 746404"/>
                        <a:gd name="connsiteX6" fmla="*/ 135694 w 289935"/>
                        <a:gd name="connsiteY6" fmla="*/ 725107 h 746404"/>
                        <a:gd name="connsiteX7" fmla="*/ 121865 w 289935"/>
                        <a:gd name="connsiteY7" fmla="*/ 695866 h 746404"/>
                        <a:gd name="connsiteX8" fmla="*/ 109371 w 289935"/>
                        <a:gd name="connsiteY8" fmla="*/ 723859 h 746404"/>
                        <a:gd name="connsiteX9" fmla="*/ 10017 w 289935"/>
                        <a:gd name="connsiteY9" fmla="*/ 723910 h 746404"/>
                        <a:gd name="connsiteX10" fmla="*/ 1186 w 289935"/>
                        <a:gd name="connsiteY10" fmla="*/ 475849 h 746404"/>
                        <a:gd name="connsiteX11" fmla="*/ 940 w 289935"/>
                        <a:gd name="connsiteY11" fmla="*/ 367527 h 746404"/>
                        <a:gd name="connsiteX12" fmla="*/ 11791 w 289935"/>
                        <a:gd name="connsiteY12" fmla="*/ 19041 h 746404"/>
                        <a:gd name="connsiteX13" fmla="*/ 42929 w 289935"/>
                        <a:gd name="connsiteY13" fmla="*/ 4548 h 746404"/>
                        <a:gd name="connsiteX14" fmla="*/ 81099 w 289935"/>
                        <a:gd name="connsiteY14" fmla="*/ 12 h 746404"/>
                        <a:gd name="connsiteX0" fmla="*/ 82510 w 291346"/>
                        <a:gd name="connsiteY0" fmla="*/ 12 h 746404"/>
                        <a:gd name="connsiteX1" fmla="*/ 125317 w 291346"/>
                        <a:gd name="connsiteY1" fmla="*/ 142343 h 746404"/>
                        <a:gd name="connsiteX2" fmla="*/ 176276 w 291346"/>
                        <a:gd name="connsiteY2" fmla="*/ 12 h 746404"/>
                        <a:gd name="connsiteX3" fmla="*/ 282273 w 291346"/>
                        <a:gd name="connsiteY3" fmla="*/ 73210 h 746404"/>
                        <a:gd name="connsiteX4" fmla="*/ 231313 w 291346"/>
                        <a:gd name="connsiteY4" fmla="*/ 343178 h 746404"/>
                        <a:gd name="connsiteX5" fmla="*/ 233286 w 291346"/>
                        <a:gd name="connsiteY5" fmla="*/ 717169 h 746404"/>
                        <a:gd name="connsiteX6" fmla="*/ 137105 w 291346"/>
                        <a:gd name="connsiteY6" fmla="*/ 725107 h 746404"/>
                        <a:gd name="connsiteX7" fmla="*/ 123276 w 291346"/>
                        <a:gd name="connsiteY7" fmla="*/ 695866 h 746404"/>
                        <a:gd name="connsiteX8" fmla="*/ 110782 w 291346"/>
                        <a:gd name="connsiteY8" fmla="*/ 723859 h 746404"/>
                        <a:gd name="connsiteX9" fmla="*/ 11428 w 291346"/>
                        <a:gd name="connsiteY9" fmla="*/ 723910 h 746404"/>
                        <a:gd name="connsiteX10" fmla="*/ 2351 w 291346"/>
                        <a:gd name="connsiteY10" fmla="*/ 367527 h 746404"/>
                        <a:gd name="connsiteX11" fmla="*/ 13202 w 291346"/>
                        <a:gd name="connsiteY11" fmla="*/ 19041 h 746404"/>
                        <a:gd name="connsiteX12" fmla="*/ 44340 w 291346"/>
                        <a:gd name="connsiteY12" fmla="*/ 4548 h 746404"/>
                        <a:gd name="connsiteX13" fmla="*/ 82510 w 291346"/>
                        <a:gd name="connsiteY13" fmla="*/ 12 h 746404"/>
                        <a:gd name="connsiteX0" fmla="*/ 80185 w 289021"/>
                        <a:gd name="connsiteY0" fmla="*/ 12 h 746404"/>
                        <a:gd name="connsiteX1" fmla="*/ 122992 w 289021"/>
                        <a:gd name="connsiteY1" fmla="*/ 142343 h 746404"/>
                        <a:gd name="connsiteX2" fmla="*/ 173951 w 289021"/>
                        <a:gd name="connsiteY2" fmla="*/ 12 h 746404"/>
                        <a:gd name="connsiteX3" fmla="*/ 279948 w 289021"/>
                        <a:gd name="connsiteY3" fmla="*/ 73210 h 746404"/>
                        <a:gd name="connsiteX4" fmla="*/ 228988 w 289021"/>
                        <a:gd name="connsiteY4" fmla="*/ 343178 h 746404"/>
                        <a:gd name="connsiteX5" fmla="*/ 230961 w 289021"/>
                        <a:gd name="connsiteY5" fmla="*/ 717169 h 746404"/>
                        <a:gd name="connsiteX6" fmla="*/ 134780 w 289021"/>
                        <a:gd name="connsiteY6" fmla="*/ 725107 h 746404"/>
                        <a:gd name="connsiteX7" fmla="*/ 120951 w 289021"/>
                        <a:gd name="connsiteY7" fmla="*/ 695866 h 746404"/>
                        <a:gd name="connsiteX8" fmla="*/ 108457 w 289021"/>
                        <a:gd name="connsiteY8" fmla="*/ 723859 h 746404"/>
                        <a:gd name="connsiteX9" fmla="*/ 9103 w 289021"/>
                        <a:gd name="connsiteY9" fmla="*/ 723910 h 746404"/>
                        <a:gd name="connsiteX10" fmla="*/ 26 w 289021"/>
                        <a:gd name="connsiteY10" fmla="*/ 367527 h 746404"/>
                        <a:gd name="connsiteX11" fmla="*/ 10877 w 289021"/>
                        <a:gd name="connsiteY11" fmla="*/ 19041 h 746404"/>
                        <a:gd name="connsiteX12" fmla="*/ 42015 w 289021"/>
                        <a:gd name="connsiteY12" fmla="*/ 4548 h 746404"/>
                        <a:gd name="connsiteX13" fmla="*/ 80185 w 289021"/>
                        <a:gd name="connsiteY13" fmla="*/ 12 h 746404"/>
                        <a:gd name="connsiteX0" fmla="*/ 80159 w 288995"/>
                        <a:gd name="connsiteY0" fmla="*/ 12 h 746404"/>
                        <a:gd name="connsiteX1" fmla="*/ 122966 w 288995"/>
                        <a:gd name="connsiteY1" fmla="*/ 142343 h 746404"/>
                        <a:gd name="connsiteX2" fmla="*/ 173925 w 288995"/>
                        <a:gd name="connsiteY2" fmla="*/ 12 h 746404"/>
                        <a:gd name="connsiteX3" fmla="*/ 279922 w 288995"/>
                        <a:gd name="connsiteY3" fmla="*/ 73210 h 746404"/>
                        <a:gd name="connsiteX4" fmla="*/ 228962 w 288995"/>
                        <a:gd name="connsiteY4" fmla="*/ 343178 h 746404"/>
                        <a:gd name="connsiteX5" fmla="*/ 230935 w 288995"/>
                        <a:gd name="connsiteY5" fmla="*/ 717169 h 746404"/>
                        <a:gd name="connsiteX6" fmla="*/ 134754 w 288995"/>
                        <a:gd name="connsiteY6" fmla="*/ 725107 h 746404"/>
                        <a:gd name="connsiteX7" fmla="*/ 120925 w 288995"/>
                        <a:gd name="connsiteY7" fmla="*/ 695866 h 746404"/>
                        <a:gd name="connsiteX8" fmla="*/ 108431 w 288995"/>
                        <a:gd name="connsiteY8" fmla="*/ 723859 h 746404"/>
                        <a:gd name="connsiteX9" fmla="*/ 9077 w 288995"/>
                        <a:gd name="connsiteY9" fmla="*/ 723910 h 746404"/>
                        <a:gd name="connsiteX10" fmla="*/ 0 w 288995"/>
                        <a:gd name="connsiteY10" fmla="*/ 367527 h 746404"/>
                        <a:gd name="connsiteX11" fmla="*/ 10851 w 288995"/>
                        <a:gd name="connsiteY11" fmla="*/ 19041 h 746404"/>
                        <a:gd name="connsiteX12" fmla="*/ 41989 w 288995"/>
                        <a:gd name="connsiteY12" fmla="*/ 4548 h 746404"/>
                        <a:gd name="connsiteX13" fmla="*/ 80159 w 288995"/>
                        <a:gd name="connsiteY13" fmla="*/ 12 h 746404"/>
                        <a:gd name="connsiteX0" fmla="*/ 80159 w 288995"/>
                        <a:gd name="connsiteY0" fmla="*/ 12 h 746404"/>
                        <a:gd name="connsiteX1" fmla="*/ 122966 w 288995"/>
                        <a:gd name="connsiteY1" fmla="*/ 142343 h 746404"/>
                        <a:gd name="connsiteX2" fmla="*/ 173925 w 288995"/>
                        <a:gd name="connsiteY2" fmla="*/ 12 h 746404"/>
                        <a:gd name="connsiteX3" fmla="*/ 279922 w 288995"/>
                        <a:gd name="connsiteY3" fmla="*/ 73210 h 746404"/>
                        <a:gd name="connsiteX4" fmla="*/ 228962 w 288995"/>
                        <a:gd name="connsiteY4" fmla="*/ 343178 h 746404"/>
                        <a:gd name="connsiteX5" fmla="*/ 230935 w 288995"/>
                        <a:gd name="connsiteY5" fmla="*/ 717169 h 746404"/>
                        <a:gd name="connsiteX6" fmla="*/ 134754 w 288995"/>
                        <a:gd name="connsiteY6" fmla="*/ 725107 h 746404"/>
                        <a:gd name="connsiteX7" fmla="*/ 120925 w 288995"/>
                        <a:gd name="connsiteY7" fmla="*/ 695866 h 746404"/>
                        <a:gd name="connsiteX8" fmla="*/ 108431 w 288995"/>
                        <a:gd name="connsiteY8" fmla="*/ 723859 h 746404"/>
                        <a:gd name="connsiteX9" fmla="*/ 9077 w 288995"/>
                        <a:gd name="connsiteY9" fmla="*/ 723910 h 746404"/>
                        <a:gd name="connsiteX10" fmla="*/ 0 w 288995"/>
                        <a:gd name="connsiteY10" fmla="*/ 367527 h 746404"/>
                        <a:gd name="connsiteX11" fmla="*/ 10851 w 288995"/>
                        <a:gd name="connsiteY11" fmla="*/ 19041 h 746404"/>
                        <a:gd name="connsiteX12" fmla="*/ 41989 w 288995"/>
                        <a:gd name="connsiteY12" fmla="*/ 4548 h 746404"/>
                        <a:gd name="connsiteX13" fmla="*/ 80159 w 288995"/>
                        <a:gd name="connsiteY13" fmla="*/ 12 h 746404"/>
                        <a:gd name="connsiteX0" fmla="*/ 80159 w 288995"/>
                        <a:gd name="connsiteY0" fmla="*/ 12 h 746404"/>
                        <a:gd name="connsiteX1" fmla="*/ 122966 w 288995"/>
                        <a:gd name="connsiteY1" fmla="*/ 142343 h 746404"/>
                        <a:gd name="connsiteX2" fmla="*/ 173925 w 288995"/>
                        <a:gd name="connsiteY2" fmla="*/ 12 h 746404"/>
                        <a:gd name="connsiteX3" fmla="*/ 279922 w 288995"/>
                        <a:gd name="connsiteY3" fmla="*/ 73210 h 746404"/>
                        <a:gd name="connsiteX4" fmla="*/ 228962 w 288995"/>
                        <a:gd name="connsiteY4" fmla="*/ 343178 h 746404"/>
                        <a:gd name="connsiteX5" fmla="*/ 230935 w 288995"/>
                        <a:gd name="connsiteY5" fmla="*/ 717169 h 746404"/>
                        <a:gd name="connsiteX6" fmla="*/ 134754 w 288995"/>
                        <a:gd name="connsiteY6" fmla="*/ 725107 h 746404"/>
                        <a:gd name="connsiteX7" fmla="*/ 120925 w 288995"/>
                        <a:gd name="connsiteY7" fmla="*/ 695866 h 746404"/>
                        <a:gd name="connsiteX8" fmla="*/ 108431 w 288995"/>
                        <a:gd name="connsiteY8" fmla="*/ 723859 h 746404"/>
                        <a:gd name="connsiteX9" fmla="*/ 9077 w 288995"/>
                        <a:gd name="connsiteY9" fmla="*/ 723910 h 746404"/>
                        <a:gd name="connsiteX10" fmla="*/ 0 w 288995"/>
                        <a:gd name="connsiteY10" fmla="*/ 367527 h 746404"/>
                        <a:gd name="connsiteX11" fmla="*/ 10851 w 288995"/>
                        <a:gd name="connsiteY11" fmla="*/ 19041 h 746404"/>
                        <a:gd name="connsiteX12" fmla="*/ 41989 w 288995"/>
                        <a:gd name="connsiteY12" fmla="*/ 4548 h 746404"/>
                        <a:gd name="connsiteX13" fmla="*/ 80159 w 288995"/>
                        <a:gd name="connsiteY13" fmla="*/ 12 h 746404"/>
                        <a:gd name="connsiteX0" fmla="*/ 80159 w 288995"/>
                        <a:gd name="connsiteY0" fmla="*/ 12 h 746404"/>
                        <a:gd name="connsiteX1" fmla="*/ 122966 w 288995"/>
                        <a:gd name="connsiteY1" fmla="*/ 142343 h 746404"/>
                        <a:gd name="connsiteX2" fmla="*/ 173925 w 288995"/>
                        <a:gd name="connsiteY2" fmla="*/ 12 h 746404"/>
                        <a:gd name="connsiteX3" fmla="*/ 279922 w 288995"/>
                        <a:gd name="connsiteY3" fmla="*/ 73210 h 746404"/>
                        <a:gd name="connsiteX4" fmla="*/ 228962 w 288995"/>
                        <a:gd name="connsiteY4" fmla="*/ 343178 h 746404"/>
                        <a:gd name="connsiteX5" fmla="*/ 230935 w 288995"/>
                        <a:gd name="connsiteY5" fmla="*/ 717169 h 746404"/>
                        <a:gd name="connsiteX6" fmla="*/ 134754 w 288995"/>
                        <a:gd name="connsiteY6" fmla="*/ 725107 h 746404"/>
                        <a:gd name="connsiteX7" fmla="*/ 120925 w 288995"/>
                        <a:gd name="connsiteY7" fmla="*/ 695866 h 746404"/>
                        <a:gd name="connsiteX8" fmla="*/ 108431 w 288995"/>
                        <a:gd name="connsiteY8" fmla="*/ 723859 h 746404"/>
                        <a:gd name="connsiteX9" fmla="*/ 9077 w 288995"/>
                        <a:gd name="connsiteY9" fmla="*/ 723910 h 746404"/>
                        <a:gd name="connsiteX10" fmla="*/ 0 w 288995"/>
                        <a:gd name="connsiteY10" fmla="*/ 370262 h 746404"/>
                        <a:gd name="connsiteX11" fmla="*/ 10851 w 288995"/>
                        <a:gd name="connsiteY11" fmla="*/ 19041 h 746404"/>
                        <a:gd name="connsiteX12" fmla="*/ 41989 w 288995"/>
                        <a:gd name="connsiteY12" fmla="*/ 4548 h 746404"/>
                        <a:gd name="connsiteX13" fmla="*/ 80159 w 288995"/>
                        <a:gd name="connsiteY13" fmla="*/ 12 h 746404"/>
                        <a:gd name="connsiteX0" fmla="*/ 80159 w 288995"/>
                        <a:gd name="connsiteY0" fmla="*/ 12 h 746404"/>
                        <a:gd name="connsiteX1" fmla="*/ 122966 w 288995"/>
                        <a:gd name="connsiteY1" fmla="*/ 142343 h 746404"/>
                        <a:gd name="connsiteX2" fmla="*/ 173925 w 288995"/>
                        <a:gd name="connsiteY2" fmla="*/ 12 h 746404"/>
                        <a:gd name="connsiteX3" fmla="*/ 279922 w 288995"/>
                        <a:gd name="connsiteY3" fmla="*/ 73210 h 746404"/>
                        <a:gd name="connsiteX4" fmla="*/ 228962 w 288995"/>
                        <a:gd name="connsiteY4" fmla="*/ 343178 h 746404"/>
                        <a:gd name="connsiteX5" fmla="*/ 230935 w 288995"/>
                        <a:gd name="connsiteY5" fmla="*/ 717169 h 746404"/>
                        <a:gd name="connsiteX6" fmla="*/ 134754 w 288995"/>
                        <a:gd name="connsiteY6" fmla="*/ 725107 h 746404"/>
                        <a:gd name="connsiteX7" fmla="*/ 120925 w 288995"/>
                        <a:gd name="connsiteY7" fmla="*/ 695866 h 746404"/>
                        <a:gd name="connsiteX8" fmla="*/ 108431 w 288995"/>
                        <a:gd name="connsiteY8" fmla="*/ 723859 h 746404"/>
                        <a:gd name="connsiteX9" fmla="*/ 9077 w 288995"/>
                        <a:gd name="connsiteY9" fmla="*/ 723910 h 746404"/>
                        <a:gd name="connsiteX10" fmla="*/ 0 w 288995"/>
                        <a:gd name="connsiteY10" fmla="*/ 370262 h 746404"/>
                        <a:gd name="connsiteX11" fmla="*/ 10851 w 288995"/>
                        <a:gd name="connsiteY11" fmla="*/ 19041 h 746404"/>
                        <a:gd name="connsiteX12" fmla="*/ 41989 w 288995"/>
                        <a:gd name="connsiteY12" fmla="*/ 4548 h 746404"/>
                        <a:gd name="connsiteX13" fmla="*/ 80159 w 288995"/>
                        <a:gd name="connsiteY13" fmla="*/ 12 h 746404"/>
                        <a:gd name="connsiteX0" fmla="*/ 80159 w 288995"/>
                        <a:gd name="connsiteY0" fmla="*/ 12 h 746404"/>
                        <a:gd name="connsiteX1" fmla="*/ 122966 w 288995"/>
                        <a:gd name="connsiteY1" fmla="*/ 142343 h 746404"/>
                        <a:gd name="connsiteX2" fmla="*/ 173925 w 288995"/>
                        <a:gd name="connsiteY2" fmla="*/ 12 h 746404"/>
                        <a:gd name="connsiteX3" fmla="*/ 279922 w 288995"/>
                        <a:gd name="connsiteY3" fmla="*/ 73210 h 746404"/>
                        <a:gd name="connsiteX4" fmla="*/ 228962 w 288995"/>
                        <a:gd name="connsiteY4" fmla="*/ 343178 h 746404"/>
                        <a:gd name="connsiteX5" fmla="*/ 230935 w 288995"/>
                        <a:gd name="connsiteY5" fmla="*/ 717169 h 746404"/>
                        <a:gd name="connsiteX6" fmla="*/ 134754 w 288995"/>
                        <a:gd name="connsiteY6" fmla="*/ 725107 h 746404"/>
                        <a:gd name="connsiteX7" fmla="*/ 120925 w 288995"/>
                        <a:gd name="connsiteY7" fmla="*/ 695866 h 746404"/>
                        <a:gd name="connsiteX8" fmla="*/ 108431 w 288995"/>
                        <a:gd name="connsiteY8" fmla="*/ 723859 h 746404"/>
                        <a:gd name="connsiteX9" fmla="*/ 11812 w 288995"/>
                        <a:gd name="connsiteY9" fmla="*/ 723910 h 746404"/>
                        <a:gd name="connsiteX10" fmla="*/ 0 w 288995"/>
                        <a:gd name="connsiteY10" fmla="*/ 370262 h 746404"/>
                        <a:gd name="connsiteX11" fmla="*/ 10851 w 288995"/>
                        <a:gd name="connsiteY11" fmla="*/ 19041 h 746404"/>
                        <a:gd name="connsiteX12" fmla="*/ 41989 w 288995"/>
                        <a:gd name="connsiteY12" fmla="*/ 4548 h 746404"/>
                        <a:gd name="connsiteX13" fmla="*/ 80159 w 288995"/>
                        <a:gd name="connsiteY13" fmla="*/ 12 h 746404"/>
                        <a:gd name="connsiteX0" fmla="*/ 77424 w 286260"/>
                        <a:gd name="connsiteY0" fmla="*/ 12 h 746404"/>
                        <a:gd name="connsiteX1" fmla="*/ 120231 w 286260"/>
                        <a:gd name="connsiteY1" fmla="*/ 142343 h 746404"/>
                        <a:gd name="connsiteX2" fmla="*/ 171190 w 286260"/>
                        <a:gd name="connsiteY2" fmla="*/ 12 h 746404"/>
                        <a:gd name="connsiteX3" fmla="*/ 277187 w 286260"/>
                        <a:gd name="connsiteY3" fmla="*/ 73210 h 746404"/>
                        <a:gd name="connsiteX4" fmla="*/ 226227 w 286260"/>
                        <a:gd name="connsiteY4" fmla="*/ 343178 h 746404"/>
                        <a:gd name="connsiteX5" fmla="*/ 228200 w 286260"/>
                        <a:gd name="connsiteY5" fmla="*/ 717169 h 746404"/>
                        <a:gd name="connsiteX6" fmla="*/ 132019 w 286260"/>
                        <a:gd name="connsiteY6" fmla="*/ 725107 h 746404"/>
                        <a:gd name="connsiteX7" fmla="*/ 118190 w 286260"/>
                        <a:gd name="connsiteY7" fmla="*/ 695866 h 746404"/>
                        <a:gd name="connsiteX8" fmla="*/ 105696 w 286260"/>
                        <a:gd name="connsiteY8" fmla="*/ 723859 h 746404"/>
                        <a:gd name="connsiteX9" fmla="*/ 9077 w 286260"/>
                        <a:gd name="connsiteY9" fmla="*/ 723910 h 746404"/>
                        <a:gd name="connsiteX10" fmla="*/ 0 w 286260"/>
                        <a:gd name="connsiteY10" fmla="*/ 370262 h 746404"/>
                        <a:gd name="connsiteX11" fmla="*/ 8116 w 286260"/>
                        <a:gd name="connsiteY11" fmla="*/ 19041 h 746404"/>
                        <a:gd name="connsiteX12" fmla="*/ 39254 w 286260"/>
                        <a:gd name="connsiteY12" fmla="*/ 4548 h 746404"/>
                        <a:gd name="connsiteX13" fmla="*/ 77424 w 286260"/>
                        <a:gd name="connsiteY13" fmla="*/ 12 h 746404"/>
                        <a:gd name="connsiteX0" fmla="*/ 77424 w 286260"/>
                        <a:gd name="connsiteY0" fmla="*/ 12 h 746404"/>
                        <a:gd name="connsiteX1" fmla="*/ 120231 w 286260"/>
                        <a:gd name="connsiteY1" fmla="*/ 142343 h 746404"/>
                        <a:gd name="connsiteX2" fmla="*/ 171190 w 286260"/>
                        <a:gd name="connsiteY2" fmla="*/ 12 h 746404"/>
                        <a:gd name="connsiteX3" fmla="*/ 277187 w 286260"/>
                        <a:gd name="connsiteY3" fmla="*/ 73210 h 746404"/>
                        <a:gd name="connsiteX4" fmla="*/ 226227 w 286260"/>
                        <a:gd name="connsiteY4" fmla="*/ 343178 h 746404"/>
                        <a:gd name="connsiteX5" fmla="*/ 228200 w 286260"/>
                        <a:gd name="connsiteY5" fmla="*/ 717169 h 746404"/>
                        <a:gd name="connsiteX6" fmla="*/ 132019 w 286260"/>
                        <a:gd name="connsiteY6" fmla="*/ 725107 h 746404"/>
                        <a:gd name="connsiteX7" fmla="*/ 118190 w 286260"/>
                        <a:gd name="connsiteY7" fmla="*/ 695866 h 746404"/>
                        <a:gd name="connsiteX8" fmla="*/ 105696 w 286260"/>
                        <a:gd name="connsiteY8" fmla="*/ 723859 h 746404"/>
                        <a:gd name="connsiteX9" fmla="*/ 9077 w 286260"/>
                        <a:gd name="connsiteY9" fmla="*/ 723910 h 746404"/>
                        <a:gd name="connsiteX10" fmla="*/ 0 w 286260"/>
                        <a:gd name="connsiteY10" fmla="*/ 370262 h 746404"/>
                        <a:gd name="connsiteX11" fmla="*/ 8116 w 286260"/>
                        <a:gd name="connsiteY11" fmla="*/ 19041 h 746404"/>
                        <a:gd name="connsiteX12" fmla="*/ 39254 w 286260"/>
                        <a:gd name="connsiteY12" fmla="*/ 4548 h 746404"/>
                        <a:gd name="connsiteX13" fmla="*/ 77424 w 286260"/>
                        <a:gd name="connsiteY13" fmla="*/ 12 h 746404"/>
                        <a:gd name="connsiteX0" fmla="*/ 77424 w 286260"/>
                        <a:gd name="connsiteY0" fmla="*/ 12 h 746370"/>
                        <a:gd name="connsiteX1" fmla="*/ 120231 w 286260"/>
                        <a:gd name="connsiteY1" fmla="*/ 142343 h 746370"/>
                        <a:gd name="connsiteX2" fmla="*/ 171190 w 286260"/>
                        <a:gd name="connsiteY2" fmla="*/ 12 h 746370"/>
                        <a:gd name="connsiteX3" fmla="*/ 277187 w 286260"/>
                        <a:gd name="connsiteY3" fmla="*/ 73210 h 746370"/>
                        <a:gd name="connsiteX4" fmla="*/ 226227 w 286260"/>
                        <a:gd name="connsiteY4" fmla="*/ 343178 h 746370"/>
                        <a:gd name="connsiteX5" fmla="*/ 228200 w 286260"/>
                        <a:gd name="connsiteY5" fmla="*/ 717169 h 746370"/>
                        <a:gd name="connsiteX6" fmla="*/ 132019 w 286260"/>
                        <a:gd name="connsiteY6" fmla="*/ 725107 h 746370"/>
                        <a:gd name="connsiteX7" fmla="*/ 118190 w 286260"/>
                        <a:gd name="connsiteY7" fmla="*/ 695866 h 746370"/>
                        <a:gd name="connsiteX8" fmla="*/ 105696 w 286260"/>
                        <a:gd name="connsiteY8" fmla="*/ 723859 h 746370"/>
                        <a:gd name="connsiteX9" fmla="*/ 9077 w 286260"/>
                        <a:gd name="connsiteY9" fmla="*/ 723910 h 746370"/>
                        <a:gd name="connsiteX10" fmla="*/ 0 w 286260"/>
                        <a:gd name="connsiteY10" fmla="*/ 370262 h 746370"/>
                        <a:gd name="connsiteX11" fmla="*/ 8116 w 286260"/>
                        <a:gd name="connsiteY11" fmla="*/ 19041 h 746370"/>
                        <a:gd name="connsiteX12" fmla="*/ 39254 w 286260"/>
                        <a:gd name="connsiteY12" fmla="*/ 4548 h 746370"/>
                        <a:gd name="connsiteX13" fmla="*/ 77424 w 286260"/>
                        <a:gd name="connsiteY13" fmla="*/ 12 h 746370"/>
                        <a:gd name="connsiteX0" fmla="*/ 128553 w 337389"/>
                        <a:gd name="connsiteY0" fmla="*/ 12 h 746370"/>
                        <a:gd name="connsiteX1" fmla="*/ 171360 w 337389"/>
                        <a:gd name="connsiteY1" fmla="*/ 142343 h 746370"/>
                        <a:gd name="connsiteX2" fmla="*/ 222319 w 337389"/>
                        <a:gd name="connsiteY2" fmla="*/ 12 h 746370"/>
                        <a:gd name="connsiteX3" fmla="*/ 328316 w 337389"/>
                        <a:gd name="connsiteY3" fmla="*/ 73210 h 746370"/>
                        <a:gd name="connsiteX4" fmla="*/ 277356 w 337389"/>
                        <a:gd name="connsiteY4" fmla="*/ 343178 h 746370"/>
                        <a:gd name="connsiteX5" fmla="*/ 279329 w 337389"/>
                        <a:gd name="connsiteY5" fmla="*/ 717169 h 746370"/>
                        <a:gd name="connsiteX6" fmla="*/ 183148 w 337389"/>
                        <a:gd name="connsiteY6" fmla="*/ 725107 h 746370"/>
                        <a:gd name="connsiteX7" fmla="*/ 169319 w 337389"/>
                        <a:gd name="connsiteY7" fmla="*/ 695866 h 746370"/>
                        <a:gd name="connsiteX8" fmla="*/ 156825 w 337389"/>
                        <a:gd name="connsiteY8" fmla="*/ 723859 h 746370"/>
                        <a:gd name="connsiteX9" fmla="*/ 60206 w 337389"/>
                        <a:gd name="connsiteY9" fmla="*/ 723910 h 746370"/>
                        <a:gd name="connsiteX10" fmla="*/ 51129 w 337389"/>
                        <a:gd name="connsiteY10" fmla="*/ 370262 h 746370"/>
                        <a:gd name="connsiteX11" fmla="*/ 59245 w 337389"/>
                        <a:gd name="connsiteY11" fmla="*/ 19041 h 746370"/>
                        <a:gd name="connsiteX12" fmla="*/ 90383 w 337389"/>
                        <a:gd name="connsiteY12" fmla="*/ 4548 h 746370"/>
                        <a:gd name="connsiteX13" fmla="*/ 128553 w 337389"/>
                        <a:gd name="connsiteY13" fmla="*/ 12 h 746370"/>
                        <a:gd name="connsiteX0" fmla="*/ 77891 w 286727"/>
                        <a:gd name="connsiteY0" fmla="*/ 12 h 746370"/>
                        <a:gd name="connsiteX1" fmla="*/ 120698 w 286727"/>
                        <a:gd name="connsiteY1" fmla="*/ 142343 h 746370"/>
                        <a:gd name="connsiteX2" fmla="*/ 171657 w 286727"/>
                        <a:gd name="connsiteY2" fmla="*/ 12 h 746370"/>
                        <a:gd name="connsiteX3" fmla="*/ 277654 w 286727"/>
                        <a:gd name="connsiteY3" fmla="*/ 73210 h 746370"/>
                        <a:gd name="connsiteX4" fmla="*/ 226694 w 286727"/>
                        <a:gd name="connsiteY4" fmla="*/ 343178 h 746370"/>
                        <a:gd name="connsiteX5" fmla="*/ 228667 w 286727"/>
                        <a:gd name="connsiteY5" fmla="*/ 717169 h 746370"/>
                        <a:gd name="connsiteX6" fmla="*/ 132486 w 286727"/>
                        <a:gd name="connsiteY6" fmla="*/ 725107 h 746370"/>
                        <a:gd name="connsiteX7" fmla="*/ 118657 w 286727"/>
                        <a:gd name="connsiteY7" fmla="*/ 695866 h 746370"/>
                        <a:gd name="connsiteX8" fmla="*/ 106163 w 286727"/>
                        <a:gd name="connsiteY8" fmla="*/ 723859 h 746370"/>
                        <a:gd name="connsiteX9" fmla="*/ 9544 w 286727"/>
                        <a:gd name="connsiteY9" fmla="*/ 723910 h 746370"/>
                        <a:gd name="connsiteX10" fmla="*/ 467 w 286727"/>
                        <a:gd name="connsiteY10" fmla="*/ 370262 h 746370"/>
                        <a:gd name="connsiteX11" fmla="*/ 8583 w 286727"/>
                        <a:gd name="connsiteY11" fmla="*/ 19041 h 746370"/>
                        <a:gd name="connsiteX12" fmla="*/ 39721 w 286727"/>
                        <a:gd name="connsiteY12" fmla="*/ 4548 h 746370"/>
                        <a:gd name="connsiteX13" fmla="*/ 77891 w 286727"/>
                        <a:gd name="connsiteY13" fmla="*/ 12 h 746370"/>
                        <a:gd name="connsiteX0" fmla="*/ 77619 w 286455"/>
                        <a:gd name="connsiteY0" fmla="*/ 12 h 746370"/>
                        <a:gd name="connsiteX1" fmla="*/ 120426 w 286455"/>
                        <a:gd name="connsiteY1" fmla="*/ 142343 h 746370"/>
                        <a:gd name="connsiteX2" fmla="*/ 171385 w 286455"/>
                        <a:gd name="connsiteY2" fmla="*/ 12 h 746370"/>
                        <a:gd name="connsiteX3" fmla="*/ 277382 w 286455"/>
                        <a:gd name="connsiteY3" fmla="*/ 73210 h 746370"/>
                        <a:gd name="connsiteX4" fmla="*/ 226422 w 286455"/>
                        <a:gd name="connsiteY4" fmla="*/ 343178 h 746370"/>
                        <a:gd name="connsiteX5" fmla="*/ 228395 w 286455"/>
                        <a:gd name="connsiteY5" fmla="*/ 717169 h 746370"/>
                        <a:gd name="connsiteX6" fmla="*/ 132214 w 286455"/>
                        <a:gd name="connsiteY6" fmla="*/ 725107 h 746370"/>
                        <a:gd name="connsiteX7" fmla="*/ 118385 w 286455"/>
                        <a:gd name="connsiteY7" fmla="*/ 695866 h 746370"/>
                        <a:gd name="connsiteX8" fmla="*/ 105891 w 286455"/>
                        <a:gd name="connsiteY8" fmla="*/ 723859 h 746370"/>
                        <a:gd name="connsiteX9" fmla="*/ 9272 w 286455"/>
                        <a:gd name="connsiteY9" fmla="*/ 723910 h 746370"/>
                        <a:gd name="connsiteX10" fmla="*/ 195 w 286455"/>
                        <a:gd name="connsiteY10" fmla="*/ 370262 h 746370"/>
                        <a:gd name="connsiteX11" fmla="*/ 8311 w 286455"/>
                        <a:gd name="connsiteY11" fmla="*/ 19041 h 746370"/>
                        <a:gd name="connsiteX12" fmla="*/ 39449 w 286455"/>
                        <a:gd name="connsiteY12" fmla="*/ 4548 h 746370"/>
                        <a:gd name="connsiteX13" fmla="*/ 77619 w 286455"/>
                        <a:gd name="connsiteY13" fmla="*/ 12 h 746370"/>
                        <a:gd name="connsiteX0" fmla="*/ 72287 w 281123"/>
                        <a:gd name="connsiteY0" fmla="*/ 12 h 746370"/>
                        <a:gd name="connsiteX1" fmla="*/ 115094 w 281123"/>
                        <a:gd name="connsiteY1" fmla="*/ 142343 h 746370"/>
                        <a:gd name="connsiteX2" fmla="*/ 166053 w 281123"/>
                        <a:gd name="connsiteY2" fmla="*/ 12 h 746370"/>
                        <a:gd name="connsiteX3" fmla="*/ 272050 w 281123"/>
                        <a:gd name="connsiteY3" fmla="*/ 73210 h 746370"/>
                        <a:gd name="connsiteX4" fmla="*/ 221090 w 281123"/>
                        <a:gd name="connsiteY4" fmla="*/ 343178 h 746370"/>
                        <a:gd name="connsiteX5" fmla="*/ 223063 w 281123"/>
                        <a:gd name="connsiteY5" fmla="*/ 717169 h 746370"/>
                        <a:gd name="connsiteX6" fmla="*/ 126882 w 281123"/>
                        <a:gd name="connsiteY6" fmla="*/ 725107 h 746370"/>
                        <a:gd name="connsiteX7" fmla="*/ 113053 w 281123"/>
                        <a:gd name="connsiteY7" fmla="*/ 695866 h 746370"/>
                        <a:gd name="connsiteX8" fmla="*/ 100559 w 281123"/>
                        <a:gd name="connsiteY8" fmla="*/ 723859 h 746370"/>
                        <a:gd name="connsiteX9" fmla="*/ 3940 w 281123"/>
                        <a:gd name="connsiteY9" fmla="*/ 723910 h 746370"/>
                        <a:gd name="connsiteX10" fmla="*/ 334 w 281123"/>
                        <a:gd name="connsiteY10" fmla="*/ 370262 h 746370"/>
                        <a:gd name="connsiteX11" fmla="*/ 2979 w 281123"/>
                        <a:gd name="connsiteY11" fmla="*/ 19041 h 746370"/>
                        <a:gd name="connsiteX12" fmla="*/ 34117 w 281123"/>
                        <a:gd name="connsiteY12" fmla="*/ 4548 h 746370"/>
                        <a:gd name="connsiteX13" fmla="*/ 72287 w 281123"/>
                        <a:gd name="connsiteY13" fmla="*/ 12 h 746370"/>
                        <a:gd name="connsiteX0" fmla="*/ 80320 w 289156"/>
                        <a:gd name="connsiteY0" fmla="*/ 12 h 746370"/>
                        <a:gd name="connsiteX1" fmla="*/ 123127 w 289156"/>
                        <a:gd name="connsiteY1" fmla="*/ 142343 h 746370"/>
                        <a:gd name="connsiteX2" fmla="*/ 174086 w 289156"/>
                        <a:gd name="connsiteY2" fmla="*/ 12 h 746370"/>
                        <a:gd name="connsiteX3" fmla="*/ 280083 w 289156"/>
                        <a:gd name="connsiteY3" fmla="*/ 73210 h 746370"/>
                        <a:gd name="connsiteX4" fmla="*/ 229123 w 289156"/>
                        <a:gd name="connsiteY4" fmla="*/ 343178 h 746370"/>
                        <a:gd name="connsiteX5" fmla="*/ 231096 w 289156"/>
                        <a:gd name="connsiteY5" fmla="*/ 717169 h 746370"/>
                        <a:gd name="connsiteX6" fmla="*/ 134915 w 289156"/>
                        <a:gd name="connsiteY6" fmla="*/ 725107 h 746370"/>
                        <a:gd name="connsiteX7" fmla="*/ 121086 w 289156"/>
                        <a:gd name="connsiteY7" fmla="*/ 695866 h 746370"/>
                        <a:gd name="connsiteX8" fmla="*/ 108592 w 289156"/>
                        <a:gd name="connsiteY8" fmla="*/ 723859 h 746370"/>
                        <a:gd name="connsiteX9" fmla="*/ 11973 w 289156"/>
                        <a:gd name="connsiteY9" fmla="*/ 723910 h 746370"/>
                        <a:gd name="connsiteX10" fmla="*/ 161 w 289156"/>
                        <a:gd name="connsiteY10" fmla="*/ 372998 h 746370"/>
                        <a:gd name="connsiteX11" fmla="*/ 11012 w 289156"/>
                        <a:gd name="connsiteY11" fmla="*/ 19041 h 746370"/>
                        <a:gd name="connsiteX12" fmla="*/ 42150 w 289156"/>
                        <a:gd name="connsiteY12" fmla="*/ 4548 h 746370"/>
                        <a:gd name="connsiteX13" fmla="*/ 80320 w 289156"/>
                        <a:gd name="connsiteY13" fmla="*/ 12 h 746370"/>
                        <a:gd name="connsiteX0" fmla="*/ 74934 w 283770"/>
                        <a:gd name="connsiteY0" fmla="*/ 12 h 746370"/>
                        <a:gd name="connsiteX1" fmla="*/ 117741 w 283770"/>
                        <a:gd name="connsiteY1" fmla="*/ 142343 h 746370"/>
                        <a:gd name="connsiteX2" fmla="*/ 168700 w 283770"/>
                        <a:gd name="connsiteY2" fmla="*/ 12 h 746370"/>
                        <a:gd name="connsiteX3" fmla="*/ 274697 w 283770"/>
                        <a:gd name="connsiteY3" fmla="*/ 73210 h 746370"/>
                        <a:gd name="connsiteX4" fmla="*/ 223737 w 283770"/>
                        <a:gd name="connsiteY4" fmla="*/ 343178 h 746370"/>
                        <a:gd name="connsiteX5" fmla="*/ 225710 w 283770"/>
                        <a:gd name="connsiteY5" fmla="*/ 717169 h 746370"/>
                        <a:gd name="connsiteX6" fmla="*/ 129529 w 283770"/>
                        <a:gd name="connsiteY6" fmla="*/ 725107 h 746370"/>
                        <a:gd name="connsiteX7" fmla="*/ 115700 w 283770"/>
                        <a:gd name="connsiteY7" fmla="*/ 695866 h 746370"/>
                        <a:gd name="connsiteX8" fmla="*/ 103206 w 283770"/>
                        <a:gd name="connsiteY8" fmla="*/ 723859 h 746370"/>
                        <a:gd name="connsiteX9" fmla="*/ 6587 w 283770"/>
                        <a:gd name="connsiteY9" fmla="*/ 723910 h 746370"/>
                        <a:gd name="connsiteX10" fmla="*/ 246 w 283770"/>
                        <a:gd name="connsiteY10" fmla="*/ 370263 h 746370"/>
                        <a:gd name="connsiteX11" fmla="*/ 5626 w 283770"/>
                        <a:gd name="connsiteY11" fmla="*/ 19041 h 746370"/>
                        <a:gd name="connsiteX12" fmla="*/ 36764 w 283770"/>
                        <a:gd name="connsiteY12" fmla="*/ 4548 h 746370"/>
                        <a:gd name="connsiteX13" fmla="*/ 74934 w 283770"/>
                        <a:gd name="connsiteY13" fmla="*/ 12 h 746370"/>
                        <a:gd name="connsiteX0" fmla="*/ 74688 w 283524"/>
                        <a:gd name="connsiteY0" fmla="*/ 12 h 746370"/>
                        <a:gd name="connsiteX1" fmla="*/ 117495 w 283524"/>
                        <a:gd name="connsiteY1" fmla="*/ 142343 h 746370"/>
                        <a:gd name="connsiteX2" fmla="*/ 168454 w 283524"/>
                        <a:gd name="connsiteY2" fmla="*/ 12 h 746370"/>
                        <a:gd name="connsiteX3" fmla="*/ 274451 w 283524"/>
                        <a:gd name="connsiteY3" fmla="*/ 73210 h 746370"/>
                        <a:gd name="connsiteX4" fmla="*/ 223491 w 283524"/>
                        <a:gd name="connsiteY4" fmla="*/ 343178 h 746370"/>
                        <a:gd name="connsiteX5" fmla="*/ 225464 w 283524"/>
                        <a:gd name="connsiteY5" fmla="*/ 717169 h 746370"/>
                        <a:gd name="connsiteX6" fmla="*/ 129283 w 283524"/>
                        <a:gd name="connsiteY6" fmla="*/ 725107 h 746370"/>
                        <a:gd name="connsiteX7" fmla="*/ 115454 w 283524"/>
                        <a:gd name="connsiteY7" fmla="*/ 695866 h 746370"/>
                        <a:gd name="connsiteX8" fmla="*/ 102960 w 283524"/>
                        <a:gd name="connsiteY8" fmla="*/ 723859 h 746370"/>
                        <a:gd name="connsiteX9" fmla="*/ 6341 w 283524"/>
                        <a:gd name="connsiteY9" fmla="*/ 723910 h 746370"/>
                        <a:gd name="connsiteX10" fmla="*/ 0 w 283524"/>
                        <a:gd name="connsiteY10" fmla="*/ 370263 h 746370"/>
                        <a:gd name="connsiteX11" fmla="*/ 5380 w 283524"/>
                        <a:gd name="connsiteY11" fmla="*/ 19041 h 746370"/>
                        <a:gd name="connsiteX12" fmla="*/ 36518 w 283524"/>
                        <a:gd name="connsiteY12" fmla="*/ 4548 h 746370"/>
                        <a:gd name="connsiteX13" fmla="*/ 74688 w 283524"/>
                        <a:gd name="connsiteY13" fmla="*/ 12 h 746370"/>
                        <a:gd name="connsiteX0" fmla="*/ 74688 w 283524"/>
                        <a:gd name="connsiteY0" fmla="*/ 12 h 746370"/>
                        <a:gd name="connsiteX1" fmla="*/ 117495 w 283524"/>
                        <a:gd name="connsiteY1" fmla="*/ 142343 h 746370"/>
                        <a:gd name="connsiteX2" fmla="*/ 168454 w 283524"/>
                        <a:gd name="connsiteY2" fmla="*/ 12 h 746370"/>
                        <a:gd name="connsiteX3" fmla="*/ 274451 w 283524"/>
                        <a:gd name="connsiteY3" fmla="*/ 73210 h 746370"/>
                        <a:gd name="connsiteX4" fmla="*/ 223491 w 283524"/>
                        <a:gd name="connsiteY4" fmla="*/ 343178 h 746370"/>
                        <a:gd name="connsiteX5" fmla="*/ 225464 w 283524"/>
                        <a:gd name="connsiteY5" fmla="*/ 717169 h 746370"/>
                        <a:gd name="connsiteX6" fmla="*/ 129283 w 283524"/>
                        <a:gd name="connsiteY6" fmla="*/ 725107 h 746370"/>
                        <a:gd name="connsiteX7" fmla="*/ 115454 w 283524"/>
                        <a:gd name="connsiteY7" fmla="*/ 695866 h 746370"/>
                        <a:gd name="connsiteX8" fmla="*/ 102960 w 283524"/>
                        <a:gd name="connsiteY8" fmla="*/ 723859 h 746370"/>
                        <a:gd name="connsiteX9" fmla="*/ 6341 w 283524"/>
                        <a:gd name="connsiteY9" fmla="*/ 723910 h 746370"/>
                        <a:gd name="connsiteX10" fmla="*/ 0 w 283524"/>
                        <a:gd name="connsiteY10" fmla="*/ 370263 h 746370"/>
                        <a:gd name="connsiteX11" fmla="*/ 5380 w 283524"/>
                        <a:gd name="connsiteY11" fmla="*/ 19041 h 746370"/>
                        <a:gd name="connsiteX12" fmla="*/ 36518 w 283524"/>
                        <a:gd name="connsiteY12" fmla="*/ 4548 h 746370"/>
                        <a:gd name="connsiteX13" fmla="*/ 74688 w 283524"/>
                        <a:gd name="connsiteY13" fmla="*/ 12 h 746370"/>
                        <a:gd name="connsiteX0" fmla="*/ 74688 w 283524"/>
                        <a:gd name="connsiteY0" fmla="*/ 12 h 746370"/>
                        <a:gd name="connsiteX1" fmla="*/ 117495 w 283524"/>
                        <a:gd name="connsiteY1" fmla="*/ 142343 h 746370"/>
                        <a:gd name="connsiteX2" fmla="*/ 168454 w 283524"/>
                        <a:gd name="connsiteY2" fmla="*/ 12 h 746370"/>
                        <a:gd name="connsiteX3" fmla="*/ 274451 w 283524"/>
                        <a:gd name="connsiteY3" fmla="*/ 73210 h 746370"/>
                        <a:gd name="connsiteX4" fmla="*/ 223491 w 283524"/>
                        <a:gd name="connsiteY4" fmla="*/ 343178 h 746370"/>
                        <a:gd name="connsiteX5" fmla="*/ 225464 w 283524"/>
                        <a:gd name="connsiteY5" fmla="*/ 717169 h 746370"/>
                        <a:gd name="connsiteX6" fmla="*/ 129283 w 283524"/>
                        <a:gd name="connsiteY6" fmla="*/ 725107 h 746370"/>
                        <a:gd name="connsiteX7" fmla="*/ 115454 w 283524"/>
                        <a:gd name="connsiteY7" fmla="*/ 695866 h 746370"/>
                        <a:gd name="connsiteX8" fmla="*/ 102960 w 283524"/>
                        <a:gd name="connsiteY8" fmla="*/ 723859 h 746370"/>
                        <a:gd name="connsiteX9" fmla="*/ 6341 w 283524"/>
                        <a:gd name="connsiteY9" fmla="*/ 723910 h 746370"/>
                        <a:gd name="connsiteX10" fmla="*/ 0 w 283524"/>
                        <a:gd name="connsiteY10" fmla="*/ 370263 h 746370"/>
                        <a:gd name="connsiteX11" fmla="*/ 5380 w 283524"/>
                        <a:gd name="connsiteY11" fmla="*/ 19041 h 746370"/>
                        <a:gd name="connsiteX12" fmla="*/ 36518 w 283524"/>
                        <a:gd name="connsiteY12" fmla="*/ 4548 h 746370"/>
                        <a:gd name="connsiteX13" fmla="*/ 74688 w 283524"/>
                        <a:gd name="connsiteY13" fmla="*/ 12 h 746370"/>
                        <a:gd name="connsiteX0" fmla="*/ 74688 w 283524"/>
                        <a:gd name="connsiteY0" fmla="*/ 12 h 746370"/>
                        <a:gd name="connsiteX1" fmla="*/ 117495 w 283524"/>
                        <a:gd name="connsiteY1" fmla="*/ 142343 h 746370"/>
                        <a:gd name="connsiteX2" fmla="*/ 168454 w 283524"/>
                        <a:gd name="connsiteY2" fmla="*/ 12 h 746370"/>
                        <a:gd name="connsiteX3" fmla="*/ 274451 w 283524"/>
                        <a:gd name="connsiteY3" fmla="*/ 73210 h 746370"/>
                        <a:gd name="connsiteX4" fmla="*/ 223491 w 283524"/>
                        <a:gd name="connsiteY4" fmla="*/ 343178 h 746370"/>
                        <a:gd name="connsiteX5" fmla="*/ 225464 w 283524"/>
                        <a:gd name="connsiteY5" fmla="*/ 717169 h 746370"/>
                        <a:gd name="connsiteX6" fmla="*/ 129283 w 283524"/>
                        <a:gd name="connsiteY6" fmla="*/ 725107 h 746370"/>
                        <a:gd name="connsiteX7" fmla="*/ 115454 w 283524"/>
                        <a:gd name="connsiteY7" fmla="*/ 695866 h 746370"/>
                        <a:gd name="connsiteX8" fmla="*/ 102960 w 283524"/>
                        <a:gd name="connsiteY8" fmla="*/ 723859 h 746370"/>
                        <a:gd name="connsiteX9" fmla="*/ 6341 w 283524"/>
                        <a:gd name="connsiteY9" fmla="*/ 723910 h 746370"/>
                        <a:gd name="connsiteX10" fmla="*/ 0 w 283524"/>
                        <a:gd name="connsiteY10" fmla="*/ 370263 h 746370"/>
                        <a:gd name="connsiteX11" fmla="*/ 5380 w 283524"/>
                        <a:gd name="connsiteY11" fmla="*/ 19041 h 746370"/>
                        <a:gd name="connsiteX12" fmla="*/ 36518 w 283524"/>
                        <a:gd name="connsiteY12" fmla="*/ 4548 h 746370"/>
                        <a:gd name="connsiteX13" fmla="*/ 74688 w 283524"/>
                        <a:gd name="connsiteY13" fmla="*/ 12 h 746370"/>
                        <a:gd name="connsiteX0" fmla="*/ 74688 w 283524"/>
                        <a:gd name="connsiteY0" fmla="*/ 12 h 746370"/>
                        <a:gd name="connsiteX1" fmla="*/ 121203 w 283524"/>
                        <a:gd name="connsiteY1" fmla="*/ 142344 h 746370"/>
                        <a:gd name="connsiteX2" fmla="*/ 168454 w 283524"/>
                        <a:gd name="connsiteY2" fmla="*/ 12 h 746370"/>
                        <a:gd name="connsiteX3" fmla="*/ 274451 w 283524"/>
                        <a:gd name="connsiteY3" fmla="*/ 73210 h 746370"/>
                        <a:gd name="connsiteX4" fmla="*/ 223491 w 283524"/>
                        <a:gd name="connsiteY4" fmla="*/ 343178 h 746370"/>
                        <a:gd name="connsiteX5" fmla="*/ 225464 w 283524"/>
                        <a:gd name="connsiteY5" fmla="*/ 717169 h 746370"/>
                        <a:gd name="connsiteX6" fmla="*/ 129283 w 283524"/>
                        <a:gd name="connsiteY6" fmla="*/ 725107 h 746370"/>
                        <a:gd name="connsiteX7" fmla="*/ 115454 w 283524"/>
                        <a:gd name="connsiteY7" fmla="*/ 695866 h 746370"/>
                        <a:gd name="connsiteX8" fmla="*/ 102960 w 283524"/>
                        <a:gd name="connsiteY8" fmla="*/ 723859 h 746370"/>
                        <a:gd name="connsiteX9" fmla="*/ 6341 w 283524"/>
                        <a:gd name="connsiteY9" fmla="*/ 723910 h 746370"/>
                        <a:gd name="connsiteX10" fmla="*/ 0 w 283524"/>
                        <a:gd name="connsiteY10" fmla="*/ 370263 h 746370"/>
                        <a:gd name="connsiteX11" fmla="*/ 5380 w 283524"/>
                        <a:gd name="connsiteY11" fmla="*/ 19041 h 746370"/>
                        <a:gd name="connsiteX12" fmla="*/ 36518 w 283524"/>
                        <a:gd name="connsiteY12" fmla="*/ 4548 h 746370"/>
                        <a:gd name="connsiteX13" fmla="*/ 74688 w 283524"/>
                        <a:gd name="connsiteY13" fmla="*/ 12 h 7463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24" h="746370">
                          <a:moveTo>
                            <a:pt x="74688" y="12"/>
                          </a:moveTo>
                          <a:lnTo>
                            <a:pt x="121203" y="142344"/>
                          </a:lnTo>
                          <a:cubicBezTo>
                            <a:pt x="138189" y="94900"/>
                            <a:pt x="151468" y="47456"/>
                            <a:pt x="168454" y="12"/>
                          </a:cubicBezTo>
                          <a:cubicBezTo>
                            <a:pt x="226209" y="12"/>
                            <a:pt x="259130" y="31279"/>
                            <a:pt x="274451" y="73210"/>
                          </a:cubicBezTo>
                          <a:cubicBezTo>
                            <a:pt x="286126" y="116914"/>
                            <a:pt x="299593" y="317423"/>
                            <a:pt x="223491" y="343178"/>
                          </a:cubicBezTo>
                          <a:cubicBezTo>
                            <a:pt x="224171" y="476019"/>
                            <a:pt x="224785" y="584328"/>
                            <a:pt x="225464" y="717169"/>
                          </a:cubicBezTo>
                          <a:cubicBezTo>
                            <a:pt x="222768" y="753937"/>
                            <a:pt x="131278" y="753272"/>
                            <a:pt x="129283" y="725107"/>
                          </a:cubicBezTo>
                          <a:cubicBezTo>
                            <a:pt x="129963" y="709110"/>
                            <a:pt x="126303" y="694683"/>
                            <a:pt x="115454" y="695866"/>
                          </a:cubicBezTo>
                          <a:cubicBezTo>
                            <a:pt x="101931" y="696016"/>
                            <a:pt x="100439" y="709283"/>
                            <a:pt x="102960" y="723859"/>
                          </a:cubicBezTo>
                          <a:cubicBezTo>
                            <a:pt x="100922" y="755853"/>
                            <a:pt x="9409" y="751811"/>
                            <a:pt x="6341" y="723910"/>
                          </a:cubicBezTo>
                          <a:cubicBezTo>
                            <a:pt x="1944" y="607080"/>
                            <a:pt x="882" y="509822"/>
                            <a:pt x="0" y="370263"/>
                          </a:cubicBezTo>
                          <a:cubicBezTo>
                            <a:pt x="65929" y="319722"/>
                            <a:pt x="74058" y="89566"/>
                            <a:pt x="5380" y="19041"/>
                          </a:cubicBezTo>
                          <a:lnTo>
                            <a:pt x="36518" y="4548"/>
                          </a:lnTo>
                          <a:cubicBezTo>
                            <a:pt x="48055" y="1364"/>
                            <a:pt x="60759" y="-158"/>
                            <a:pt x="74688" y="12"/>
                          </a:cubicBezTo>
                          <a:close/>
                        </a:path>
                      </a:pathLst>
                    </a:custGeom>
                    <a:solidFill>
                      <a:srgbClr val="01A394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3" name="Rectangle 21">
                      <a:extLst>
                        <a:ext uri="{FF2B5EF4-FFF2-40B4-BE49-F238E27FC236}">
                          <a16:creationId xmlns:a16="http://schemas.microsoft.com/office/drawing/2014/main" id="{C7FB36B7-FF71-4CAF-B85B-6142A753A2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3063" y="1221519"/>
                      <a:ext cx="19626" cy="84124"/>
                    </a:xfrm>
                    <a:custGeom>
                      <a:avLst/>
                      <a:gdLst>
                        <a:gd name="connsiteX0" fmla="*/ 0 w 157163"/>
                        <a:gd name="connsiteY0" fmla="*/ 0 h 150019"/>
                        <a:gd name="connsiteX1" fmla="*/ 157163 w 157163"/>
                        <a:gd name="connsiteY1" fmla="*/ 0 h 150019"/>
                        <a:gd name="connsiteX2" fmla="*/ 157163 w 157163"/>
                        <a:gd name="connsiteY2" fmla="*/ 150019 h 150019"/>
                        <a:gd name="connsiteX3" fmla="*/ 0 w 157163"/>
                        <a:gd name="connsiteY3" fmla="*/ 150019 h 150019"/>
                        <a:gd name="connsiteX4" fmla="*/ 0 w 157163"/>
                        <a:gd name="connsiteY4" fmla="*/ 0 h 150019"/>
                        <a:gd name="connsiteX0" fmla="*/ 2381 w 159544"/>
                        <a:gd name="connsiteY0" fmla="*/ 0 h 150019"/>
                        <a:gd name="connsiteX1" fmla="*/ 159544 w 159544"/>
                        <a:gd name="connsiteY1" fmla="*/ 0 h 150019"/>
                        <a:gd name="connsiteX2" fmla="*/ 159544 w 159544"/>
                        <a:gd name="connsiteY2" fmla="*/ 150019 h 150019"/>
                        <a:gd name="connsiteX3" fmla="*/ 0 w 159544"/>
                        <a:gd name="connsiteY3" fmla="*/ 116681 h 150019"/>
                        <a:gd name="connsiteX4" fmla="*/ 2381 w 159544"/>
                        <a:gd name="connsiteY4" fmla="*/ 0 h 150019"/>
                        <a:gd name="connsiteX0" fmla="*/ 2381 w 159544"/>
                        <a:gd name="connsiteY0" fmla="*/ 0 h 150019"/>
                        <a:gd name="connsiteX1" fmla="*/ 159544 w 159544"/>
                        <a:gd name="connsiteY1" fmla="*/ 0 h 150019"/>
                        <a:gd name="connsiteX2" fmla="*/ 159544 w 159544"/>
                        <a:gd name="connsiteY2" fmla="*/ 150019 h 150019"/>
                        <a:gd name="connsiteX3" fmla="*/ 21432 w 159544"/>
                        <a:gd name="connsiteY3" fmla="*/ 116681 h 150019"/>
                        <a:gd name="connsiteX4" fmla="*/ 0 w 159544"/>
                        <a:gd name="connsiteY4" fmla="*/ 116681 h 150019"/>
                        <a:gd name="connsiteX5" fmla="*/ 2381 w 159544"/>
                        <a:gd name="connsiteY5" fmla="*/ 0 h 150019"/>
                        <a:gd name="connsiteX0" fmla="*/ 2381 w 159544"/>
                        <a:gd name="connsiteY0" fmla="*/ 0 h 157162"/>
                        <a:gd name="connsiteX1" fmla="*/ 159544 w 159544"/>
                        <a:gd name="connsiteY1" fmla="*/ 0 h 157162"/>
                        <a:gd name="connsiteX2" fmla="*/ 159544 w 159544"/>
                        <a:gd name="connsiteY2" fmla="*/ 150019 h 157162"/>
                        <a:gd name="connsiteX3" fmla="*/ 26195 w 159544"/>
                        <a:gd name="connsiteY3" fmla="*/ 157162 h 157162"/>
                        <a:gd name="connsiteX4" fmla="*/ 0 w 159544"/>
                        <a:gd name="connsiteY4" fmla="*/ 116681 h 157162"/>
                        <a:gd name="connsiteX5" fmla="*/ 2381 w 159544"/>
                        <a:gd name="connsiteY5" fmla="*/ 0 h 157162"/>
                        <a:gd name="connsiteX0" fmla="*/ 2381 w 159544"/>
                        <a:gd name="connsiteY0" fmla="*/ 0 h 157162"/>
                        <a:gd name="connsiteX1" fmla="*/ 159544 w 159544"/>
                        <a:gd name="connsiteY1" fmla="*/ 0 h 157162"/>
                        <a:gd name="connsiteX2" fmla="*/ 33338 w 159544"/>
                        <a:gd name="connsiteY2" fmla="*/ 123825 h 157162"/>
                        <a:gd name="connsiteX3" fmla="*/ 26195 w 159544"/>
                        <a:gd name="connsiteY3" fmla="*/ 157162 h 157162"/>
                        <a:gd name="connsiteX4" fmla="*/ 0 w 159544"/>
                        <a:gd name="connsiteY4" fmla="*/ 116681 h 157162"/>
                        <a:gd name="connsiteX5" fmla="*/ 2381 w 159544"/>
                        <a:gd name="connsiteY5" fmla="*/ 0 h 157162"/>
                        <a:gd name="connsiteX0" fmla="*/ 2381 w 33338"/>
                        <a:gd name="connsiteY0" fmla="*/ 0 h 157162"/>
                        <a:gd name="connsiteX1" fmla="*/ 33338 w 33338"/>
                        <a:gd name="connsiteY1" fmla="*/ 0 h 157162"/>
                        <a:gd name="connsiteX2" fmla="*/ 33338 w 33338"/>
                        <a:gd name="connsiteY2" fmla="*/ 123825 h 157162"/>
                        <a:gd name="connsiteX3" fmla="*/ 26195 w 33338"/>
                        <a:gd name="connsiteY3" fmla="*/ 157162 h 157162"/>
                        <a:gd name="connsiteX4" fmla="*/ 0 w 33338"/>
                        <a:gd name="connsiteY4" fmla="*/ 116681 h 157162"/>
                        <a:gd name="connsiteX5" fmla="*/ 2381 w 33338"/>
                        <a:gd name="connsiteY5" fmla="*/ 0 h 157162"/>
                        <a:gd name="connsiteX0" fmla="*/ 2381 w 33338"/>
                        <a:gd name="connsiteY0" fmla="*/ 0 h 159543"/>
                        <a:gd name="connsiteX1" fmla="*/ 33338 w 33338"/>
                        <a:gd name="connsiteY1" fmla="*/ 0 h 159543"/>
                        <a:gd name="connsiteX2" fmla="*/ 33338 w 33338"/>
                        <a:gd name="connsiteY2" fmla="*/ 123825 h 159543"/>
                        <a:gd name="connsiteX3" fmla="*/ 14288 w 33338"/>
                        <a:gd name="connsiteY3" fmla="*/ 159543 h 159543"/>
                        <a:gd name="connsiteX4" fmla="*/ 0 w 33338"/>
                        <a:gd name="connsiteY4" fmla="*/ 116681 h 159543"/>
                        <a:gd name="connsiteX5" fmla="*/ 2381 w 33338"/>
                        <a:gd name="connsiteY5" fmla="*/ 0 h 159543"/>
                        <a:gd name="connsiteX0" fmla="*/ 105 w 35825"/>
                        <a:gd name="connsiteY0" fmla="*/ 0 h 161925"/>
                        <a:gd name="connsiteX1" fmla="*/ 35825 w 35825"/>
                        <a:gd name="connsiteY1" fmla="*/ 2382 h 161925"/>
                        <a:gd name="connsiteX2" fmla="*/ 35825 w 35825"/>
                        <a:gd name="connsiteY2" fmla="*/ 126207 h 161925"/>
                        <a:gd name="connsiteX3" fmla="*/ 16775 w 35825"/>
                        <a:gd name="connsiteY3" fmla="*/ 161925 h 161925"/>
                        <a:gd name="connsiteX4" fmla="*/ 2487 w 35825"/>
                        <a:gd name="connsiteY4" fmla="*/ 119063 h 161925"/>
                        <a:gd name="connsiteX5" fmla="*/ 105 w 35825"/>
                        <a:gd name="connsiteY5" fmla="*/ 0 h 161925"/>
                        <a:gd name="connsiteX0" fmla="*/ 7143 w 42863"/>
                        <a:gd name="connsiteY0" fmla="*/ 0 h 161925"/>
                        <a:gd name="connsiteX1" fmla="*/ 42863 w 42863"/>
                        <a:gd name="connsiteY1" fmla="*/ 2382 h 161925"/>
                        <a:gd name="connsiteX2" fmla="*/ 42863 w 42863"/>
                        <a:gd name="connsiteY2" fmla="*/ 126207 h 161925"/>
                        <a:gd name="connsiteX3" fmla="*/ 23813 w 42863"/>
                        <a:gd name="connsiteY3" fmla="*/ 161925 h 161925"/>
                        <a:gd name="connsiteX4" fmla="*/ 0 w 42863"/>
                        <a:gd name="connsiteY4" fmla="*/ 119063 h 161925"/>
                        <a:gd name="connsiteX5" fmla="*/ 7143 w 42863"/>
                        <a:gd name="connsiteY5" fmla="*/ 0 h 161925"/>
                        <a:gd name="connsiteX0" fmla="*/ 2381 w 38101"/>
                        <a:gd name="connsiteY0" fmla="*/ 0 h 161925"/>
                        <a:gd name="connsiteX1" fmla="*/ 38101 w 38101"/>
                        <a:gd name="connsiteY1" fmla="*/ 2382 h 161925"/>
                        <a:gd name="connsiteX2" fmla="*/ 38101 w 38101"/>
                        <a:gd name="connsiteY2" fmla="*/ 126207 h 161925"/>
                        <a:gd name="connsiteX3" fmla="*/ 19051 w 38101"/>
                        <a:gd name="connsiteY3" fmla="*/ 161925 h 161925"/>
                        <a:gd name="connsiteX4" fmla="*/ 0 w 38101"/>
                        <a:gd name="connsiteY4" fmla="*/ 119063 h 161925"/>
                        <a:gd name="connsiteX5" fmla="*/ 2381 w 38101"/>
                        <a:gd name="connsiteY5" fmla="*/ 0 h 161925"/>
                        <a:gd name="connsiteX0" fmla="*/ 105 w 40588"/>
                        <a:gd name="connsiteY0" fmla="*/ 0 h 164306"/>
                        <a:gd name="connsiteX1" fmla="*/ 40588 w 40588"/>
                        <a:gd name="connsiteY1" fmla="*/ 4763 h 164306"/>
                        <a:gd name="connsiteX2" fmla="*/ 40588 w 40588"/>
                        <a:gd name="connsiteY2" fmla="*/ 128588 h 164306"/>
                        <a:gd name="connsiteX3" fmla="*/ 21538 w 40588"/>
                        <a:gd name="connsiteY3" fmla="*/ 164306 h 164306"/>
                        <a:gd name="connsiteX4" fmla="*/ 2487 w 40588"/>
                        <a:gd name="connsiteY4" fmla="*/ 121444 h 164306"/>
                        <a:gd name="connsiteX5" fmla="*/ 105 w 40588"/>
                        <a:gd name="connsiteY5" fmla="*/ 0 h 164306"/>
                        <a:gd name="connsiteX0" fmla="*/ 230 w 38331"/>
                        <a:gd name="connsiteY0" fmla="*/ 0 h 164306"/>
                        <a:gd name="connsiteX1" fmla="*/ 38331 w 38331"/>
                        <a:gd name="connsiteY1" fmla="*/ 4763 h 164306"/>
                        <a:gd name="connsiteX2" fmla="*/ 38331 w 38331"/>
                        <a:gd name="connsiteY2" fmla="*/ 128588 h 164306"/>
                        <a:gd name="connsiteX3" fmla="*/ 19281 w 38331"/>
                        <a:gd name="connsiteY3" fmla="*/ 164306 h 164306"/>
                        <a:gd name="connsiteX4" fmla="*/ 230 w 38331"/>
                        <a:gd name="connsiteY4" fmla="*/ 121444 h 164306"/>
                        <a:gd name="connsiteX5" fmla="*/ 230 w 38331"/>
                        <a:gd name="connsiteY5" fmla="*/ 0 h 164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8331" h="164306">
                          <a:moveTo>
                            <a:pt x="230" y="0"/>
                          </a:moveTo>
                          <a:lnTo>
                            <a:pt x="38331" y="4763"/>
                          </a:lnTo>
                          <a:lnTo>
                            <a:pt x="38331" y="128588"/>
                          </a:lnTo>
                          <a:lnTo>
                            <a:pt x="19281" y="164306"/>
                          </a:lnTo>
                          <a:lnTo>
                            <a:pt x="230" y="121444"/>
                          </a:lnTo>
                          <a:cubicBezTo>
                            <a:pt x="1024" y="82550"/>
                            <a:pt x="-564" y="38894"/>
                            <a:pt x="230" y="0"/>
                          </a:cubicBezTo>
                          <a:close/>
                        </a:path>
                      </a:pathLst>
                    </a:custGeom>
                    <a:solidFill>
                      <a:srgbClr val="01A394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4A46E883-3A19-4EDD-B4C6-F500BE7D7EFD}"/>
                      </a:ext>
                    </a:extLst>
                  </p:cNvPr>
                  <p:cNvSpPr/>
                  <p:nvPr/>
                </p:nvSpPr>
                <p:spPr>
                  <a:xfrm>
                    <a:off x="3108629" y="1388850"/>
                    <a:ext cx="369869" cy="368341"/>
                  </a:xfrm>
                  <a:prstGeom prst="ellipse">
                    <a:avLst/>
                  </a:prstGeom>
                  <a:solidFill>
                    <a:srgbClr val="01A394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5" name="Freeform 30">
                    <a:extLst>
                      <a:ext uri="{FF2B5EF4-FFF2-40B4-BE49-F238E27FC236}">
                        <a16:creationId xmlns:a16="http://schemas.microsoft.com/office/drawing/2014/main" id="{8A091A6E-A4F6-4097-9A7B-EB9CDFF1F36D}"/>
                      </a:ext>
                    </a:extLst>
                  </p:cNvPr>
                  <p:cNvSpPr/>
                  <p:nvPr/>
                </p:nvSpPr>
                <p:spPr>
                  <a:xfrm>
                    <a:off x="2937913" y="1798326"/>
                    <a:ext cx="693630" cy="1557401"/>
                  </a:xfrm>
                  <a:custGeom>
                    <a:avLst/>
                    <a:gdLst>
                      <a:gd name="connsiteX0" fmla="*/ 258080 w 693648"/>
                      <a:gd name="connsiteY0" fmla="*/ 25 h 1557396"/>
                      <a:gd name="connsiteX1" fmla="*/ 347398 w 693648"/>
                      <a:gd name="connsiteY1" fmla="*/ 297005 h 1557396"/>
                      <a:gd name="connsiteX2" fmla="*/ 453725 w 693648"/>
                      <a:gd name="connsiteY2" fmla="*/ 25 h 1557396"/>
                      <a:gd name="connsiteX3" fmla="*/ 674893 w 693648"/>
                      <a:gd name="connsiteY3" fmla="*/ 152756 h 1557396"/>
                      <a:gd name="connsiteX4" fmla="*/ 568562 w 693648"/>
                      <a:gd name="connsiteY4" fmla="*/ 716053 h 1557396"/>
                      <a:gd name="connsiteX5" fmla="*/ 567997 w 693648"/>
                      <a:gd name="connsiteY5" fmla="*/ 1496399 h 1557396"/>
                      <a:gd name="connsiteX6" fmla="*/ 371994 w 693648"/>
                      <a:gd name="connsiteY6" fmla="*/ 1512961 h 1557396"/>
                      <a:gd name="connsiteX7" fmla="*/ 343140 w 693648"/>
                      <a:gd name="connsiteY7" fmla="*/ 1451947 h 1557396"/>
                      <a:gd name="connsiteX8" fmla="*/ 317071 w 693648"/>
                      <a:gd name="connsiteY8" fmla="*/ 1510357 h 1557396"/>
                      <a:gd name="connsiteX9" fmla="*/ 109767 w 693648"/>
                      <a:gd name="connsiteY9" fmla="*/ 1510465 h 1557396"/>
                      <a:gd name="connsiteX10" fmla="*/ 111913 w 693648"/>
                      <a:gd name="connsiteY10" fmla="*/ 1121457 h 1557396"/>
                      <a:gd name="connsiteX11" fmla="*/ 111983 w 693648"/>
                      <a:gd name="connsiteY11" fmla="*/ 1100083 h 1557396"/>
                      <a:gd name="connsiteX12" fmla="*/ 357151 w 693648"/>
                      <a:gd name="connsiteY12" fmla="*/ 1100083 h 1557396"/>
                      <a:gd name="connsiteX13" fmla="*/ 357151 w 693648"/>
                      <a:gd name="connsiteY13" fmla="*/ 716072 h 1557396"/>
                      <a:gd name="connsiteX14" fmla="*/ 110290 w 693648"/>
                      <a:gd name="connsiteY14" fmla="*/ 716072 h 1557396"/>
                      <a:gd name="connsiteX15" fmla="*/ 107905 w 693648"/>
                      <a:gd name="connsiteY15" fmla="*/ 713804 h 1557396"/>
                      <a:gd name="connsiteX16" fmla="*/ 107891 w 693648"/>
                      <a:gd name="connsiteY16" fmla="*/ 711365 h 1557396"/>
                      <a:gd name="connsiteX17" fmla="*/ 24153 w 693648"/>
                      <a:gd name="connsiteY17" fmla="*/ 161241 h 1557396"/>
                      <a:gd name="connsiteX18" fmla="*/ 258080 w 693648"/>
                      <a:gd name="connsiteY18" fmla="*/ 25 h 1557396"/>
                      <a:gd name="connsiteX0" fmla="*/ 258080 w 693648"/>
                      <a:gd name="connsiteY0" fmla="*/ 25 h 1557396"/>
                      <a:gd name="connsiteX1" fmla="*/ 347398 w 693648"/>
                      <a:gd name="connsiteY1" fmla="*/ 297005 h 1557396"/>
                      <a:gd name="connsiteX2" fmla="*/ 453725 w 693648"/>
                      <a:gd name="connsiteY2" fmla="*/ 25 h 1557396"/>
                      <a:gd name="connsiteX3" fmla="*/ 674893 w 693648"/>
                      <a:gd name="connsiteY3" fmla="*/ 152756 h 1557396"/>
                      <a:gd name="connsiteX4" fmla="*/ 568562 w 693648"/>
                      <a:gd name="connsiteY4" fmla="*/ 716053 h 1557396"/>
                      <a:gd name="connsiteX5" fmla="*/ 567997 w 693648"/>
                      <a:gd name="connsiteY5" fmla="*/ 1496399 h 1557396"/>
                      <a:gd name="connsiteX6" fmla="*/ 371994 w 693648"/>
                      <a:gd name="connsiteY6" fmla="*/ 1512961 h 1557396"/>
                      <a:gd name="connsiteX7" fmla="*/ 343140 w 693648"/>
                      <a:gd name="connsiteY7" fmla="*/ 1451947 h 1557396"/>
                      <a:gd name="connsiteX8" fmla="*/ 317071 w 693648"/>
                      <a:gd name="connsiteY8" fmla="*/ 1510357 h 1557396"/>
                      <a:gd name="connsiteX9" fmla="*/ 109767 w 693648"/>
                      <a:gd name="connsiteY9" fmla="*/ 1510465 h 1557396"/>
                      <a:gd name="connsiteX10" fmla="*/ 111983 w 693648"/>
                      <a:gd name="connsiteY10" fmla="*/ 1100083 h 1557396"/>
                      <a:gd name="connsiteX11" fmla="*/ 357151 w 693648"/>
                      <a:gd name="connsiteY11" fmla="*/ 1100083 h 1557396"/>
                      <a:gd name="connsiteX12" fmla="*/ 357151 w 693648"/>
                      <a:gd name="connsiteY12" fmla="*/ 716072 h 1557396"/>
                      <a:gd name="connsiteX13" fmla="*/ 110290 w 693648"/>
                      <a:gd name="connsiteY13" fmla="*/ 716072 h 1557396"/>
                      <a:gd name="connsiteX14" fmla="*/ 107905 w 693648"/>
                      <a:gd name="connsiteY14" fmla="*/ 713804 h 1557396"/>
                      <a:gd name="connsiteX15" fmla="*/ 107891 w 693648"/>
                      <a:gd name="connsiteY15" fmla="*/ 711365 h 1557396"/>
                      <a:gd name="connsiteX16" fmla="*/ 24153 w 693648"/>
                      <a:gd name="connsiteY16" fmla="*/ 161241 h 1557396"/>
                      <a:gd name="connsiteX17" fmla="*/ 258080 w 693648"/>
                      <a:gd name="connsiteY17" fmla="*/ 25 h 1557396"/>
                      <a:gd name="connsiteX0" fmla="*/ 258080 w 693648"/>
                      <a:gd name="connsiteY0" fmla="*/ 25 h 1557396"/>
                      <a:gd name="connsiteX1" fmla="*/ 347398 w 693648"/>
                      <a:gd name="connsiteY1" fmla="*/ 297005 h 1557396"/>
                      <a:gd name="connsiteX2" fmla="*/ 453725 w 693648"/>
                      <a:gd name="connsiteY2" fmla="*/ 25 h 1557396"/>
                      <a:gd name="connsiteX3" fmla="*/ 674893 w 693648"/>
                      <a:gd name="connsiteY3" fmla="*/ 152756 h 1557396"/>
                      <a:gd name="connsiteX4" fmla="*/ 568562 w 693648"/>
                      <a:gd name="connsiteY4" fmla="*/ 716053 h 1557396"/>
                      <a:gd name="connsiteX5" fmla="*/ 567997 w 693648"/>
                      <a:gd name="connsiteY5" fmla="*/ 1496399 h 1557396"/>
                      <a:gd name="connsiteX6" fmla="*/ 371994 w 693648"/>
                      <a:gd name="connsiteY6" fmla="*/ 1512961 h 1557396"/>
                      <a:gd name="connsiteX7" fmla="*/ 343140 w 693648"/>
                      <a:gd name="connsiteY7" fmla="*/ 1451947 h 1557396"/>
                      <a:gd name="connsiteX8" fmla="*/ 317071 w 693648"/>
                      <a:gd name="connsiteY8" fmla="*/ 1510357 h 1557396"/>
                      <a:gd name="connsiteX9" fmla="*/ 109767 w 693648"/>
                      <a:gd name="connsiteY9" fmla="*/ 1510465 h 1557396"/>
                      <a:gd name="connsiteX10" fmla="*/ 111983 w 693648"/>
                      <a:gd name="connsiteY10" fmla="*/ 1100083 h 1557396"/>
                      <a:gd name="connsiteX11" fmla="*/ 357151 w 693648"/>
                      <a:gd name="connsiteY11" fmla="*/ 1100083 h 1557396"/>
                      <a:gd name="connsiteX12" fmla="*/ 357151 w 693648"/>
                      <a:gd name="connsiteY12" fmla="*/ 716072 h 1557396"/>
                      <a:gd name="connsiteX13" fmla="*/ 110290 w 693648"/>
                      <a:gd name="connsiteY13" fmla="*/ 716072 h 1557396"/>
                      <a:gd name="connsiteX14" fmla="*/ 107905 w 693648"/>
                      <a:gd name="connsiteY14" fmla="*/ 713804 h 1557396"/>
                      <a:gd name="connsiteX15" fmla="*/ 107891 w 693648"/>
                      <a:gd name="connsiteY15" fmla="*/ 711365 h 1557396"/>
                      <a:gd name="connsiteX16" fmla="*/ 24153 w 693648"/>
                      <a:gd name="connsiteY16" fmla="*/ 161241 h 1557396"/>
                      <a:gd name="connsiteX17" fmla="*/ 258080 w 693648"/>
                      <a:gd name="connsiteY17" fmla="*/ 25 h 1557396"/>
                      <a:gd name="connsiteX0" fmla="*/ 258080 w 693648"/>
                      <a:gd name="connsiteY0" fmla="*/ 25 h 1557396"/>
                      <a:gd name="connsiteX1" fmla="*/ 347398 w 693648"/>
                      <a:gd name="connsiteY1" fmla="*/ 297005 h 1557396"/>
                      <a:gd name="connsiteX2" fmla="*/ 453725 w 693648"/>
                      <a:gd name="connsiteY2" fmla="*/ 25 h 1557396"/>
                      <a:gd name="connsiteX3" fmla="*/ 674893 w 693648"/>
                      <a:gd name="connsiteY3" fmla="*/ 152756 h 1557396"/>
                      <a:gd name="connsiteX4" fmla="*/ 568562 w 693648"/>
                      <a:gd name="connsiteY4" fmla="*/ 716053 h 1557396"/>
                      <a:gd name="connsiteX5" fmla="*/ 567997 w 693648"/>
                      <a:gd name="connsiteY5" fmla="*/ 1496399 h 1557396"/>
                      <a:gd name="connsiteX6" fmla="*/ 371994 w 693648"/>
                      <a:gd name="connsiteY6" fmla="*/ 1512961 h 1557396"/>
                      <a:gd name="connsiteX7" fmla="*/ 343140 w 693648"/>
                      <a:gd name="connsiteY7" fmla="*/ 1451947 h 1557396"/>
                      <a:gd name="connsiteX8" fmla="*/ 317071 w 693648"/>
                      <a:gd name="connsiteY8" fmla="*/ 1510357 h 1557396"/>
                      <a:gd name="connsiteX9" fmla="*/ 109767 w 693648"/>
                      <a:gd name="connsiteY9" fmla="*/ 1510465 h 1557396"/>
                      <a:gd name="connsiteX10" fmla="*/ 111983 w 693648"/>
                      <a:gd name="connsiteY10" fmla="*/ 1100083 h 1557396"/>
                      <a:gd name="connsiteX11" fmla="*/ 357151 w 693648"/>
                      <a:gd name="connsiteY11" fmla="*/ 1100083 h 1557396"/>
                      <a:gd name="connsiteX12" fmla="*/ 357151 w 693648"/>
                      <a:gd name="connsiteY12" fmla="*/ 716072 h 1557396"/>
                      <a:gd name="connsiteX13" fmla="*/ 110290 w 693648"/>
                      <a:gd name="connsiteY13" fmla="*/ 716072 h 1557396"/>
                      <a:gd name="connsiteX14" fmla="*/ 107905 w 693648"/>
                      <a:gd name="connsiteY14" fmla="*/ 713804 h 1557396"/>
                      <a:gd name="connsiteX15" fmla="*/ 107891 w 693648"/>
                      <a:gd name="connsiteY15" fmla="*/ 711365 h 1557396"/>
                      <a:gd name="connsiteX16" fmla="*/ 24153 w 693648"/>
                      <a:gd name="connsiteY16" fmla="*/ 161241 h 1557396"/>
                      <a:gd name="connsiteX17" fmla="*/ 258080 w 693648"/>
                      <a:gd name="connsiteY17" fmla="*/ 25 h 1557396"/>
                      <a:gd name="connsiteX0" fmla="*/ 258080 w 693648"/>
                      <a:gd name="connsiteY0" fmla="*/ 25 h 1557396"/>
                      <a:gd name="connsiteX1" fmla="*/ 347398 w 693648"/>
                      <a:gd name="connsiteY1" fmla="*/ 297005 h 1557396"/>
                      <a:gd name="connsiteX2" fmla="*/ 453725 w 693648"/>
                      <a:gd name="connsiteY2" fmla="*/ 25 h 1557396"/>
                      <a:gd name="connsiteX3" fmla="*/ 674893 w 693648"/>
                      <a:gd name="connsiteY3" fmla="*/ 152756 h 1557396"/>
                      <a:gd name="connsiteX4" fmla="*/ 568562 w 693648"/>
                      <a:gd name="connsiteY4" fmla="*/ 716053 h 1557396"/>
                      <a:gd name="connsiteX5" fmla="*/ 567997 w 693648"/>
                      <a:gd name="connsiteY5" fmla="*/ 1496399 h 1557396"/>
                      <a:gd name="connsiteX6" fmla="*/ 371994 w 693648"/>
                      <a:gd name="connsiteY6" fmla="*/ 1512961 h 1557396"/>
                      <a:gd name="connsiteX7" fmla="*/ 343140 w 693648"/>
                      <a:gd name="connsiteY7" fmla="*/ 1451947 h 1557396"/>
                      <a:gd name="connsiteX8" fmla="*/ 317071 w 693648"/>
                      <a:gd name="connsiteY8" fmla="*/ 1510357 h 1557396"/>
                      <a:gd name="connsiteX9" fmla="*/ 112149 w 693648"/>
                      <a:gd name="connsiteY9" fmla="*/ 1510465 h 1557396"/>
                      <a:gd name="connsiteX10" fmla="*/ 111983 w 693648"/>
                      <a:gd name="connsiteY10" fmla="*/ 1100083 h 1557396"/>
                      <a:gd name="connsiteX11" fmla="*/ 357151 w 693648"/>
                      <a:gd name="connsiteY11" fmla="*/ 1100083 h 1557396"/>
                      <a:gd name="connsiteX12" fmla="*/ 357151 w 693648"/>
                      <a:gd name="connsiteY12" fmla="*/ 716072 h 1557396"/>
                      <a:gd name="connsiteX13" fmla="*/ 110290 w 693648"/>
                      <a:gd name="connsiteY13" fmla="*/ 716072 h 1557396"/>
                      <a:gd name="connsiteX14" fmla="*/ 107905 w 693648"/>
                      <a:gd name="connsiteY14" fmla="*/ 713804 h 1557396"/>
                      <a:gd name="connsiteX15" fmla="*/ 107891 w 693648"/>
                      <a:gd name="connsiteY15" fmla="*/ 711365 h 1557396"/>
                      <a:gd name="connsiteX16" fmla="*/ 24153 w 693648"/>
                      <a:gd name="connsiteY16" fmla="*/ 161241 h 1557396"/>
                      <a:gd name="connsiteX17" fmla="*/ 258080 w 693648"/>
                      <a:gd name="connsiteY17" fmla="*/ 25 h 1557396"/>
                      <a:gd name="connsiteX0" fmla="*/ 238127 w 673695"/>
                      <a:gd name="connsiteY0" fmla="*/ 25 h 1557396"/>
                      <a:gd name="connsiteX1" fmla="*/ 327445 w 673695"/>
                      <a:gd name="connsiteY1" fmla="*/ 297005 h 1557396"/>
                      <a:gd name="connsiteX2" fmla="*/ 433772 w 673695"/>
                      <a:gd name="connsiteY2" fmla="*/ 25 h 1557396"/>
                      <a:gd name="connsiteX3" fmla="*/ 654940 w 673695"/>
                      <a:gd name="connsiteY3" fmla="*/ 152756 h 1557396"/>
                      <a:gd name="connsiteX4" fmla="*/ 548609 w 673695"/>
                      <a:gd name="connsiteY4" fmla="*/ 716053 h 1557396"/>
                      <a:gd name="connsiteX5" fmla="*/ 548044 w 673695"/>
                      <a:gd name="connsiteY5" fmla="*/ 1496399 h 1557396"/>
                      <a:gd name="connsiteX6" fmla="*/ 352041 w 673695"/>
                      <a:gd name="connsiteY6" fmla="*/ 1512961 h 1557396"/>
                      <a:gd name="connsiteX7" fmla="*/ 323187 w 673695"/>
                      <a:gd name="connsiteY7" fmla="*/ 1451947 h 1557396"/>
                      <a:gd name="connsiteX8" fmla="*/ 297118 w 673695"/>
                      <a:gd name="connsiteY8" fmla="*/ 1510357 h 1557396"/>
                      <a:gd name="connsiteX9" fmla="*/ 92196 w 673695"/>
                      <a:gd name="connsiteY9" fmla="*/ 1510465 h 1557396"/>
                      <a:gd name="connsiteX10" fmla="*/ 92030 w 673695"/>
                      <a:gd name="connsiteY10" fmla="*/ 1100083 h 1557396"/>
                      <a:gd name="connsiteX11" fmla="*/ 337198 w 673695"/>
                      <a:gd name="connsiteY11" fmla="*/ 1100083 h 1557396"/>
                      <a:gd name="connsiteX12" fmla="*/ 337198 w 673695"/>
                      <a:gd name="connsiteY12" fmla="*/ 716072 h 1557396"/>
                      <a:gd name="connsiteX13" fmla="*/ 90337 w 673695"/>
                      <a:gd name="connsiteY13" fmla="*/ 716072 h 1557396"/>
                      <a:gd name="connsiteX14" fmla="*/ 87952 w 673695"/>
                      <a:gd name="connsiteY14" fmla="*/ 713804 h 1557396"/>
                      <a:gd name="connsiteX15" fmla="*/ 4200 w 673695"/>
                      <a:gd name="connsiteY15" fmla="*/ 161241 h 1557396"/>
                      <a:gd name="connsiteX16" fmla="*/ 238127 w 673695"/>
                      <a:gd name="connsiteY16" fmla="*/ 25 h 1557396"/>
                      <a:gd name="connsiteX0" fmla="*/ 233927 w 669495"/>
                      <a:gd name="connsiteY0" fmla="*/ 25 h 1557396"/>
                      <a:gd name="connsiteX1" fmla="*/ 323245 w 669495"/>
                      <a:gd name="connsiteY1" fmla="*/ 297005 h 1557396"/>
                      <a:gd name="connsiteX2" fmla="*/ 429572 w 669495"/>
                      <a:gd name="connsiteY2" fmla="*/ 25 h 1557396"/>
                      <a:gd name="connsiteX3" fmla="*/ 650740 w 669495"/>
                      <a:gd name="connsiteY3" fmla="*/ 152756 h 1557396"/>
                      <a:gd name="connsiteX4" fmla="*/ 544409 w 669495"/>
                      <a:gd name="connsiteY4" fmla="*/ 716053 h 1557396"/>
                      <a:gd name="connsiteX5" fmla="*/ 543844 w 669495"/>
                      <a:gd name="connsiteY5" fmla="*/ 1496399 h 1557396"/>
                      <a:gd name="connsiteX6" fmla="*/ 347841 w 669495"/>
                      <a:gd name="connsiteY6" fmla="*/ 1512961 h 1557396"/>
                      <a:gd name="connsiteX7" fmla="*/ 318987 w 669495"/>
                      <a:gd name="connsiteY7" fmla="*/ 1451947 h 1557396"/>
                      <a:gd name="connsiteX8" fmla="*/ 292918 w 669495"/>
                      <a:gd name="connsiteY8" fmla="*/ 1510357 h 1557396"/>
                      <a:gd name="connsiteX9" fmla="*/ 87996 w 669495"/>
                      <a:gd name="connsiteY9" fmla="*/ 1510465 h 1557396"/>
                      <a:gd name="connsiteX10" fmla="*/ 87830 w 669495"/>
                      <a:gd name="connsiteY10" fmla="*/ 1100083 h 1557396"/>
                      <a:gd name="connsiteX11" fmla="*/ 332998 w 669495"/>
                      <a:gd name="connsiteY11" fmla="*/ 1100083 h 1557396"/>
                      <a:gd name="connsiteX12" fmla="*/ 332998 w 669495"/>
                      <a:gd name="connsiteY12" fmla="*/ 716072 h 1557396"/>
                      <a:gd name="connsiteX13" fmla="*/ 86137 w 669495"/>
                      <a:gd name="connsiteY13" fmla="*/ 716072 h 1557396"/>
                      <a:gd name="connsiteX14" fmla="*/ 0 w 669495"/>
                      <a:gd name="connsiteY14" fmla="*/ 161241 h 1557396"/>
                      <a:gd name="connsiteX15" fmla="*/ 233927 w 669495"/>
                      <a:gd name="connsiteY15" fmla="*/ 25 h 1557396"/>
                      <a:gd name="connsiteX0" fmla="*/ 233927 w 669495"/>
                      <a:gd name="connsiteY0" fmla="*/ 25 h 1557396"/>
                      <a:gd name="connsiteX1" fmla="*/ 323245 w 669495"/>
                      <a:gd name="connsiteY1" fmla="*/ 297005 h 1557396"/>
                      <a:gd name="connsiteX2" fmla="*/ 429572 w 669495"/>
                      <a:gd name="connsiteY2" fmla="*/ 25 h 1557396"/>
                      <a:gd name="connsiteX3" fmla="*/ 650740 w 669495"/>
                      <a:gd name="connsiteY3" fmla="*/ 152756 h 1557396"/>
                      <a:gd name="connsiteX4" fmla="*/ 544409 w 669495"/>
                      <a:gd name="connsiteY4" fmla="*/ 716053 h 1557396"/>
                      <a:gd name="connsiteX5" fmla="*/ 543844 w 669495"/>
                      <a:gd name="connsiteY5" fmla="*/ 1496399 h 1557396"/>
                      <a:gd name="connsiteX6" fmla="*/ 347841 w 669495"/>
                      <a:gd name="connsiteY6" fmla="*/ 1512961 h 1557396"/>
                      <a:gd name="connsiteX7" fmla="*/ 318987 w 669495"/>
                      <a:gd name="connsiteY7" fmla="*/ 1451947 h 1557396"/>
                      <a:gd name="connsiteX8" fmla="*/ 292918 w 669495"/>
                      <a:gd name="connsiteY8" fmla="*/ 1510357 h 1557396"/>
                      <a:gd name="connsiteX9" fmla="*/ 87996 w 669495"/>
                      <a:gd name="connsiteY9" fmla="*/ 1510465 h 1557396"/>
                      <a:gd name="connsiteX10" fmla="*/ 87830 w 669495"/>
                      <a:gd name="connsiteY10" fmla="*/ 1100083 h 1557396"/>
                      <a:gd name="connsiteX11" fmla="*/ 332998 w 669495"/>
                      <a:gd name="connsiteY11" fmla="*/ 1100083 h 1557396"/>
                      <a:gd name="connsiteX12" fmla="*/ 332998 w 669495"/>
                      <a:gd name="connsiteY12" fmla="*/ 716072 h 1557396"/>
                      <a:gd name="connsiteX13" fmla="*/ 86137 w 669495"/>
                      <a:gd name="connsiteY13" fmla="*/ 716072 h 1557396"/>
                      <a:gd name="connsiteX14" fmla="*/ 0 w 669495"/>
                      <a:gd name="connsiteY14" fmla="*/ 161241 h 1557396"/>
                      <a:gd name="connsiteX15" fmla="*/ 233927 w 669495"/>
                      <a:gd name="connsiteY15" fmla="*/ 25 h 1557396"/>
                      <a:gd name="connsiteX0" fmla="*/ 246840 w 682408"/>
                      <a:gd name="connsiteY0" fmla="*/ 25 h 1557396"/>
                      <a:gd name="connsiteX1" fmla="*/ 336158 w 682408"/>
                      <a:gd name="connsiteY1" fmla="*/ 297005 h 1557396"/>
                      <a:gd name="connsiteX2" fmla="*/ 442485 w 682408"/>
                      <a:gd name="connsiteY2" fmla="*/ 25 h 1557396"/>
                      <a:gd name="connsiteX3" fmla="*/ 663653 w 682408"/>
                      <a:gd name="connsiteY3" fmla="*/ 152756 h 1557396"/>
                      <a:gd name="connsiteX4" fmla="*/ 557322 w 682408"/>
                      <a:gd name="connsiteY4" fmla="*/ 716053 h 1557396"/>
                      <a:gd name="connsiteX5" fmla="*/ 556757 w 682408"/>
                      <a:gd name="connsiteY5" fmla="*/ 1496399 h 1557396"/>
                      <a:gd name="connsiteX6" fmla="*/ 360754 w 682408"/>
                      <a:gd name="connsiteY6" fmla="*/ 1512961 h 1557396"/>
                      <a:gd name="connsiteX7" fmla="*/ 331900 w 682408"/>
                      <a:gd name="connsiteY7" fmla="*/ 1451947 h 1557396"/>
                      <a:gd name="connsiteX8" fmla="*/ 305831 w 682408"/>
                      <a:gd name="connsiteY8" fmla="*/ 1510357 h 1557396"/>
                      <a:gd name="connsiteX9" fmla="*/ 100909 w 682408"/>
                      <a:gd name="connsiteY9" fmla="*/ 1510465 h 1557396"/>
                      <a:gd name="connsiteX10" fmla="*/ 100743 w 682408"/>
                      <a:gd name="connsiteY10" fmla="*/ 1100083 h 1557396"/>
                      <a:gd name="connsiteX11" fmla="*/ 345911 w 682408"/>
                      <a:gd name="connsiteY11" fmla="*/ 1100083 h 1557396"/>
                      <a:gd name="connsiteX12" fmla="*/ 345911 w 682408"/>
                      <a:gd name="connsiteY12" fmla="*/ 716072 h 1557396"/>
                      <a:gd name="connsiteX13" fmla="*/ 99050 w 682408"/>
                      <a:gd name="connsiteY13" fmla="*/ 716072 h 1557396"/>
                      <a:gd name="connsiteX14" fmla="*/ 12913 w 682408"/>
                      <a:gd name="connsiteY14" fmla="*/ 161241 h 1557396"/>
                      <a:gd name="connsiteX15" fmla="*/ 246840 w 682408"/>
                      <a:gd name="connsiteY15" fmla="*/ 25 h 1557396"/>
                      <a:gd name="connsiteX0" fmla="*/ 249972 w 685540"/>
                      <a:gd name="connsiteY0" fmla="*/ 25 h 1557396"/>
                      <a:gd name="connsiteX1" fmla="*/ 339290 w 685540"/>
                      <a:gd name="connsiteY1" fmla="*/ 297005 h 1557396"/>
                      <a:gd name="connsiteX2" fmla="*/ 445617 w 685540"/>
                      <a:gd name="connsiteY2" fmla="*/ 25 h 1557396"/>
                      <a:gd name="connsiteX3" fmla="*/ 666785 w 685540"/>
                      <a:gd name="connsiteY3" fmla="*/ 152756 h 1557396"/>
                      <a:gd name="connsiteX4" fmla="*/ 560454 w 685540"/>
                      <a:gd name="connsiteY4" fmla="*/ 716053 h 1557396"/>
                      <a:gd name="connsiteX5" fmla="*/ 559889 w 685540"/>
                      <a:gd name="connsiteY5" fmla="*/ 1496399 h 1557396"/>
                      <a:gd name="connsiteX6" fmla="*/ 363886 w 685540"/>
                      <a:gd name="connsiteY6" fmla="*/ 1512961 h 1557396"/>
                      <a:gd name="connsiteX7" fmla="*/ 335032 w 685540"/>
                      <a:gd name="connsiteY7" fmla="*/ 1451947 h 1557396"/>
                      <a:gd name="connsiteX8" fmla="*/ 308963 w 685540"/>
                      <a:gd name="connsiteY8" fmla="*/ 1510357 h 1557396"/>
                      <a:gd name="connsiteX9" fmla="*/ 104041 w 685540"/>
                      <a:gd name="connsiteY9" fmla="*/ 1510465 h 1557396"/>
                      <a:gd name="connsiteX10" fmla="*/ 103875 w 685540"/>
                      <a:gd name="connsiteY10" fmla="*/ 1100083 h 1557396"/>
                      <a:gd name="connsiteX11" fmla="*/ 349043 w 685540"/>
                      <a:gd name="connsiteY11" fmla="*/ 1100083 h 1557396"/>
                      <a:gd name="connsiteX12" fmla="*/ 349043 w 685540"/>
                      <a:gd name="connsiteY12" fmla="*/ 716072 h 1557396"/>
                      <a:gd name="connsiteX13" fmla="*/ 102182 w 685540"/>
                      <a:gd name="connsiteY13" fmla="*/ 716072 h 1557396"/>
                      <a:gd name="connsiteX14" fmla="*/ 16045 w 685540"/>
                      <a:gd name="connsiteY14" fmla="*/ 161241 h 1557396"/>
                      <a:gd name="connsiteX15" fmla="*/ 249972 w 685540"/>
                      <a:gd name="connsiteY15" fmla="*/ 25 h 1557396"/>
                      <a:gd name="connsiteX0" fmla="*/ 248152 w 683720"/>
                      <a:gd name="connsiteY0" fmla="*/ 25 h 1557396"/>
                      <a:gd name="connsiteX1" fmla="*/ 337470 w 683720"/>
                      <a:gd name="connsiteY1" fmla="*/ 297005 h 1557396"/>
                      <a:gd name="connsiteX2" fmla="*/ 443797 w 683720"/>
                      <a:gd name="connsiteY2" fmla="*/ 25 h 1557396"/>
                      <a:gd name="connsiteX3" fmla="*/ 664965 w 683720"/>
                      <a:gd name="connsiteY3" fmla="*/ 152756 h 1557396"/>
                      <a:gd name="connsiteX4" fmla="*/ 558634 w 683720"/>
                      <a:gd name="connsiteY4" fmla="*/ 716053 h 1557396"/>
                      <a:gd name="connsiteX5" fmla="*/ 558069 w 683720"/>
                      <a:gd name="connsiteY5" fmla="*/ 1496399 h 1557396"/>
                      <a:gd name="connsiteX6" fmla="*/ 362066 w 683720"/>
                      <a:gd name="connsiteY6" fmla="*/ 1512961 h 1557396"/>
                      <a:gd name="connsiteX7" fmla="*/ 333212 w 683720"/>
                      <a:gd name="connsiteY7" fmla="*/ 1451947 h 1557396"/>
                      <a:gd name="connsiteX8" fmla="*/ 307143 w 683720"/>
                      <a:gd name="connsiteY8" fmla="*/ 1510357 h 1557396"/>
                      <a:gd name="connsiteX9" fmla="*/ 102221 w 683720"/>
                      <a:gd name="connsiteY9" fmla="*/ 1510465 h 1557396"/>
                      <a:gd name="connsiteX10" fmla="*/ 102055 w 683720"/>
                      <a:gd name="connsiteY10" fmla="*/ 1100083 h 1557396"/>
                      <a:gd name="connsiteX11" fmla="*/ 347223 w 683720"/>
                      <a:gd name="connsiteY11" fmla="*/ 1100083 h 1557396"/>
                      <a:gd name="connsiteX12" fmla="*/ 347223 w 683720"/>
                      <a:gd name="connsiteY12" fmla="*/ 716072 h 1557396"/>
                      <a:gd name="connsiteX13" fmla="*/ 100362 w 683720"/>
                      <a:gd name="connsiteY13" fmla="*/ 716072 h 1557396"/>
                      <a:gd name="connsiteX14" fmla="*/ 14225 w 683720"/>
                      <a:gd name="connsiteY14" fmla="*/ 161241 h 1557396"/>
                      <a:gd name="connsiteX15" fmla="*/ 248152 w 683720"/>
                      <a:gd name="connsiteY15" fmla="*/ 25 h 1557396"/>
                      <a:gd name="connsiteX0" fmla="*/ 255542 w 691110"/>
                      <a:gd name="connsiteY0" fmla="*/ 25 h 1557396"/>
                      <a:gd name="connsiteX1" fmla="*/ 344860 w 691110"/>
                      <a:gd name="connsiteY1" fmla="*/ 297005 h 1557396"/>
                      <a:gd name="connsiteX2" fmla="*/ 451187 w 691110"/>
                      <a:gd name="connsiteY2" fmla="*/ 25 h 1557396"/>
                      <a:gd name="connsiteX3" fmla="*/ 672355 w 691110"/>
                      <a:gd name="connsiteY3" fmla="*/ 152756 h 1557396"/>
                      <a:gd name="connsiteX4" fmla="*/ 566024 w 691110"/>
                      <a:gd name="connsiteY4" fmla="*/ 716053 h 1557396"/>
                      <a:gd name="connsiteX5" fmla="*/ 565459 w 691110"/>
                      <a:gd name="connsiteY5" fmla="*/ 1496399 h 1557396"/>
                      <a:gd name="connsiteX6" fmla="*/ 369456 w 691110"/>
                      <a:gd name="connsiteY6" fmla="*/ 1512961 h 1557396"/>
                      <a:gd name="connsiteX7" fmla="*/ 340602 w 691110"/>
                      <a:gd name="connsiteY7" fmla="*/ 1451947 h 1557396"/>
                      <a:gd name="connsiteX8" fmla="*/ 314533 w 691110"/>
                      <a:gd name="connsiteY8" fmla="*/ 1510357 h 1557396"/>
                      <a:gd name="connsiteX9" fmla="*/ 109611 w 691110"/>
                      <a:gd name="connsiteY9" fmla="*/ 1510465 h 1557396"/>
                      <a:gd name="connsiteX10" fmla="*/ 109445 w 691110"/>
                      <a:gd name="connsiteY10" fmla="*/ 1100083 h 1557396"/>
                      <a:gd name="connsiteX11" fmla="*/ 354613 w 691110"/>
                      <a:gd name="connsiteY11" fmla="*/ 1100083 h 1557396"/>
                      <a:gd name="connsiteX12" fmla="*/ 354613 w 691110"/>
                      <a:gd name="connsiteY12" fmla="*/ 716072 h 1557396"/>
                      <a:gd name="connsiteX13" fmla="*/ 107752 w 691110"/>
                      <a:gd name="connsiteY13" fmla="*/ 716072 h 1557396"/>
                      <a:gd name="connsiteX14" fmla="*/ 21615 w 691110"/>
                      <a:gd name="connsiteY14" fmla="*/ 161241 h 1557396"/>
                      <a:gd name="connsiteX15" fmla="*/ 255542 w 691110"/>
                      <a:gd name="connsiteY15" fmla="*/ 25 h 1557396"/>
                      <a:gd name="connsiteX0" fmla="*/ 258711 w 694279"/>
                      <a:gd name="connsiteY0" fmla="*/ 25 h 1557396"/>
                      <a:gd name="connsiteX1" fmla="*/ 348029 w 694279"/>
                      <a:gd name="connsiteY1" fmla="*/ 297005 h 1557396"/>
                      <a:gd name="connsiteX2" fmla="*/ 454356 w 694279"/>
                      <a:gd name="connsiteY2" fmla="*/ 25 h 1557396"/>
                      <a:gd name="connsiteX3" fmla="*/ 675524 w 694279"/>
                      <a:gd name="connsiteY3" fmla="*/ 152756 h 1557396"/>
                      <a:gd name="connsiteX4" fmla="*/ 569193 w 694279"/>
                      <a:gd name="connsiteY4" fmla="*/ 716053 h 1557396"/>
                      <a:gd name="connsiteX5" fmla="*/ 568628 w 694279"/>
                      <a:gd name="connsiteY5" fmla="*/ 1496399 h 1557396"/>
                      <a:gd name="connsiteX6" fmla="*/ 372625 w 694279"/>
                      <a:gd name="connsiteY6" fmla="*/ 1512961 h 1557396"/>
                      <a:gd name="connsiteX7" fmla="*/ 343771 w 694279"/>
                      <a:gd name="connsiteY7" fmla="*/ 1451947 h 1557396"/>
                      <a:gd name="connsiteX8" fmla="*/ 317702 w 694279"/>
                      <a:gd name="connsiteY8" fmla="*/ 1510357 h 1557396"/>
                      <a:gd name="connsiteX9" fmla="*/ 112780 w 694279"/>
                      <a:gd name="connsiteY9" fmla="*/ 1510465 h 1557396"/>
                      <a:gd name="connsiteX10" fmla="*/ 112614 w 694279"/>
                      <a:gd name="connsiteY10" fmla="*/ 1100083 h 1557396"/>
                      <a:gd name="connsiteX11" fmla="*/ 357782 w 694279"/>
                      <a:gd name="connsiteY11" fmla="*/ 1100083 h 1557396"/>
                      <a:gd name="connsiteX12" fmla="*/ 357782 w 694279"/>
                      <a:gd name="connsiteY12" fmla="*/ 716072 h 1557396"/>
                      <a:gd name="connsiteX13" fmla="*/ 110921 w 694279"/>
                      <a:gd name="connsiteY13" fmla="*/ 716072 h 1557396"/>
                      <a:gd name="connsiteX14" fmla="*/ 24784 w 694279"/>
                      <a:gd name="connsiteY14" fmla="*/ 161241 h 1557396"/>
                      <a:gd name="connsiteX15" fmla="*/ 258711 w 694279"/>
                      <a:gd name="connsiteY15" fmla="*/ 25 h 1557396"/>
                      <a:gd name="connsiteX0" fmla="*/ 261568 w 697136"/>
                      <a:gd name="connsiteY0" fmla="*/ 25 h 1557396"/>
                      <a:gd name="connsiteX1" fmla="*/ 350886 w 697136"/>
                      <a:gd name="connsiteY1" fmla="*/ 297005 h 1557396"/>
                      <a:gd name="connsiteX2" fmla="*/ 457213 w 697136"/>
                      <a:gd name="connsiteY2" fmla="*/ 25 h 1557396"/>
                      <a:gd name="connsiteX3" fmla="*/ 678381 w 697136"/>
                      <a:gd name="connsiteY3" fmla="*/ 152756 h 1557396"/>
                      <a:gd name="connsiteX4" fmla="*/ 572050 w 697136"/>
                      <a:gd name="connsiteY4" fmla="*/ 716053 h 1557396"/>
                      <a:gd name="connsiteX5" fmla="*/ 571485 w 697136"/>
                      <a:gd name="connsiteY5" fmla="*/ 1496399 h 1557396"/>
                      <a:gd name="connsiteX6" fmla="*/ 375482 w 697136"/>
                      <a:gd name="connsiteY6" fmla="*/ 1512961 h 1557396"/>
                      <a:gd name="connsiteX7" fmla="*/ 346628 w 697136"/>
                      <a:gd name="connsiteY7" fmla="*/ 1451947 h 1557396"/>
                      <a:gd name="connsiteX8" fmla="*/ 320559 w 697136"/>
                      <a:gd name="connsiteY8" fmla="*/ 1510357 h 1557396"/>
                      <a:gd name="connsiteX9" fmla="*/ 115637 w 697136"/>
                      <a:gd name="connsiteY9" fmla="*/ 1510465 h 1557396"/>
                      <a:gd name="connsiteX10" fmla="*/ 115471 w 697136"/>
                      <a:gd name="connsiteY10" fmla="*/ 1100083 h 1557396"/>
                      <a:gd name="connsiteX11" fmla="*/ 360639 w 697136"/>
                      <a:gd name="connsiteY11" fmla="*/ 1100083 h 1557396"/>
                      <a:gd name="connsiteX12" fmla="*/ 360639 w 697136"/>
                      <a:gd name="connsiteY12" fmla="*/ 716072 h 1557396"/>
                      <a:gd name="connsiteX13" fmla="*/ 104253 w 697136"/>
                      <a:gd name="connsiteY13" fmla="*/ 718453 h 1557396"/>
                      <a:gd name="connsiteX14" fmla="*/ 27641 w 697136"/>
                      <a:gd name="connsiteY14" fmla="*/ 161241 h 1557396"/>
                      <a:gd name="connsiteX15" fmla="*/ 261568 w 697136"/>
                      <a:gd name="connsiteY15" fmla="*/ 25 h 1557396"/>
                      <a:gd name="connsiteX0" fmla="*/ 259720 w 695288"/>
                      <a:gd name="connsiteY0" fmla="*/ 25 h 1557396"/>
                      <a:gd name="connsiteX1" fmla="*/ 349038 w 695288"/>
                      <a:gd name="connsiteY1" fmla="*/ 297005 h 1557396"/>
                      <a:gd name="connsiteX2" fmla="*/ 455365 w 695288"/>
                      <a:gd name="connsiteY2" fmla="*/ 25 h 1557396"/>
                      <a:gd name="connsiteX3" fmla="*/ 676533 w 695288"/>
                      <a:gd name="connsiteY3" fmla="*/ 152756 h 1557396"/>
                      <a:gd name="connsiteX4" fmla="*/ 570202 w 695288"/>
                      <a:gd name="connsiteY4" fmla="*/ 716053 h 1557396"/>
                      <a:gd name="connsiteX5" fmla="*/ 569637 w 695288"/>
                      <a:gd name="connsiteY5" fmla="*/ 1496399 h 1557396"/>
                      <a:gd name="connsiteX6" fmla="*/ 373634 w 695288"/>
                      <a:gd name="connsiteY6" fmla="*/ 1512961 h 1557396"/>
                      <a:gd name="connsiteX7" fmla="*/ 344780 w 695288"/>
                      <a:gd name="connsiteY7" fmla="*/ 1451947 h 1557396"/>
                      <a:gd name="connsiteX8" fmla="*/ 318711 w 695288"/>
                      <a:gd name="connsiteY8" fmla="*/ 1510357 h 1557396"/>
                      <a:gd name="connsiteX9" fmla="*/ 113789 w 695288"/>
                      <a:gd name="connsiteY9" fmla="*/ 1510465 h 1557396"/>
                      <a:gd name="connsiteX10" fmla="*/ 113623 w 695288"/>
                      <a:gd name="connsiteY10" fmla="*/ 1100083 h 1557396"/>
                      <a:gd name="connsiteX11" fmla="*/ 358791 w 695288"/>
                      <a:gd name="connsiteY11" fmla="*/ 1100083 h 1557396"/>
                      <a:gd name="connsiteX12" fmla="*/ 358791 w 695288"/>
                      <a:gd name="connsiteY12" fmla="*/ 716072 h 1557396"/>
                      <a:gd name="connsiteX13" fmla="*/ 102405 w 695288"/>
                      <a:gd name="connsiteY13" fmla="*/ 718453 h 1557396"/>
                      <a:gd name="connsiteX14" fmla="*/ 25793 w 695288"/>
                      <a:gd name="connsiteY14" fmla="*/ 161241 h 1557396"/>
                      <a:gd name="connsiteX15" fmla="*/ 259720 w 695288"/>
                      <a:gd name="connsiteY15" fmla="*/ 25 h 1557396"/>
                      <a:gd name="connsiteX0" fmla="*/ 258062 w 693630"/>
                      <a:gd name="connsiteY0" fmla="*/ 30 h 1557401"/>
                      <a:gd name="connsiteX1" fmla="*/ 347380 w 693630"/>
                      <a:gd name="connsiteY1" fmla="*/ 297010 h 1557401"/>
                      <a:gd name="connsiteX2" fmla="*/ 453707 w 693630"/>
                      <a:gd name="connsiteY2" fmla="*/ 30 h 1557401"/>
                      <a:gd name="connsiteX3" fmla="*/ 674875 w 693630"/>
                      <a:gd name="connsiteY3" fmla="*/ 152761 h 1557401"/>
                      <a:gd name="connsiteX4" fmla="*/ 568544 w 693630"/>
                      <a:gd name="connsiteY4" fmla="*/ 716058 h 1557401"/>
                      <a:gd name="connsiteX5" fmla="*/ 567979 w 693630"/>
                      <a:gd name="connsiteY5" fmla="*/ 1496404 h 1557401"/>
                      <a:gd name="connsiteX6" fmla="*/ 371976 w 693630"/>
                      <a:gd name="connsiteY6" fmla="*/ 1512966 h 1557401"/>
                      <a:gd name="connsiteX7" fmla="*/ 343122 w 693630"/>
                      <a:gd name="connsiteY7" fmla="*/ 1451952 h 1557401"/>
                      <a:gd name="connsiteX8" fmla="*/ 317053 w 693630"/>
                      <a:gd name="connsiteY8" fmla="*/ 1510362 h 1557401"/>
                      <a:gd name="connsiteX9" fmla="*/ 112131 w 693630"/>
                      <a:gd name="connsiteY9" fmla="*/ 1510470 h 1557401"/>
                      <a:gd name="connsiteX10" fmla="*/ 111965 w 693630"/>
                      <a:gd name="connsiteY10" fmla="*/ 1100088 h 1557401"/>
                      <a:gd name="connsiteX11" fmla="*/ 357133 w 693630"/>
                      <a:gd name="connsiteY11" fmla="*/ 1100088 h 1557401"/>
                      <a:gd name="connsiteX12" fmla="*/ 357133 w 693630"/>
                      <a:gd name="connsiteY12" fmla="*/ 716077 h 1557401"/>
                      <a:gd name="connsiteX13" fmla="*/ 100747 w 693630"/>
                      <a:gd name="connsiteY13" fmla="*/ 718458 h 1557401"/>
                      <a:gd name="connsiteX14" fmla="*/ 26516 w 693630"/>
                      <a:gd name="connsiteY14" fmla="*/ 151721 h 1557401"/>
                      <a:gd name="connsiteX15" fmla="*/ 258062 w 693630"/>
                      <a:gd name="connsiteY15" fmla="*/ 30 h 1557401"/>
                      <a:gd name="connsiteX0" fmla="*/ 258062 w 693630"/>
                      <a:gd name="connsiteY0" fmla="*/ 30 h 1557401"/>
                      <a:gd name="connsiteX1" fmla="*/ 347380 w 693630"/>
                      <a:gd name="connsiteY1" fmla="*/ 297010 h 1557401"/>
                      <a:gd name="connsiteX2" fmla="*/ 453707 w 693630"/>
                      <a:gd name="connsiteY2" fmla="*/ 30 h 1557401"/>
                      <a:gd name="connsiteX3" fmla="*/ 674875 w 693630"/>
                      <a:gd name="connsiteY3" fmla="*/ 152761 h 1557401"/>
                      <a:gd name="connsiteX4" fmla="*/ 568544 w 693630"/>
                      <a:gd name="connsiteY4" fmla="*/ 716058 h 1557401"/>
                      <a:gd name="connsiteX5" fmla="*/ 567979 w 693630"/>
                      <a:gd name="connsiteY5" fmla="*/ 1496404 h 1557401"/>
                      <a:gd name="connsiteX6" fmla="*/ 371976 w 693630"/>
                      <a:gd name="connsiteY6" fmla="*/ 1512966 h 1557401"/>
                      <a:gd name="connsiteX7" fmla="*/ 343122 w 693630"/>
                      <a:gd name="connsiteY7" fmla="*/ 1451952 h 1557401"/>
                      <a:gd name="connsiteX8" fmla="*/ 317053 w 693630"/>
                      <a:gd name="connsiteY8" fmla="*/ 1510362 h 1557401"/>
                      <a:gd name="connsiteX9" fmla="*/ 112131 w 693630"/>
                      <a:gd name="connsiteY9" fmla="*/ 1510470 h 1557401"/>
                      <a:gd name="connsiteX10" fmla="*/ 111965 w 693630"/>
                      <a:gd name="connsiteY10" fmla="*/ 1100088 h 1557401"/>
                      <a:gd name="connsiteX11" fmla="*/ 357133 w 693630"/>
                      <a:gd name="connsiteY11" fmla="*/ 1100088 h 1557401"/>
                      <a:gd name="connsiteX12" fmla="*/ 357133 w 693630"/>
                      <a:gd name="connsiteY12" fmla="*/ 716077 h 1557401"/>
                      <a:gd name="connsiteX13" fmla="*/ 100747 w 693630"/>
                      <a:gd name="connsiteY13" fmla="*/ 718458 h 1557401"/>
                      <a:gd name="connsiteX14" fmla="*/ 26516 w 693630"/>
                      <a:gd name="connsiteY14" fmla="*/ 151721 h 1557401"/>
                      <a:gd name="connsiteX15" fmla="*/ 258062 w 693630"/>
                      <a:gd name="connsiteY15" fmla="*/ 30 h 15574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693630" h="1557401">
                        <a:moveTo>
                          <a:pt x="258062" y="30"/>
                        </a:moveTo>
                        <a:lnTo>
                          <a:pt x="347380" y="297010"/>
                        </a:lnTo>
                        <a:lnTo>
                          <a:pt x="453707" y="30"/>
                        </a:lnTo>
                        <a:cubicBezTo>
                          <a:pt x="574216" y="30"/>
                          <a:pt x="644097" y="45478"/>
                          <a:pt x="674875" y="152761"/>
                        </a:cubicBezTo>
                        <a:cubicBezTo>
                          <a:pt x="698837" y="251769"/>
                          <a:pt x="727332" y="662323"/>
                          <a:pt x="568544" y="716058"/>
                        </a:cubicBezTo>
                        <a:cubicBezTo>
                          <a:pt x="569963" y="805800"/>
                          <a:pt x="566560" y="1219226"/>
                          <a:pt x="567979" y="1496404"/>
                        </a:cubicBezTo>
                        <a:cubicBezTo>
                          <a:pt x="562350" y="1573120"/>
                          <a:pt x="376141" y="1571731"/>
                          <a:pt x="371976" y="1512966"/>
                        </a:cubicBezTo>
                        <a:cubicBezTo>
                          <a:pt x="373395" y="1479588"/>
                          <a:pt x="365759" y="1449487"/>
                          <a:pt x="343122" y="1451952"/>
                        </a:cubicBezTo>
                        <a:cubicBezTo>
                          <a:pt x="314904" y="1452268"/>
                          <a:pt x="311793" y="1479948"/>
                          <a:pt x="317053" y="1510362"/>
                        </a:cubicBezTo>
                        <a:cubicBezTo>
                          <a:pt x="312799" y="1577117"/>
                          <a:pt x="116380" y="1568878"/>
                          <a:pt x="112131" y="1510470"/>
                        </a:cubicBezTo>
                        <a:cubicBezTo>
                          <a:pt x="111288" y="1318266"/>
                          <a:pt x="111215" y="1216110"/>
                          <a:pt x="111965" y="1100088"/>
                        </a:cubicBezTo>
                        <a:lnTo>
                          <a:pt x="357133" y="1100088"/>
                        </a:lnTo>
                        <a:lnTo>
                          <a:pt x="357133" y="716077"/>
                        </a:lnTo>
                        <a:lnTo>
                          <a:pt x="100747" y="718458"/>
                        </a:lnTo>
                        <a:cubicBezTo>
                          <a:pt x="-13689" y="595427"/>
                          <a:pt x="-18592" y="279515"/>
                          <a:pt x="26516" y="151721"/>
                        </a:cubicBezTo>
                        <a:cubicBezTo>
                          <a:pt x="78148" y="47074"/>
                          <a:pt x="141809" y="-1386"/>
                          <a:pt x="258062" y="30"/>
                        </a:cubicBezTo>
                        <a:close/>
                      </a:path>
                    </a:pathLst>
                  </a:custGeom>
                  <a:solidFill>
                    <a:srgbClr val="01A394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" name="Rectangle 21">
                    <a:extLst>
                      <a:ext uri="{FF2B5EF4-FFF2-40B4-BE49-F238E27FC236}">
                        <a16:creationId xmlns:a16="http://schemas.microsoft.com/office/drawing/2014/main" id="{298E3476-703E-4D74-AC3E-5BA2726778F1}"/>
                      </a:ext>
                    </a:extLst>
                  </p:cNvPr>
                  <p:cNvSpPr/>
                  <p:nvPr/>
                </p:nvSpPr>
                <p:spPr>
                  <a:xfrm>
                    <a:off x="3268114" y="1814481"/>
                    <a:ext cx="56066" cy="192490"/>
                  </a:xfrm>
                  <a:custGeom>
                    <a:avLst/>
                    <a:gdLst>
                      <a:gd name="connsiteX0" fmla="*/ 0 w 157163"/>
                      <a:gd name="connsiteY0" fmla="*/ 0 h 150019"/>
                      <a:gd name="connsiteX1" fmla="*/ 157163 w 157163"/>
                      <a:gd name="connsiteY1" fmla="*/ 0 h 150019"/>
                      <a:gd name="connsiteX2" fmla="*/ 157163 w 157163"/>
                      <a:gd name="connsiteY2" fmla="*/ 150019 h 150019"/>
                      <a:gd name="connsiteX3" fmla="*/ 0 w 157163"/>
                      <a:gd name="connsiteY3" fmla="*/ 150019 h 150019"/>
                      <a:gd name="connsiteX4" fmla="*/ 0 w 157163"/>
                      <a:gd name="connsiteY4" fmla="*/ 0 h 150019"/>
                      <a:gd name="connsiteX0" fmla="*/ 2381 w 159544"/>
                      <a:gd name="connsiteY0" fmla="*/ 0 h 150019"/>
                      <a:gd name="connsiteX1" fmla="*/ 159544 w 159544"/>
                      <a:gd name="connsiteY1" fmla="*/ 0 h 150019"/>
                      <a:gd name="connsiteX2" fmla="*/ 159544 w 159544"/>
                      <a:gd name="connsiteY2" fmla="*/ 150019 h 150019"/>
                      <a:gd name="connsiteX3" fmla="*/ 0 w 159544"/>
                      <a:gd name="connsiteY3" fmla="*/ 116681 h 150019"/>
                      <a:gd name="connsiteX4" fmla="*/ 2381 w 159544"/>
                      <a:gd name="connsiteY4" fmla="*/ 0 h 150019"/>
                      <a:gd name="connsiteX0" fmla="*/ 2381 w 159544"/>
                      <a:gd name="connsiteY0" fmla="*/ 0 h 150019"/>
                      <a:gd name="connsiteX1" fmla="*/ 159544 w 159544"/>
                      <a:gd name="connsiteY1" fmla="*/ 0 h 150019"/>
                      <a:gd name="connsiteX2" fmla="*/ 159544 w 159544"/>
                      <a:gd name="connsiteY2" fmla="*/ 150019 h 150019"/>
                      <a:gd name="connsiteX3" fmla="*/ 21432 w 159544"/>
                      <a:gd name="connsiteY3" fmla="*/ 116681 h 150019"/>
                      <a:gd name="connsiteX4" fmla="*/ 0 w 159544"/>
                      <a:gd name="connsiteY4" fmla="*/ 116681 h 150019"/>
                      <a:gd name="connsiteX5" fmla="*/ 2381 w 159544"/>
                      <a:gd name="connsiteY5" fmla="*/ 0 h 150019"/>
                      <a:gd name="connsiteX0" fmla="*/ 2381 w 159544"/>
                      <a:gd name="connsiteY0" fmla="*/ 0 h 157162"/>
                      <a:gd name="connsiteX1" fmla="*/ 159544 w 159544"/>
                      <a:gd name="connsiteY1" fmla="*/ 0 h 157162"/>
                      <a:gd name="connsiteX2" fmla="*/ 159544 w 159544"/>
                      <a:gd name="connsiteY2" fmla="*/ 150019 h 157162"/>
                      <a:gd name="connsiteX3" fmla="*/ 26195 w 159544"/>
                      <a:gd name="connsiteY3" fmla="*/ 157162 h 157162"/>
                      <a:gd name="connsiteX4" fmla="*/ 0 w 159544"/>
                      <a:gd name="connsiteY4" fmla="*/ 116681 h 157162"/>
                      <a:gd name="connsiteX5" fmla="*/ 2381 w 159544"/>
                      <a:gd name="connsiteY5" fmla="*/ 0 h 157162"/>
                      <a:gd name="connsiteX0" fmla="*/ 2381 w 159544"/>
                      <a:gd name="connsiteY0" fmla="*/ 0 h 157162"/>
                      <a:gd name="connsiteX1" fmla="*/ 159544 w 159544"/>
                      <a:gd name="connsiteY1" fmla="*/ 0 h 157162"/>
                      <a:gd name="connsiteX2" fmla="*/ 33338 w 159544"/>
                      <a:gd name="connsiteY2" fmla="*/ 123825 h 157162"/>
                      <a:gd name="connsiteX3" fmla="*/ 26195 w 159544"/>
                      <a:gd name="connsiteY3" fmla="*/ 157162 h 157162"/>
                      <a:gd name="connsiteX4" fmla="*/ 0 w 159544"/>
                      <a:gd name="connsiteY4" fmla="*/ 116681 h 157162"/>
                      <a:gd name="connsiteX5" fmla="*/ 2381 w 159544"/>
                      <a:gd name="connsiteY5" fmla="*/ 0 h 157162"/>
                      <a:gd name="connsiteX0" fmla="*/ 2381 w 33338"/>
                      <a:gd name="connsiteY0" fmla="*/ 0 h 157162"/>
                      <a:gd name="connsiteX1" fmla="*/ 33338 w 33338"/>
                      <a:gd name="connsiteY1" fmla="*/ 0 h 157162"/>
                      <a:gd name="connsiteX2" fmla="*/ 33338 w 33338"/>
                      <a:gd name="connsiteY2" fmla="*/ 123825 h 157162"/>
                      <a:gd name="connsiteX3" fmla="*/ 26195 w 33338"/>
                      <a:gd name="connsiteY3" fmla="*/ 157162 h 157162"/>
                      <a:gd name="connsiteX4" fmla="*/ 0 w 33338"/>
                      <a:gd name="connsiteY4" fmla="*/ 116681 h 157162"/>
                      <a:gd name="connsiteX5" fmla="*/ 2381 w 33338"/>
                      <a:gd name="connsiteY5" fmla="*/ 0 h 157162"/>
                      <a:gd name="connsiteX0" fmla="*/ 2381 w 33338"/>
                      <a:gd name="connsiteY0" fmla="*/ 0 h 159543"/>
                      <a:gd name="connsiteX1" fmla="*/ 33338 w 33338"/>
                      <a:gd name="connsiteY1" fmla="*/ 0 h 159543"/>
                      <a:gd name="connsiteX2" fmla="*/ 33338 w 33338"/>
                      <a:gd name="connsiteY2" fmla="*/ 123825 h 159543"/>
                      <a:gd name="connsiteX3" fmla="*/ 14288 w 33338"/>
                      <a:gd name="connsiteY3" fmla="*/ 159543 h 159543"/>
                      <a:gd name="connsiteX4" fmla="*/ 0 w 33338"/>
                      <a:gd name="connsiteY4" fmla="*/ 116681 h 159543"/>
                      <a:gd name="connsiteX5" fmla="*/ 2381 w 33338"/>
                      <a:gd name="connsiteY5" fmla="*/ 0 h 159543"/>
                      <a:gd name="connsiteX0" fmla="*/ 105 w 35825"/>
                      <a:gd name="connsiteY0" fmla="*/ 0 h 161925"/>
                      <a:gd name="connsiteX1" fmla="*/ 35825 w 35825"/>
                      <a:gd name="connsiteY1" fmla="*/ 2382 h 161925"/>
                      <a:gd name="connsiteX2" fmla="*/ 35825 w 35825"/>
                      <a:gd name="connsiteY2" fmla="*/ 126207 h 161925"/>
                      <a:gd name="connsiteX3" fmla="*/ 16775 w 35825"/>
                      <a:gd name="connsiteY3" fmla="*/ 161925 h 161925"/>
                      <a:gd name="connsiteX4" fmla="*/ 2487 w 35825"/>
                      <a:gd name="connsiteY4" fmla="*/ 119063 h 161925"/>
                      <a:gd name="connsiteX5" fmla="*/ 105 w 35825"/>
                      <a:gd name="connsiteY5" fmla="*/ 0 h 161925"/>
                      <a:gd name="connsiteX0" fmla="*/ 7143 w 42863"/>
                      <a:gd name="connsiteY0" fmla="*/ 0 h 161925"/>
                      <a:gd name="connsiteX1" fmla="*/ 42863 w 42863"/>
                      <a:gd name="connsiteY1" fmla="*/ 2382 h 161925"/>
                      <a:gd name="connsiteX2" fmla="*/ 42863 w 42863"/>
                      <a:gd name="connsiteY2" fmla="*/ 126207 h 161925"/>
                      <a:gd name="connsiteX3" fmla="*/ 23813 w 42863"/>
                      <a:gd name="connsiteY3" fmla="*/ 161925 h 161925"/>
                      <a:gd name="connsiteX4" fmla="*/ 0 w 42863"/>
                      <a:gd name="connsiteY4" fmla="*/ 119063 h 161925"/>
                      <a:gd name="connsiteX5" fmla="*/ 7143 w 42863"/>
                      <a:gd name="connsiteY5" fmla="*/ 0 h 161925"/>
                      <a:gd name="connsiteX0" fmla="*/ 2381 w 38101"/>
                      <a:gd name="connsiteY0" fmla="*/ 0 h 161925"/>
                      <a:gd name="connsiteX1" fmla="*/ 38101 w 38101"/>
                      <a:gd name="connsiteY1" fmla="*/ 2382 h 161925"/>
                      <a:gd name="connsiteX2" fmla="*/ 38101 w 38101"/>
                      <a:gd name="connsiteY2" fmla="*/ 126207 h 161925"/>
                      <a:gd name="connsiteX3" fmla="*/ 19051 w 38101"/>
                      <a:gd name="connsiteY3" fmla="*/ 161925 h 161925"/>
                      <a:gd name="connsiteX4" fmla="*/ 0 w 38101"/>
                      <a:gd name="connsiteY4" fmla="*/ 119063 h 161925"/>
                      <a:gd name="connsiteX5" fmla="*/ 2381 w 38101"/>
                      <a:gd name="connsiteY5" fmla="*/ 0 h 161925"/>
                      <a:gd name="connsiteX0" fmla="*/ 105 w 40588"/>
                      <a:gd name="connsiteY0" fmla="*/ 0 h 164306"/>
                      <a:gd name="connsiteX1" fmla="*/ 40588 w 40588"/>
                      <a:gd name="connsiteY1" fmla="*/ 4763 h 164306"/>
                      <a:gd name="connsiteX2" fmla="*/ 40588 w 40588"/>
                      <a:gd name="connsiteY2" fmla="*/ 128588 h 164306"/>
                      <a:gd name="connsiteX3" fmla="*/ 21538 w 40588"/>
                      <a:gd name="connsiteY3" fmla="*/ 164306 h 164306"/>
                      <a:gd name="connsiteX4" fmla="*/ 2487 w 40588"/>
                      <a:gd name="connsiteY4" fmla="*/ 121444 h 164306"/>
                      <a:gd name="connsiteX5" fmla="*/ 105 w 40588"/>
                      <a:gd name="connsiteY5" fmla="*/ 0 h 164306"/>
                      <a:gd name="connsiteX0" fmla="*/ 230 w 38331"/>
                      <a:gd name="connsiteY0" fmla="*/ 0 h 164306"/>
                      <a:gd name="connsiteX1" fmla="*/ 38331 w 38331"/>
                      <a:gd name="connsiteY1" fmla="*/ 4763 h 164306"/>
                      <a:gd name="connsiteX2" fmla="*/ 38331 w 38331"/>
                      <a:gd name="connsiteY2" fmla="*/ 128588 h 164306"/>
                      <a:gd name="connsiteX3" fmla="*/ 19281 w 38331"/>
                      <a:gd name="connsiteY3" fmla="*/ 164306 h 164306"/>
                      <a:gd name="connsiteX4" fmla="*/ 230 w 38331"/>
                      <a:gd name="connsiteY4" fmla="*/ 121444 h 164306"/>
                      <a:gd name="connsiteX5" fmla="*/ 230 w 38331"/>
                      <a:gd name="connsiteY5" fmla="*/ 0 h 164306"/>
                      <a:gd name="connsiteX0" fmla="*/ 4763 w 42864"/>
                      <a:gd name="connsiteY0" fmla="*/ 0 h 164306"/>
                      <a:gd name="connsiteX1" fmla="*/ 42864 w 42864"/>
                      <a:gd name="connsiteY1" fmla="*/ 4763 h 164306"/>
                      <a:gd name="connsiteX2" fmla="*/ 42864 w 42864"/>
                      <a:gd name="connsiteY2" fmla="*/ 128588 h 164306"/>
                      <a:gd name="connsiteX3" fmla="*/ 23814 w 42864"/>
                      <a:gd name="connsiteY3" fmla="*/ 164306 h 164306"/>
                      <a:gd name="connsiteX4" fmla="*/ 0 w 42864"/>
                      <a:gd name="connsiteY4" fmla="*/ 121444 h 164306"/>
                      <a:gd name="connsiteX5" fmla="*/ 4763 w 42864"/>
                      <a:gd name="connsiteY5" fmla="*/ 0 h 164306"/>
                      <a:gd name="connsiteX0" fmla="*/ 105 w 45350"/>
                      <a:gd name="connsiteY0" fmla="*/ 0 h 164306"/>
                      <a:gd name="connsiteX1" fmla="*/ 45350 w 45350"/>
                      <a:gd name="connsiteY1" fmla="*/ 4763 h 164306"/>
                      <a:gd name="connsiteX2" fmla="*/ 45350 w 45350"/>
                      <a:gd name="connsiteY2" fmla="*/ 128588 h 164306"/>
                      <a:gd name="connsiteX3" fmla="*/ 26300 w 45350"/>
                      <a:gd name="connsiteY3" fmla="*/ 164306 h 164306"/>
                      <a:gd name="connsiteX4" fmla="*/ 2486 w 45350"/>
                      <a:gd name="connsiteY4" fmla="*/ 121444 h 164306"/>
                      <a:gd name="connsiteX5" fmla="*/ 105 w 45350"/>
                      <a:gd name="connsiteY5" fmla="*/ 0 h 164306"/>
                      <a:gd name="connsiteX0" fmla="*/ 105 w 54875"/>
                      <a:gd name="connsiteY0" fmla="*/ 0 h 164306"/>
                      <a:gd name="connsiteX1" fmla="*/ 54875 w 54875"/>
                      <a:gd name="connsiteY1" fmla="*/ 4763 h 164306"/>
                      <a:gd name="connsiteX2" fmla="*/ 45350 w 54875"/>
                      <a:gd name="connsiteY2" fmla="*/ 128588 h 164306"/>
                      <a:gd name="connsiteX3" fmla="*/ 26300 w 54875"/>
                      <a:gd name="connsiteY3" fmla="*/ 164306 h 164306"/>
                      <a:gd name="connsiteX4" fmla="*/ 2486 w 54875"/>
                      <a:gd name="connsiteY4" fmla="*/ 121444 h 164306"/>
                      <a:gd name="connsiteX5" fmla="*/ 105 w 54875"/>
                      <a:gd name="connsiteY5" fmla="*/ 0 h 164306"/>
                      <a:gd name="connsiteX0" fmla="*/ 105 w 54875"/>
                      <a:gd name="connsiteY0" fmla="*/ 0 h 164306"/>
                      <a:gd name="connsiteX1" fmla="*/ 54875 w 54875"/>
                      <a:gd name="connsiteY1" fmla="*/ 4763 h 164306"/>
                      <a:gd name="connsiteX2" fmla="*/ 50112 w 54875"/>
                      <a:gd name="connsiteY2" fmla="*/ 126207 h 164306"/>
                      <a:gd name="connsiteX3" fmla="*/ 26300 w 54875"/>
                      <a:gd name="connsiteY3" fmla="*/ 164306 h 164306"/>
                      <a:gd name="connsiteX4" fmla="*/ 2486 w 54875"/>
                      <a:gd name="connsiteY4" fmla="*/ 121444 h 164306"/>
                      <a:gd name="connsiteX5" fmla="*/ 105 w 54875"/>
                      <a:gd name="connsiteY5" fmla="*/ 0 h 164306"/>
                      <a:gd name="connsiteX0" fmla="*/ 105 w 54875"/>
                      <a:gd name="connsiteY0" fmla="*/ 0 h 164306"/>
                      <a:gd name="connsiteX1" fmla="*/ 54875 w 54875"/>
                      <a:gd name="connsiteY1" fmla="*/ 4763 h 164306"/>
                      <a:gd name="connsiteX2" fmla="*/ 50112 w 54875"/>
                      <a:gd name="connsiteY2" fmla="*/ 126207 h 164306"/>
                      <a:gd name="connsiteX3" fmla="*/ 26300 w 54875"/>
                      <a:gd name="connsiteY3" fmla="*/ 164306 h 164306"/>
                      <a:gd name="connsiteX4" fmla="*/ 2486 w 54875"/>
                      <a:gd name="connsiteY4" fmla="*/ 121444 h 164306"/>
                      <a:gd name="connsiteX5" fmla="*/ 105 w 54875"/>
                      <a:gd name="connsiteY5" fmla="*/ 0 h 164306"/>
                      <a:gd name="connsiteX0" fmla="*/ 105 w 50112"/>
                      <a:gd name="connsiteY0" fmla="*/ 0 h 164306"/>
                      <a:gd name="connsiteX1" fmla="*/ 50112 w 50112"/>
                      <a:gd name="connsiteY1" fmla="*/ 4763 h 164306"/>
                      <a:gd name="connsiteX2" fmla="*/ 50112 w 50112"/>
                      <a:gd name="connsiteY2" fmla="*/ 126207 h 164306"/>
                      <a:gd name="connsiteX3" fmla="*/ 26300 w 50112"/>
                      <a:gd name="connsiteY3" fmla="*/ 164306 h 164306"/>
                      <a:gd name="connsiteX4" fmla="*/ 2486 w 50112"/>
                      <a:gd name="connsiteY4" fmla="*/ 121444 h 164306"/>
                      <a:gd name="connsiteX5" fmla="*/ 105 w 50112"/>
                      <a:gd name="connsiteY5" fmla="*/ 0 h 164306"/>
                      <a:gd name="connsiteX0" fmla="*/ 105 w 50112"/>
                      <a:gd name="connsiteY0" fmla="*/ 0 h 164306"/>
                      <a:gd name="connsiteX1" fmla="*/ 50112 w 50112"/>
                      <a:gd name="connsiteY1" fmla="*/ 0 h 164306"/>
                      <a:gd name="connsiteX2" fmla="*/ 50112 w 50112"/>
                      <a:gd name="connsiteY2" fmla="*/ 126207 h 164306"/>
                      <a:gd name="connsiteX3" fmla="*/ 26300 w 50112"/>
                      <a:gd name="connsiteY3" fmla="*/ 164306 h 164306"/>
                      <a:gd name="connsiteX4" fmla="*/ 2486 w 50112"/>
                      <a:gd name="connsiteY4" fmla="*/ 121444 h 164306"/>
                      <a:gd name="connsiteX5" fmla="*/ 105 w 50112"/>
                      <a:gd name="connsiteY5" fmla="*/ 0 h 164306"/>
                      <a:gd name="connsiteX0" fmla="*/ 2382 w 47626"/>
                      <a:gd name="connsiteY0" fmla="*/ 0 h 164306"/>
                      <a:gd name="connsiteX1" fmla="*/ 47626 w 47626"/>
                      <a:gd name="connsiteY1" fmla="*/ 0 h 164306"/>
                      <a:gd name="connsiteX2" fmla="*/ 47626 w 47626"/>
                      <a:gd name="connsiteY2" fmla="*/ 126207 h 164306"/>
                      <a:gd name="connsiteX3" fmla="*/ 23814 w 47626"/>
                      <a:gd name="connsiteY3" fmla="*/ 164306 h 164306"/>
                      <a:gd name="connsiteX4" fmla="*/ 0 w 47626"/>
                      <a:gd name="connsiteY4" fmla="*/ 121444 h 164306"/>
                      <a:gd name="connsiteX5" fmla="*/ 2382 w 47626"/>
                      <a:gd name="connsiteY5" fmla="*/ 0 h 164306"/>
                      <a:gd name="connsiteX0" fmla="*/ 229 w 47855"/>
                      <a:gd name="connsiteY0" fmla="*/ 0 h 169069"/>
                      <a:gd name="connsiteX1" fmla="*/ 47855 w 47855"/>
                      <a:gd name="connsiteY1" fmla="*/ 4763 h 169069"/>
                      <a:gd name="connsiteX2" fmla="*/ 47855 w 47855"/>
                      <a:gd name="connsiteY2" fmla="*/ 130970 h 169069"/>
                      <a:gd name="connsiteX3" fmla="*/ 24043 w 47855"/>
                      <a:gd name="connsiteY3" fmla="*/ 169069 h 169069"/>
                      <a:gd name="connsiteX4" fmla="*/ 229 w 47855"/>
                      <a:gd name="connsiteY4" fmla="*/ 126207 h 169069"/>
                      <a:gd name="connsiteX5" fmla="*/ 229 w 47855"/>
                      <a:gd name="connsiteY5" fmla="*/ 0 h 169069"/>
                      <a:gd name="connsiteX0" fmla="*/ 229 w 47855"/>
                      <a:gd name="connsiteY0" fmla="*/ 0 h 164307"/>
                      <a:gd name="connsiteX1" fmla="*/ 47855 w 47855"/>
                      <a:gd name="connsiteY1" fmla="*/ 1 h 164307"/>
                      <a:gd name="connsiteX2" fmla="*/ 47855 w 47855"/>
                      <a:gd name="connsiteY2" fmla="*/ 126208 h 164307"/>
                      <a:gd name="connsiteX3" fmla="*/ 24043 w 47855"/>
                      <a:gd name="connsiteY3" fmla="*/ 164307 h 164307"/>
                      <a:gd name="connsiteX4" fmla="*/ 229 w 47855"/>
                      <a:gd name="connsiteY4" fmla="*/ 121445 h 164307"/>
                      <a:gd name="connsiteX5" fmla="*/ 229 w 47855"/>
                      <a:gd name="connsiteY5" fmla="*/ 0 h 164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855" h="164307">
                        <a:moveTo>
                          <a:pt x="229" y="0"/>
                        </a:moveTo>
                        <a:lnTo>
                          <a:pt x="47855" y="1"/>
                        </a:lnTo>
                        <a:lnTo>
                          <a:pt x="47855" y="126208"/>
                        </a:lnTo>
                        <a:lnTo>
                          <a:pt x="24043" y="164307"/>
                        </a:lnTo>
                        <a:lnTo>
                          <a:pt x="229" y="121445"/>
                        </a:lnTo>
                        <a:cubicBezTo>
                          <a:pt x="1023" y="82551"/>
                          <a:pt x="-565" y="38894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01A394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D18B8CA4-12CC-4DE7-8FD4-66FC11F8DF17}"/>
                      </a:ext>
                    </a:extLst>
                  </p:cNvPr>
                  <p:cNvSpPr/>
                  <p:nvPr/>
                </p:nvSpPr>
                <p:spPr>
                  <a:xfrm flipH="1">
                    <a:off x="2576445" y="1415695"/>
                    <a:ext cx="323113" cy="323113"/>
                  </a:xfrm>
                  <a:prstGeom prst="ellipse">
                    <a:avLst/>
                  </a:prstGeom>
                  <a:solidFill>
                    <a:srgbClr val="01A394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Freeform 33">
                    <a:extLst>
                      <a:ext uri="{FF2B5EF4-FFF2-40B4-BE49-F238E27FC236}">
                        <a16:creationId xmlns:a16="http://schemas.microsoft.com/office/drawing/2014/main" id="{03366982-DDF9-4D9A-96A0-698F7E880444}"/>
                      </a:ext>
                    </a:extLst>
                  </p:cNvPr>
                  <p:cNvSpPr/>
                  <p:nvPr/>
                </p:nvSpPr>
                <p:spPr>
                  <a:xfrm flipH="1">
                    <a:off x="2409601" y="1760879"/>
                    <a:ext cx="586772" cy="1495391"/>
                  </a:xfrm>
                  <a:custGeom>
                    <a:avLst/>
                    <a:gdLst>
                      <a:gd name="connsiteX0" fmla="*/ 134410 w 586772"/>
                      <a:gd name="connsiteY0" fmla="*/ 42 h 1495391"/>
                      <a:gd name="connsiteX1" fmla="*/ 0 w 586772"/>
                      <a:gd name="connsiteY1" fmla="*/ 68236 h 1495391"/>
                      <a:gd name="connsiteX2" fmla="*/ 11345 w 586772"/>
                      <a:gd name="connsiteY2" fmla="*/ 751261 h 1495391"/>
                      <a:gd name="connsiteX3" fmla="*/ 11359 w 586772"/>
                      <a:gd name="connsiteY3" fmla="*/ 753526 h 1495391"/>
                      <a:gd name="connsiteX4" fmla="*/ 195342 w 586772"/>
                      <a:gd name="connsiteY4" fmla="*/ 753526 h 1495391"/>
                      <a:gd name="connsiteX5" fmla="*/ 195342 w 586772"/>
                      <a:gd name="connsiteY5" fmla="*/ 1137537 h 1495391"/>
                      <a:gd name="connsiteX6" fmla="*/ 29271 w 586772"/>
                      <a:gd name="connsiteY6" fmla="*/ 1137537 h 1495391"/>
                      <a:gd name="connsiteX7" fmla="*/ 29255 w 586772"/>
                      <a:gd name="connsiteY7" fmla="*/ 1179392 h 1495391"/>
                      <a:gd name="connsiteX8" fmla="*/ 29161 w 586772"/>
                      <a:gd name="connsiteY8" fmla="*/ 1450582 h 1495391"/>
                      <a:gd name="connsiteX9" fmla="*/ 227078 w 586772"/>
                      <a:gd name="connsiteY9" fmla="*/ 1450481 h 1495391"/>
                      <a:gd name="connsiteX10" fmla="*/ 251967 w 586772"/>
                      <a:gd name="connsiteY10" fmla="*/ 1394716 h 1495391"/>
                      <a:gd name="connsiteX11" fmla="*/ 279516 w 586772"/>
                      <a:gd name="connsiteY11" fmla="*/ 1452966 h 1495391"/>
                      <a:gd name="connsiteX12" fmla="*/ 471114 w 586772"/>
                      <a:gd name="connsiteY12" fmla="*/ 1437153 h 1495391"/>
                      <a:gd name="connsiteX13" fmla="*/ 467183 w 586772"/>
                      <a:gd name="connsiteY13" fmla="*/ 692141 h 1495391"/>
                      <a:gd name="connsiteX14" fmla="*/ 568698 w 586772"/>
                      <a:gd name="connsiteY14" fmla="*/ 154349 h 1495391"/>
                      <a:gd name="connsiteX15" fmla="*/ 357548 w 586772"/>
                      <a:gd name="connsiteY15" fmla="*/ 8535 h 1495391"/>
                      <a:gd name="connsiteX16" fmla="*/ 248644 w 586772"/>
                      <a:gd name="connsiteY16" fmla="*/ 292065 h 1495391"/>
                      <a:gd name="connsiteX17" fmla="*/ 170760 w 586772"/>
                      <a:gd name="connsiteY17" fmla="*/ 8535 h 1495391"/>
                      <a:gd name="connsiteX18" fmla="*/ 134410 w 586772"/>
                      <a:gd name="connsiteY18" fmla="*/ 42 h 14953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86772" h="1495391">
                        <a:moveTo>
                          <a:pt x="134410" y="42"/>
                        </a:moveTo>
                        <a:cubicBezTo>
                          <a:pt x="91208" y="-1080"/>
                          <a:pt x="32188" y="20347"/>
                          <a:pt x="0" y="68236"/>
                        </a:cubicBezTo>
                        <a:cubicBezTo>
                          <a:pt x="141389" y="223210"/>
                          <a:pt x="106299" y="630155"/>
                          <a:pt x="11345" y="751261"/>
                        </a:cubicBezTo>
                        <a:lnTo>
                          <a:pt x="11359" y="753526"/>
                        </a:lnTo>
                        <a:lnTo>
                          <a:pt x="195342" y="753526"/>
                        </a:lnTo>
                        <a:lnTo>
                          <a:pt x="195342" y="1137537"/>
                        </a:lnTo>
                        <a:lnTo>
                          <a:pt x="29271" y="1137537"/>
                        </a:lnTo>
                        <a:lnTo>
                          <a:pt x="29255" y="1179392"/>
                        </a:lnTo>
                        <a:cubicBezTo>
                          <a:pt x="29224" y="1269789"/>
                          <a:pt x="29192" y="1374250"/>
                          <a:pt x="29161" y="1450582"/>
                        </a:cubicBezTo>
                        <a:cubicBezTo>
                          <a:pt x="33218" y="1506350"/>
                          <a:pt x="223019" y="1514214"/>
                          <a:pt x="227078" y="1450481"/>
                        </a:cubicBezTo>
                        <a:cubicBezTo>
                          <a:pt x="222058" y="1421445"/>
                          <a:pt x="225028" y="1395016"/>
                          <a:pt x="251967" y="1394716"/>
                        </a:cubicBezTo>
                        <a:cubicBezTo>
                          <a:pt x="273579" y="1392360"/>
                          <a:pt x="280871" y="1421099"/>
                          <a:pt x="279516" y="1452966"/>
                        </a:cubicBezTo>
                        <a:cubicBezTo>
                          <a:pt x="283491" y="1509072"/>
                          <a:pt x="465744" y="1510397"/>
                          <a:pt x="471114" y="1437153"/>
                        </a:cubicBezTo>
                        <a:cubicBezTo>
                          <a:pt x="469762" y="1172528"/>
                          <a:pt x="468538" y="956769"/>
                          <a:pt x="467183" y="692141"/>
                        </a:cubicBezTo>
                        <a:cubicBezTo>
                          <a:pt x="618784" y="640836"/>
                          <a:pt x="591955" y="241410"/>
                          <a:pt x="568698" y="154349"/>
                        </a:cubicBezTo>
                        <a:cubicBezTo>
                          <a:pt x="538178" y="70819"/>
                          <a:pt x="472597" y="8535"/>
                          <a:pt x="357548" y="8535"/>
                        </a:cubicBezTo>
                        <a:lnTo>
                          <a:pt x="248644" y="292065"/>
                        </a:lnTo>
                        <a:cubicBezTo>
                          <a:pt x="220221" y="197555"/>
                          <a:pt x="199183" y="103046"/>
                          <a:pt x="170760" y="8535"/>
                        </a:cubicBezTo>
                        <a:cubicBezTo>
                          <a:pt x="161454" y="3295"/>
                          <a:pt x="148810" y="416"/>
                          <a:pt x="134410" y="42"/>
                        </a:cubicBezTo>
                        <a:close/>
                      </a:path>
                    </a:pathLst>
                  </a:custGeom>
                  <a:solidFill>
                    <a:srgbClr val="01A394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" name="Rectangle 21">
                    <a:extLst>
                      <a:ext uri="{FF2B5EF4-FFF2-40B4-BE49-F238E27FC236}">
                        <a16:creationId xmlns:a16="http://schemas.microsoft.com/office/drawing/2014/main" id="{CE595060-90BD-4B18-8836-003A180A70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15548" y="1767996"/>
                    <a:ext cx="44908" cy="192490"/>
                  </a:xfrm>
                  <a:custGeom>
                    <a:avLst/>
                    <a:gdLst>
                      <a:gd name="connsiteX0" fmla="*/ 0 w 157163"/>
                      <a:gd name="connsiteY0" fmla="*/ 0 h 150019"/>
                      <a:gd name="connsiteX1" fmla="*/ 157163 w 157163"/>
                      <a:gd name="connsiteY1" fmla="*/ 0 h 150019"/>
                      <a:gd name="connsiteX2" fmla="*/ 157163 w 157163"/>
                      <a:gd name="connsiteY2" fmla="*/ 150019 h 150019"/>
                      <a:gd name="connsiteX3" fmla="*/ 0 w 157163"/>
                      <a:gd name="connsiteY3" fmla="*/ 150019 h 150019"/>
                      <a:gd name="connsiteX4" fmla="*/ 0 w 157163"/>
                      <a:gd name="connsiteY4" fmla="*/ 0 h 150019"/>
                      <a:gd name="connsiteX0" fmla="*/ 2381 w 159544"/>
                      <a:gd name="connsiteY0" fmla="*/ 0 h 150019"/>
                      <a:gd name="connsiteX1" fmla="*/ 159544 w 159544"/>
                      <a:gd name="connsiteY1" fmla="*/ 0 h 150019"/>
                      <a:gd name="connsiteX2" fmla="*/ 159544 w 159544"/>
                      <a:gd name="connsiteY2" fmla="*/ 150019 h 150019"/>
                      <a:gd name="connsiteX3" fmla="*/ 0 w 159544"/>
                      <a:gd name="connsiteY3" fmla="*/ 116681 h 150019"/>
                      <a:gd name="connsiteX4" fmla="*/ 2381 w 159544"/>
                      <a:gd name="connsiteY4" fmla="*/ 0 h 150019"/>
                      <a:gd name="connsiteX0" fmla="*/ 2381 w 159544"/>
                      <a:gd name="connsiteY0" fmla="*/ 0 h 150019"/>
                      <a:gd name="connsiteX1" fmla="*/ 159544 w 159544"/>
                      <a:gd name="connsiteY1" fmla="*/ 0 h 150019"/>
                      <a:gd name="connsiteX2" fmla="*/ 159544 w 159544"/>
                      <a:gd name="connsiteY2" fmla="*/ 150019 h 150019"/>
                      <a:gd name="connsiteX3" fmla="*/ 21432 w 159544"/>
                      <a:gd name="connsiteY3" fmla="*/ 116681 h 150019"/>
                      <a:gd name="connsiteX4" fmla="*/ 0 w 159544"/>
                      <a:gd name="connsiteY4" fmla="*/ 116681 h 150019"/>
                      <a:gd name="connsiteX5" fmla="*/ 2381 w 159544"/>
                      <a:gd name="connsiteY5" fmla="*/ 0 h 150019"/>
                      <a:gd name="connsiteX0" fmla="*/ 2381 w 159544"/>
                      <a:gd name="connsiteY0" fmla="*/ 0 h 157162"/>
                      <a:gd name="connsiteX1" fmla="*/ 159544 w 159544"/>
                      <a:gd name="connsiteY1" fmla="*/ 0 h 157162"/>
                      <a:gd name="connsiteX2" fmla="*/ 159544 w 159544"/>
                      <a:gd name="connsiteY2" fmla="*/ 150019 h 157162"/>
                      <a:gd name="connsiteX3" fmla="*/ 26195 w 159544"/>
                      <a:gd name="connsiteY3" fmla="*/ 157162 h 157162"/>
                      <a:gd name="connsiteX4" fmla="*/ 0 w 159544"/>
                      <a:gd name="connsiteY4" fmla="*/ 116681 h 157162"/>
                      <a:gd name="connsiteX5" fmla="*/ 2381 w 159544"/>
                      <a:gd name="connsiteY5" fmla="*/ 0 h 157162"/>
                      <a:gd name="connsiteX0" fmla="*/ 2381 w 159544"/>
                      <a:gd name="connsiteY0" fmla="*/ 0 h 157162"/>
                      <a:gd name="connsiteX1" fmla="*/ 159544 w 159544"/>
                      <a:gd name="connsiteY1" fmla="*/ 0 h 157162"/>
                      <a:gd name="connsiteX2" fmla="*/ 33338 w 159544"/>
                      <a:gd name="connsiteY2" fmla="*/ 123825 h 157162"/>
                      <a:gd name="connsiteX3" fmla="*/ 26195 w 159544"/>
                      <a:gd name="connsiteY3" fmla="*/ 157162 h 157162"/>
                      <a:gd name="connsiteX4" fmla="*/ 0 w 159544"/>
                      <a:gd name="connsiteY4" fmla="*/ 116681 h 157162"/>
                      <a:gd name="connsiteX5" fmla="*/ 2381 w 159544"/>
                      <a:gd name="connsiteY5" fmla="*/ 0 h 157162"/>
                      <a:gd name="connsiteX0" fmla="*/ 2381 w 33338"/>
                      <a:gd name="connsiteY0" fmla="*/ 0 h 157162"/>
                      <a:gd name="connsiteX1" fmla="*/ 33338 w 33338"/>
                      <a:gd name="connsiteY1" fmla="*/ 0 h 157162"/>
                      <a:gd name="connsiteX2" fmla="*/ 33338 w 33338"/>
                      <a:gd name="connsiteY2" fmla="*/ 123825 h 157162"/>
                      <a:gd name="connsiteX3" fmla="*/ 26195 w 33338"/>
                      <a:gd name="connsiteY3" fmla="*/ 157162 h 157162"/>
                      <a:gd name="connsiteX4" fmla="*/ 0 w 33338"/>
                      <a:gd name="connsiteY4" fmla="*/ 116681 h 157162"/>
                      <a:gd name="connsiteX5" fmla="*/ 2381 w 33338"/>
                      <a:gd name="connsiteY5" fmla="*/ 0 h 157162"/>
                      <a:gd name="connsiteX0" fmla="*/ 2381 w 33338"/>
                      <a:gd name="connsiteY0" fmla="*/ 0 h 159543"/>
                      <a:gd name="connsiteX1" fmla="*/ 33338 w 33338"/>
                      <a:gd name="connsiteY1" fmla="*/ 0 h 159543"/>
                      <a:gd name="connsiteX2" fmla="*/ 33338 w 33338"/>
                      <a:gd name="connsiteY2" fmla="*/ 123825 h 159543"/>
                      <a:gd name="connsiteX3" fmla="*/ 14288 w 33338"/>
                      <a:gd name="connsiteY3" fmla="*/ 159543 h 159543"/>
                      <a:gd name="connsiteX4" fmla="*/ 0 w 33338"/>
                      <a:gd name="connsiteY4" fmla="*/ 116681 h 159543"/>
                      <a:gd name="connsiteX5" fmla="*/ 2381 w 33338"/>
                      <a:gd name="connsiteY5" fmla="*/ 0 h 159543"/>
                      <a:gd name="connsiteX0" fmla="*/ 105 w 35825"/>
                      <a:gd name="connsiteY0" fmla="*/ 0 h 161925"/>
                      <a:gd name="connsiteX1" fmla="*/ 35825 w 35825"/>
                      <a:gd name="connsiteY1" fmla="*/ 2382 h 161925"/>
                      <a:gd name="connsiteX2" fmla="*/ 35825 w 35825"/>
                      <a:gd name="connsiteY2" fmla="*/ 126207 h 161925"/>
                      <a:gd name="connsiteX3" fmla="*/ 16775 w 35825"/>
                      <a:gd name="connsiteY3" fmla="*/ 161925 h 161925"/>
                      <a:gd name="connsiteX4" fmla="*/ 2487 w 35825"/>
                      <a:gd name="connsiteY4" fmla="*/ 119063 h 161925"/>
                      <a:gd name="connsiteX5" fmla="*/ 105 w 35825"/>
                      <a:gd name="connsiteY5" fmla="*/ 0 h 161925"/>
                      <a:gd name="connsiteX0" fmla="*/ 7143 w 42863"/>
                      <a:gd name="connsiteY0" fmla="*/ 0 h 161925"/>
                      <a:gd name="connsiteX1" fmla="*/ 42863 w 42863"/>
                      <a:gd name="connsiteY1" fmla="*/ 2382 h 161925"/>
                      <a:gd name="connsiteX2" fmla="*/ 42863 w 42863"/>
                      <a:gd name="connsiteY2" fmla="*/ 126207 h 161925"/>
                      <a:gd name="connsiteX3" fmla="*/ 23813 w 42863"/>
                      <a:gd name="connsiteY3" fmla="*/ 161925 h 161925"/>
                      <a:gd name="connsiteX4" fmla="*/ 0 w 42863"/>
                      <a:gd name="connsiteY4" fmla="*/ 119063 h 161925"/>
                      <a:gd name="connsiteX5" fmla="*/ 7143 w 42863"/>
                      <a:gd name="connsiteY5" fmla="*/ 0 h 161925"/>
                      <a:gd name="connsiteX0" fmla="*/ 2381 w 38101"/>
                      <a:gd name="connsiteY0" fmla="*/ 0 h 161925"/>
                      <a:gd name="connsiteX1" fmla="*/ 38101 w 38101"/>
                      <a:gd name="connsiteY1" fmla="*/ 2382 h 161925"/>
                      <a:gd name="connsiteX2" fmla="*/ 38101 w 38101"/>
                      <a:gd name="connsiteY2" fmla="*/ 126207 h 161925"/>
                      <a:gd name="connsiteX3" fmla="*/ 19051 w 38101"/>
                      <a:gd name="connsiteY3" fmla="*/ 161925 h 161925"/>
                      <a:gd name="connsiteX4" fmla="*/ 0 w 38101"/>
                      <a:gd name="connsiteY4" fmla="*/ 119063 h 161925"/>
                      <a:gd name="connsiteX5" fmla="*/ 2381 w 38101"/>
                      <a:gd name="connsiteY5" fmla="*/ 0 h 161925"/>
                      <a:gd name="connsiteX0" fmla="*/ 105 w 40588"/>
                      <a:gd name="connsiteY0" fmla="*/ 0 h 164306"/>
                      <a:gd name="connsiteX1" fmla="*/ 40588 w 40588"/>
                      <a:gd name="connsiteY1" fmla="*/ 4763 h 164306"/>
                      <a:gd name="connsiteX2" fmla="*/ 40588 w 40588"/>
                      <a:gd name="connsiteY2" fmla="*/ 128588 h 164306"/>
                      <a:gd name="connsiteX3" fmla="*/ 21538 w 40588"/>
                      <a:gd name="connsiteY3" fmla="*/ 164306 h 164306"/>
                      <a:gd name="connsiteX4" fmla="*/ 2487 w 40588"/>
                      <a:gd name="connsiteY4" fmla="*/ 121444 h 164306"/>
                      <a:gd name="connsiteX5" fmla="*/ 105 w 40588"/>
                      <a:gd name="connsiteY5" fmla="*/ 0 h 164306"/>
                      <a:gd name="connsiteX0" fmla="*/ 230 w 38331"/>
                      <a:gd name="connsiteY0" fmla="*/ 0 h 164306"/>
                      <a:gd name="connsiteX1" fmla="*/ 38331 w 38331"/>
                      <a:gd name="connsiteY1" fmla="*/ 4763 h 164306"/>
                      <a:gd name="connsiteX2" fmla="*/ 38331 w 38331"/>
                      <a:gd name="connsiteY2" fmla="*/ 128588 h 164306"/>
                      <a:gd name="connsiteX3" fmla="*/ 19281 w 38331"/>
                      <a:gd name="connsiteY3" fmla="*/ 164306 h 164306"/>
                      <a:gd name="connsiteX4" fmla="*/ 230 w 38331"/>
                      <a:gd name="connsiteY4" fmla="*/ 121444 h 164306"/>
                      <a:gd name="connsiteX5" fmla="*/ 230 w 38331"/>
                      <a:gd name="connsiteY5" fmla="*/ 0 h 164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8331" h="164306">
                        <a:moveTo>
                          <a:pt x="230" y="0"/>
                        </a:moveTo>
                        <a:lnTo>
                          <a:pt x="38331" y="4763"/>
                        </a:lnTo>
                        <a:lnTo>
                          <a:pt x="38331" y="128588"/>
                        </a:lnTo>
                        <a:lnTo>
                          <a:pt x="19281" y="164306"/>
                        </a:lnTo>
                        <a:lnTo>
                          <a:pt x="230" y="121444"/>
                        </a:lnTo>
                        <a:cubicBezTo>
                          <a:pt x="1024" y="82550"/>
                          <a:pt x="-564" y="38894"/>
                          <a:pt x="230" y="0"/>
                        </a:cubicBezTo>
                        <a:close/>
                      </a:path>
                    </a:pathLst>
                  </a:custGeom>
                  <a:solidFill>
                    <a:srgbClr val="01A394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4CD0E38D-E482-46AC-9E7D-9212BB8E52D4}"/>
                      </a:ext>
                    </a:extLst>
                  </p:cNvPr>
                  <p:cNvSpPr/>
                  <p:nvPr/>
                </p:nvSpPr>
                <p:spPr>
                  <a:xfrm>
                    <a:off x="2833151" y="2542664"/>
                    <a:ext cx="429776" cy="327493"/>
                  </a:xfrm>
                  <a:prstGeom prst="rect">
                    <a:avLst/>
                  </a:prstGeom>
                  <a:solidFill>
                    <a:srgbClr val="01A394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631F9EA-0C71-418A-9DB3-87A6F9D5B46B}"/>
                  </a:ext>
                </a:extLst>
              </p:cNvPr>
              <p:cNvGrpSpPr/>
              <p:nvPr/>
            </p:nvGrpSpPr>
            <p:grpSpPr>
              <a:xfrm>
                <a:off x="1071245" y="3285207"/>
                <a:ext cx="2636741" cy="803740"/>
                <a:chOff x="1071245" y="3285207"/>
                <a:chExt cx="2636741" cy="803740"/>
              </a:xfrm>
            </p:grpSpPr>
            <p:sp>
              <p:nvSpPr>
                <p:cNvPr id="100" name="Rectangle: Diagonal Corners Rounded 99">
                  <a:extLst>
                    <a:ext uri="{FF2B5EF4-FFF2-40B4-BE49-F238E27FC236}">
                      <a16:creationId xmlns:a16="http://schemas.microsoft.com/office/drawing/2014/main" id="{A17F6AFA-8434-4431-A2AB-FB2EF7BA370D}"/>
                    </a:ext>
                  </a:extLst>
                </p:cNvPr>
                <p:cNvSpPr/>
                <p:nvPr/>
              </p:nvSpPr>
              <p:spPr>
                <a:xfrm>
                  <a:off x="1250142" y="3326497"/>
                  <a:ext cx="2457844" cy="721158"/>
                </a:xfrm>
                <a:prstGeom prst="round2DiagRect">
                  <a:avLst/>
                </a:prstGeom>
                <a:solidFill>
                  <a:schemeClr val="bg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Flowchart: Sequential Access Storage 100">
                  <a:extLst>
                    <a:ext uri="{FF2B5EF4-FFF2-40B4-BE49-F238E27FC236}">
                      <a16:creationId xmlns:a16="http://schemas.microsoft.com/office/drawing/2014/main" id="{D30F0F58-051D-4B22-90A6-CCD70EBC6AE2}"/>
                    </a:ext>
                  </a:extLst>
                </p:cNvPr>
                <p:cNvSpPr/>
                <p:nvPr/>
              </p:nvSpPr>
              <p:spPr>
                <a:xfrm>
                  <a:off x="1071245" y="3285207"/>
                  <a:ext cx="807962" cy="803740"/>
                </a:xfrm>
                <a:prstGeom prst="flowChartMagneticTap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7CCF33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7B50B429-BEFB-4F05-88FE-35E06BC9F228}"/>
                    </a:ext>
                  </a:extLst>
                </p:cNvPr>
                <p:cNvSpPr/>
                <p:nvPr/>
              </p:nvSpPr>
              <p:spPr>
                <a:xfrm>
                  <a:off x="1898759" y="3458280"/>
                  <a:ext cx="906215" cy="457591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Your </a:t>
                  </a:r>
                </a:p>
                <a:p>
                  <a:r>
                    <a:rPr lang="en-US" sz="1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Text Here</a:t>
                  </a:r>
                </a:p>
              </p:txBody>
            </p: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B90868CC-B445-43A9-AB96-72C1919EF46A}"/>
                    </a:ext>
                  </a:extLst>
                </p:cNvPr>
                <p:cNvGrpSpPr/>
                <p:nvPr/>
              </p:nvGrpSpPr>
              <p:grpSpPr>
                <a:xfrm>
                  <a:off x="1281732" y="3488536"/>
                  <a:ext cx="386987" cy="397080"/>
                  <a:chOff x="1737950" y="3486056"/>
                  <a:chExt cx="921696" cy="769829"/>
                </a:xfrm>
                <a:solidFill>
                  <a:srgbClr val="3AC5D0"/>
                </a:solidFill>
              </p:grpSpPr>
              <p:sp>
                <p:nvSpPr>
                  <p:cNvPr id="104" name="Freeform: Shape 103">
                    <a:extLst>
                      <a:ext uri="{FF2B5EF4-FFF2-40B4-BE49-F238E27FC236}">
                        <a16:creationId xmlns:a16="http://schemas.microsoft.com/office/drawing/2014/main" id="{E6FE28EE-8518-4523-B78D-381B8E9EA6C1}"/>
                      </a:ext>
                    </a:extLst>
                  </p:cNvPr>
                  <p:cNvSpPr/>
                  <p:nvPr/>
                </p:nvSpPr>
                <p:spPr>
                  <a:xfrm>
                    <a:off x="1737950" y="3587030"/>
                    <a:ext cx="285750" cy="666750"/>
                  </a:xfrm>
                  <a:custGeom>
                    <a:avLst/>
                    <a:gdLst>
                      <a:gd name="connsiteX0" fmla="*/ 279464 w 285750"/>
                      <a:gd name="connsiteY0" fmla="*/ 192443 h 666750"/>
                      <a:gd name="connsiteX1" fmla="*/ 279464 w 285750"/>
                      <a:gd name="connsiteY1" fmla="*/ 366512 h 666750"/>
                      <a:gd name="connsiteX2" fmla="*/ 271577 w 285750"/>
                      <a:gd name="connsiteY2" fmla="*/ 385677 h 666750"/>
                      <a:gd name="connsiteX3" fmla="*/ 252413 w 285750"/>
                      <a:gd name="connsiteY3" fmla="*/ 393563 h 666750"/>
                      <a:gd name="connsiteX4" fmla="*/ 233248 w 285750"/>
                      <a:gd name="connsiteY4" fmla="*/ 385677 h 666750"/>
                      <a:gd name="connsiteX5" fmla="*/ 225361 w 285750"/>
                      <a:gd name="connsiteY5" fmla="*/ 366512 h 666750"/>
                      <a:gd name="connsiteX6" fmla="*/ 225361 w 285750"/>
                      <a:gd name="connsiteY6" fmla="*/ 210483 h 666750"/>
                      <a:gd name="connsiteX7" fmla="*/ 215436 w 285750"/>
                      <a:gd name="connsiteY7" fmla="*/ 210483 h 666750"/>
                      <a:gd name="connsiteX8" fmla="*/ 215436 w 285750"/>
                      <a:gd name="connsiteY8" fmla="*/ 634851 h 666750"/>
                      <a:gd name="connsiteX9" fmla="*/ 206140 w 285750"/>
                      <a:gd name="connsiteY9" fmla="*/ 657120 h 666750"/>
                      <a:gd name="connsiteX10" fmla="*/ 183880 w 285750"/>
                      <a:gd name="connsiteY10" fmla="*/ 666417 h 666750"/>
                      <a:gd name="connsiteX11" fmla="*/ 161620 w 285750"/>
                      <a:gd name="connsiteY11" fmla="*/ 657120 h 666750"/>
                      <a:gd name="connsiteX12" fmla="*/ 152314 w 285750"/>
                      <a:gd name="connsiteY12" fmla="*/ 634851 h 666750"/>
                      <a:gd name="connsiteX13" fmla="*/ 152314 w 285750"/>
                      <a:gd name="connsiteY13" fmla="*/ 393573 h 666750"/>
                      <a:gd name="connsiteX14" fmla="*/ 134274 w 285750"/>
                      <a:gd name="connsiteY14" fmla="*/ 393573 h 666750"/>
                      <a:gd name="connsiteX15" fmla="*/ 134274 w 285750"/>
                      <a:gd name="connsiteY15" fmla="*/ 634851 h 666750"/>
                      <a:gd name="connsiteX16" fmla="*/ 124968 w 285750"/>
                      <a:gd name="connsiteY16" fmla="*/ 657120 h 666750"/>
                      <a:gd name="connsiteX17" fmla="*/ 102708 w 285750"/>
                      <a:gd name="connsiteY17" fmla="*/ 666417 h 666750"/>
                      <a:gd name="connsiteX18" fmla="*/ 80448 w 285750"/>
                      <a:gd name="connsiteY18" fmla="*/ 657120 h 666750"/>
                      <a:gd name="connsiteX19" fmla="*/ 71142 w 285750"/>
                      <a:gd name="connsiteY19" fmla="*/ 634851 h 666750"/>
                      <a:gd name="connsiteX20" fmla="*/ 71142 w 285750"/>
                      <a:gd name="connsiteY20" fmla="*/ 210483 h 666750"/>
                      <a:gd name="connsiteX21" fmla="*/ 61246 w 285750"/>
                      <a:gd name="connsiteY21" fmla="*/ 210483 h 666750"/>
                      <a:gd name="connsiteX22" fmla="*/ 61246 w 285750"/>
                      <a:gd name="connsiteY22" fmla="*/ 366522 h 666750"/>
                      <a:gd name="connsiteX23" fmla="*/ 53359 w 285750"/>
                      <a:gd name="connsiteY23" fmla="*/ 385686 h 666750"/>
                      <a:gd name="connsiteX24" fmla="*/ 34204 w 285750"/>
                      <a:gd name="connsiteY24" fmla="*/ 393573 h 666750"/>
                      <a:gd name="connsiteX25" fmla="*/ 15040 w 285750"/>
                      <a:gd name="connsiteY25" fmla="*/ 385686 h 666750"/>
                      <a:gd name="connsiteX26" fmla="*/ 7144 w 285750"/>
                      <a:gd name="connsiteY26" fmla="*/ 366522 h 666750"/>
                      <a:gd name="connsiteX27" fmla="*/ 7144 w 285750"/>
                      <a:gd name="connsiteY27" fmla="*/ 192443 h 666750"/>
                      <a:gd name="connsiteX28" fmla="*/ 22927 w 285750"/>
                      <a:gd name="connsiteY28" fmla="*/ 154124 h 666750"/>
                      <a:gd name="connsiteX29" fmla="*/ 61246 w 285750"/>
                      <a:gd name="connsiteY29" fmla="*/ 138341 h 666750"/>
                      <a:gd name="connsiteX30" fmla="*/ 225361 w 285750"/>
                      <a:gd name="connsiteY30" fmla="*/ 138341 h 666750"/>
                      <a:gd name="connsiteX31" fmla="*/ 263681 w 285750"/>
                      <a:gd name="connsiteY31" fmla="*/ 154124 h 666750"/>
                      <a:gd name="connsiteX32" fmla="*/ 279464 w 285750"/>
                      <a:gd name="connsiteY32" fmla="*/ 192443 h 666750"/>
                      <a:gd name="connsiteX33" fmla="*/ 185099 w 285750"/>
                      <a:gd name="connsiteY33" fmla="*/ 24413 h 666750"/>
                      <a:gd name="connsiteX34" fmla="*/ 202359 w 285750"/>
                      <a:gd name="connsiteY34" fmla="*/ 66199 h 666750"/>
                      <a:gd name="connsiteX35" fmla="*/ 185099 w 285750"/>
                      <a:gd name="connsiteY35" fmla="*/ 107985 h 666750"/>
                      <a:gd name="connsiteX36" fmla="*/ 143304 w 285750"/>
                      <a:gd name="connsiteY36" fmla="*/ 125254 h 666750"/>
                      <a:gd name="connsiteX37" fmla="*/ 101517 w 285750"/>
                      <a:gd name="connsiteY37" fmla="*/ 107985 h 666750"/>
                      <a:gd name="connsiteX38" fmla="*/ 84249 w 285750"/>
                      <a:gd name="connsiteY38" fmla="*/ 66199 h 666750"/>
                      <a:gd name="connsiteX39" fmla="*/ 101517 w 285750"/>
                      <a:gd name="connsiteY39" fmla="*/ 24413 h 666750"/>
                      <a:gd name="connsiteX40" fmla="*/ 143304 w 285750"/>
                      <a:gd name="connsiteY40" fmla="*/ 7144 h 666750"/>
                      <a:gd name="connsiteX41" fmla="*/ 185099 w 285750"/>
                      <a:gd name="connsiteY41" fmla="*/ 24413 h 666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285750" h="666750">
                        <a:moveTo>
                          <a:pt x="279464" y="192443"/>
                        </a:moveTo>
                        <a:lnTo>
                          <a:pt x="279464" y="366512"/>
                        </a:lnTo>
                        <a:cubicBezTo>
                          <a:pt x="279464" y="374037"/>
                          <a:pt x="276835" y="380419"/>
                          <a:pt x="271577" y="385677"/>
                        </a:cubicBezTo>
                        <a:cubicBezTo>
                          <a:pt x="266309" y="390944"/>
                          <a:pt x="259928" y="393563"/>
                          <a:pt x="252413" y="393563"/>
                        </a:cubicBezTo>
                        <a:cubicBezTo>
                          <a:pt x="244897" y="393563"/>
                          <a:pt x="238516" y="390944"/>
                          <a:pt x="233248" y="385677"/>
                        </a:cubicBezTo>
                        <a:cubicBezTo>
                          <a:pt x="227981" y="380419"/>
                          <a:pt x="225361" y="374037"/>
                          <a:pt x="225361" y="366512"/>
                        </a:cubicBezTo>
                        <a:lnTo>
                          <a:pt x="225361" y="210483"/>
                        </a:lnTo>
                        <a:lnTo>
                          <a:pt x="215436" y="210483"/>
                        </a:lnTo>
                        <a:lnTo>
                          <a:pt x="215436" y="634851"/>
                        </a:lnTo>
                        <a:cubicBezTo>
                          <a:pt x="215436" y="643499"/>
                          <a:pt x="212341" y="650929"/>
                          <a:pt x="206140" y="657120"/>
                        </a:cubicBezTo>
                        <a:cubicBezTo>
                          <a:pt x="199939" y="663321"/>
                          <a:pt x="192519" y="666417"/>
                          <a:pt x="183880" y="666417"/>
                        </a:cubicBezTo>
                        <a:cubicBezTo>
                          <a:pt x="175231" y="666417"/>
                          <a:pt x="167821" y="663331"/>
                          <a:pt x="161620" y="657120"/>
                        </a:cubicBezTo>
                        <a:cubicBezTo>
                          <a:pt x="155419" y="650929"/>
                          <a:pt x="152314" y="643499"/>
                          <a:pt x="152314" y="634851"/>
                        </a:cubicBezTo>
                        <a:lnTo>
                          <a:pt x="152314" y="393573"/>
                        </a:lnTo>
                        <a:lnTo>
                          <a:pt x="134274" y="393573"/>
                        </a:lnTo>
                        <a:lnTo>
                          <a:pt x="134274" y="634851"/>
                        </a:lnTo>
                        <a:cubicBezTo>
                          <a:pt x="134274" y="643499"/>
                          <a:pt x="131178" y="650929"/>
                          <a:pt x="124968" y="657120"/>
                        </a:cubicBezTo>
                        <a:cubicBezTo>
                          <a:pt x="118767" y="663321"/>
                          <a:pt x="111347" y="666417"/>
                          <a:pt x="102708" y="666417"/>
                        </a:cubicBezTo>
                        <a:cubicBezTo>
                          <a:pt x="94069" y="666417"/>
                          <a:pt x="86639" y="663331"/>
                          <a:pt x="80448" y="657120"/>
                        </a:cubicBezTo>
                        <a:cubicBezTo>
                          <a:pt x="74247" y="650929"/>
                          <a:pt x="71142" y="643499"/>
                          <a:pt x="71142" y="634851"/>
                        </a:cubicBezTo>
                        <a:lnTo>
                          <a:pt x="71142" y="210483"/>
                        </a:lnTo>
                        <a:lnTo>
                          <a:pt x="61246" y="210483"/>
                        </a:lnTo>
                        <a:lnTo>
                          <a:pt x="61246" y="366522"/>
                        </a:lnTo>
                        <a:cubicBezTo>
                          <a:pt x="61246" y="374047"/>
                          <a:pt x="58617" y="380429"/>
                          <a:pt x="53359" y="385686"/>
                        </a:cubicBezTo>
                        <a:cubicBezTo>
                          <a:pt x="48101" y="390954"/>
                          <a:pt x="41710" y="393573"/>
                          <a:pt x="34204" y="393573"/>
                        </a:cubicBezTo>
                        <a:cubicBezTo>
                          <a:pt x="26680" y="393573"/>
                          <a:pt x="20298" y="390954"/>
                          <a:pt x="15040" y="385686"/>
                        </a:cubicBezTo>
                        <a:cubicBezTo>
                          <a:pt x="9773" y="380429"/>
                          <a:pt x="7144" y="374047"/>
                          <a:pt x="7144" y="366522"/>
                        </a:cubicBezTo>
                        <a:lnTo>
                          <a:pt x="7144" y="192443"/>
                        </a:lnTo>
                        <a:cubicBezTo>
                          <a:pt x="7144" y="177413"/>
                          <a:pt x="12402" y="164640"/>
                          <a:pt x="22927" y="154124"/>
                        </a:cubicBezTo>
                        <a:cubicBezTo>
                          <a:pt x="33452" y="143608"/>
                          <a:pt x="46215" y="138341"/>
                          <a:pt x="61246" y="138341"/>
                        </a:cubicBezTo>
                        <a:lnTo>
                          <a:pt x="225361" y="138341"/>
                        </a:lnTo>
                        <a:cubicBezTo>
                          <a:pt x="240392" y="138341"/>
                          <a:pt x="253165" y="143599"/>
                          <a:pt x="263681" y="154124"/>
                        </a:cubicBezTo>
                        <a:cubicBezTo>
                          <a:pt x="274196" y="164640"/>
                          <a:pt x="279464" y="177422"/>
                          <a:pt x="279464" y="192443"/>
                        </a:cubicBezTo>
                        <a:close/>
                        <a:moveTo>
                          <a:pt x="185099" y="24413"/>
                        </a:moveTo>
                        <a:cubicBezTo>
                          <a:pt x="196606" y="35928"/>
                          <a:pt x="202359" y="49854"/>
                          <a:pt x="202359" y="66199"/>
                        </a:cubicBezTo>
                        <a:cubicBezTo>
                          <a:pt x="202359" y="82544"/>
                          <a:pt x="196606" y="96479"/>
                          <a:pt x="185099" y="107985"/>
                        </a:cubicBezTo>
                        <a:cubicBezTo>
                          <a:pt x="173584" y="119491"/>
                          <a:pt x="159649" y="125254"/>
                          <a:pt x="143304" y="125254"/>
                        </a:cubicBezTo>
                        <a:cubicBezTo>
                          <a:pt x="126959" y="125254"/>
                          <a:pt x="113024" y="119501"/>
                          <a:pt x="101517" y="107985"/>
                        </a:cubicBezTo>
                        <a:cubicBezTo>
                          <a:pt x="90002" y="96479"/>
                          <a:pt x="84249" y="82544"/>
                          <a:pt x="84249" y="66199"/>
                        </a:cubicBezTo>
                        <a:cubicBezTo>
                          <a:pt x="84249" y="49854"/>
                          <a:pt x="90002" y="35928"/>
                          <a:pt x="101517" y="24413"/>
                        </a:cubicBezTo>
                        <a:cubicBezTo>
                          <a:pt x="113024" y="12906"/>
                          <a:pt x="126959" y="7144"/>
                          <a:pt x="143304" y="7144"/>
                        </a:cubicBezTo>
                        <a:cubicBezTo>
                          <a:pt x="159649" y="7144"/>
                          <a:pt x="173584" y="12906"/>
                          <a:pt x="185099" y="24413"/>
                        </a:cubicBezTo>
                        <a:close/>
                      </a:path>
                    </a:pathLst>
                  </a:custGeom>
                  <a:solidFill>
                    <a:srgbClr val="7CCF3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" name="Freeform: Shape 104">
                    <a:extLst>
                      <a:ext uri="{FF2B5EF4-FFF2-40B4-BE49-F238E27FC236}">
                        <a16:creationId xmlns:a16="http://schemas.microsoft.com/office/drawing/2014/main" id="{24C5DF52-18EB-4953-BF0C-66953D6A7C7A}"/>
                      </a:ext>
                    </a:extLst>
                  </p:cNvPr>
                  <p:cNvSpPr/>
                  <p:nvPr/>
                </p:nvSpPr>
                <p:spPr>
                  <a:xfrm>
                    <a:off x="2551633" y="3486056"/>
                    <a:ext cx="76200" cy="76200"/>
                  </a:xfrm>
                  <a:custGeom>
                    <a:avLst/>
                    <a:gdLst>
                      <a:gd name="connsiteX0" fmla="*/ 7144 w 76200"/>
                      <a:gd name="connsiteY0" fmla="*/ 7144 h 76200"/>
                      <a:gd name="connsiteX1" fmla="*/ 70295 w 76200"/>
                      <a:gd name="connsiteY1" fmla="*/ 70295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6200" h="76200">
                        <a:moveTo>
                          <a:pt x="7144" y="7144"/>
                        </a:moveTo>
                        <a:lnTo>
                          <a:pt x="70295" y="70295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" name="Freeform: Shape 105">
                    <a:extLst>
                      <a:ext uri="{FF2B5EF4-FFF2-40B4-BE49-F238E27FC236}">
                        <a16:creationId xmlns:a16="http://schemas.microsoft.com/office/drawing/2014/main" id="{F94F1E18-4C64-4A37-AFFC-8F0F5E1F2E93}"/>
                      </a:ext>
                    </a:extLst>
                  </p:cNvPr>
                  <p:cNvSpPr/>
                  <p:nvPr/>
                </p:nvSpPr>
                <p:spPr>
                  <a:xfrm>
                    <a:off x="2551633" y="3520498"/>
                    <a:ext cx="76200" cy="76200"/>
                  </a:xfrm>
                  <a:custGeom>
                    <a:avLst/>
                    <a:gdLst>
                      <a:gd name="connsiteX0" fmla="*/ 7144 w 76200"/>
                      <a:gd name="connsiteY0" fmla="*/ 7144 h 76200"/>
                      <a:gd name="connsiteX1" fmla="*/ 70295 w 76200"/>
                      <a:gd name="connsiteY1" fmla="*/ 70304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6200" h="76200">
                        <a:moveTo>
                          <a:pt x="7144" y="7144"/>
                        </a:moveTo>
                        <a:lnTo>
                          <a:pt x="70295" y="70304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DCA1556B-5FD6-4BC4-84D1-F0EA22A95E8D}"/>
                      </a:ext>
                    </a:extLst>
                  </p:cNvPr>
                  <p:cNvSpPr/>
                  <p:nvPr/>
                </p:nvSpPr>
                <p:spPr>
                  <a:xfrm>
                    <a:off x="2199522" y="3535719"/>
                    <a:ext cx="123825" cy="123825"/>
                  </a:xfrm>
                  <a:custGeom>
                    <a:avLst/>
                    <a:gdLst>
                      <a:gd name="connsiteX0" fmla="*/ 66199 w 123825"/>
                      <a:gd name="connsiteY0" fmla="*/ 125254 h 123825"/>
                      <a:gd name="connsiteX1" fmla="*/ 107994 w 123825"/>
                      <a:gd name="connsiteY1" fmla="*/ 107985 h 123825"/>
                      <a:gd name="connsiteX2" fmla="*/ 125263 w 123825"/>
                      <a:gd name="connsiteY2" fmla="*/ 66199 h 123825"/>
                      <a:gd name="connsiteX3" fmla="*/ 107994 w 123825"/>
                      <a:gd name="connsiteY3" fmla="*/ 24413 h 123825"/>
                      <a:gd name="connsiteX4" fmla="*/ 66199 w 123825"/>
                      <a:gd name="connsiteY4" fmla="*/ 7144 h 123825"/>
                      <a:gd name="connsiteX5" fmla="*/ 24403 w 123825"/>
                      <a:gd name="connsiteY5" fmla="*/ 24413 h 123825"/>
                      <a:gd name="connsiteX6" fmla="*/ 7144 w 123825"/>
                      <a:gd name="connsiteY6" fmla="*/ 66199 h 123825"/>
                      <a:gd name="connsiteX7" fmla="*/ 24403 w 123825"/>
                      <a:gd name="connsiteY7" fmla="*/ 107985 h 123825"/>
                      <a:gd name="connsiteX8" fmla="*/ 66199 w 123825"/>
                      <a:gd name="connsiteY8" fmla="*/ 125254 h 123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825" h="123825">
                        <a:moveTo>
                          <a:pt x="66199" y="125254"/>
                        </a:moveTo>
                        <a:cubicBezTo>
                          <a:pt x="82544" y="125254"/>
                          <a:pt x="96479" y="119501"/>
                          <a:pt x="107994" y="107985"/>
                        </a:cubicBezTo>
                        <a:cubicBezTo>
                          <a:pt x="119501" y="96479"/>
                          <a:pt x="125263" y="82544"/>
                          <a:pt x="125263" y="66199"/>
                        </a:cubicBezTo>
                        <a:cubicBezTo>
                          <a:pt x="125263" y="49854"/>
                          <a:pt x="119510" y="35928"/>
                          <a:pt x="107994" y="24413"/>
                        </a:cubicBezTo>
                        <a:cubicBezTo>
                          <a:pt x="96479" y="12906"/>
                          <a:pt x="82544" y="7144"/>
                          <a:pt x="66199" y="7144"/>
                        </a:cubicBezTo>
                        <a:cubicBezTo>
                          <a:pt x="49854" y="7144"/>
                          <a:pt x="35919" y="12906"/>
                          <a:pt x="24403" y="24413"/>
                        </a:cubicBezTo>
                        <a:cubicBezTo>
                          <a:pt x="12887" y="35919"/>
                          <a:pt x="7144" y="49844"/>
                          <a:pt x="7144" y="66199"/>
                        </a:cubicBezTo>
                        <a:cubicBezTo>
                          <a:pt x="7144" y="82553"/>
                          <a:pt x="12887" y="96479"/>
                          <a:pt x="24403" y="107985"/>
                        </a:cubicBezTo>
                        <a:cubicBezTo>
                          <a:pt x="35919" y="119501"/>
                          <a:pt x="49854" y="125254"/>
                          <a:pt x="66199" y="125254"/>
                        </a:cubicBezTo>
                        <a:close/>
                      </a:path>
                    </a:pathLst>
                  </a:custGeom>
                  <a:solidFill>
                    <a:srgbClr val="7CCF3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5B82DB19-3339-4E45-896D-6D53C85E8FB2}"/>
                      </a:ext>
                    </a:extLst>
                  </p:cNvPr>
                  <p:cNvSpPr/>
                  <p:nvPr/>
                </p:nvSpPr>
                <p:spPr>
                  <a:xfrm>
                    <a:off x="2030996" y="3665335"/>
                    <a:ext cx="628650" cy="590550"/>
                  </a:xfrm>
                  <a:custGeom>
                    <a:avLst/>
                    <a:gdLst>
                      <a:gd name="connsiteX0" fmla="*/ 369094 w 628650"/>
                      <a:gd name="connsiteY0" fmla="*/ 169069 h 590550"/>
                      <a:gd name="connsiteX1" fmla="*/ 369094 w 628650"/>
                      <a:gd name="connsiteY1" fmla="*/ 60817 h 590550"/>
                      <a:gd name="connsiteX2" fmla="*/ 353806 w 628650"/>
                      <a:gd name="connsiteY2" fmla="*/ 22708 h 590550"/>
                      <a:gd name="connsiteX3" fmla="*/ 315973 w 628650"/>
                      <a:gd name="connsiteY3" fmla="*/ 7144 h 590550"/>
                      <a:gd name="connsiteX4" fmla="*/ 151857 w 628650"/>
                      <a:gd name="connsiteY4" fmla="*/ 7144 h 590550"/>
                      <a:gd name="connsiteX5" fmla="*/ 115862 w 628650"/>
                      <a:gd name="connsiteY5" fmla="*/ 22708 h 590550"/>
                      <a:gd name="connsiteX6" fmla="*/ 102394 w 628650"/>
                      <a:gd name="connsiteY6" fmla="*/ 60817 h 590550"/>
                      <a:gd name="connsiteX7" fmla="*/ 102394 w 628650"/>
                      <a:gd name="connsiteY7" fmla="*/ 169069 h 590550"/>
                      <a:gd name="connsiteX8" fmla="*/ 7144 w 628650"/>
                      <a:gd name="connsiteY8" fmla="*/ 169069 h 590550"/>
                      <a:gd name="connsiteX9" fmla="*/ 7144 w 628650"/>
                      <a:gd name="connsiteY9" fmla="*/ 178594 h 590550"/>
                      <a:gd name="connsiteX10" fmla="*/ 7144 w 628650"/>
                      <a:gd name="connsiteY10" fmla="*/ 535781 h 590550"/>
                      <a:gd name="connsiteX11" fmla="*/ 64294 w 628650"/>
                      <a:gd name="connsiteY11" fmla="*/ 588169 h 590550"/>
                      <a:gd name="connsiteX12" fmla="*/ 578644 w 628650"/>
                      <a:gd name="connsiteY12" fmla="*/ 588169 h 590550"/>
                      <a:gd name="connsiteX13" fmla="*/ 585292 w 628650"/>
                      <a:gd name="connsiteY13" fmla="*/ 587502 h 590550"/>
                      <a:gd name="connsiteX14" fmla="*/ 626269 w 628650"/>
                      <a:gd name="connsiteY14" fmla="*/ 535781 h 590550"/>
                      <a:gd name="connsiteX15" fmla="*/ 626269 w 628650"/>
                      <a:gd name="connsiteY15" fmla="*/ 169069 h 590550"/>
                      <a:gd name="connsiteX16" fmla="*/ 369094 w 628650"/>
                      <a:gd name="connsiteY16" fmla="*/ 169069 h 590550"/>
                      <a:gd name="connsiteX17" fmla="*/ 159544 w 628650"/>
                      <a:gd name="connsiteY17" fmla="*/ 169069 h 590550"/>
                      <a:gd name="connsiteX18" fmla="*/ 150019 w 628650"/>
                      <a:gd name="connsiteY18" fmla="*/ 169069 h 590550"/>
                      <a:gd name="connsiteX19" fmla="*/ 150019 w 628650"/>
                      <a:gd name="connsiteY19" fmla="*/ 83344 h 590550"/>
                      <a:gd name="connsiteX20" fmla="*/ 159544 w 628650"/>
                      <a:gd name="connsiteY20" fmla="*/ 83344 h 590550"/>
                      <a:gd name="connsiteX21" fmla="*/ 159544 w 628650"/>
                      <a:gd name="connsiteY21" fmla="*/ 169069 h 590550"/>
                      <a:gd name="connsiteX22" fmla="*/ 232353 w 628650"/>
                      <a:gd name="connsiteY22" fmla="*/ 159639 h 590550"/>
                      <a:gd name="connsiteX23" fmla="*/ 211350 w 628650"/>
                      <a:gd name="connsiteY23" fmla="*/ 136007 h 590550"/>
                      <a:gd name="connsiteX24" fmla="*/ 224971 w 628650"/>
                      <a:gd name="connsiteY24" fmla="*/ 31032 h 590550"/>
                      <a:gd name="connsiteX25" fmla="*/ 219218 w 628650"/>
                      <a:gd name="connsiteY25" fmla="*/ 16669 h 590550"/>
                      <a:gd name="connsiteX26" fmla="*/ 243583 w 628650"/>
                      <a:gd name="connsiteY26" fmla="*/ 16669 h 590550"/>
                      <a:gd name="connsiteX27" fmla="*/ 239173 w 628650"/>
                      <a:gd name="connsiteY27" fmla="*/ 31690 h 590550"/>
                      <a:gd name="connsiteX28" fmla="*/ 253937 w 628650"/>
                      <a:gd name="connsiteY28" fmla="*/ 137627 h 590550"/>
                      <a:gd name="connsiteX29" fmla="*/ 232353 w 628650"/>
                      <a:gd name="connsiteY29" fmla="*/ 159639 h 590550"/>
                      <a:gd name="connsiteX30" fmla="*/ 310201 w 628650"/>
                      <a:gd name="connsiteY30" fmla="*/ 452190 h 590550"/>
                      <a:gd name="connsiteX31" fmla="*/ 310201 w 628650"/>
                      <a:gd name="connsiteY31" fmla="*/ 433340 h 590550"/>
                      <a:gd name="connsiteX32" fmla="*/ 281559 w 628650"/>
                      <a:gd name="connsiteY32" fmla="*/ 425063 h 590550"/>
                      <a:gd name="connsiteX33" fmla="*/ 286083 w 628650"/>
                      <a:gd name="connsiteY33" fmla="*/ 412433 h 590550"/>
                      <a:gd name="connsiteX34" fmla="*/ 313030 w 628650"/>
                      <a:gd name="connsiteY34" fmla="*/ 420538 h 590550"/>
                      <a:gd name="connsiteX35" fmla="*/ 335451 w 628650"/>
                      <a:gd name="connsiteY35" fmla="*/ 402069 h 590550"/>
                      <a:gd name="connsiteX36" fmla="*/ 314173 w 628650"/>
                      <a:gd name="connsiteY36" fmla="*/ 379647 h 590550"/>
                      <a:gd name="connsiteX37" fmla="*/ 283064 w 628650"/>
                      <a:gd name="connsiteY37" fmla="*/ 346872 h 590550"/>
                      <a:gd name="connsiteX38" fmla="*/ 311334 w 628650"/>
                      <a:gd name="connsiteY38" fmla="*/ 316525 h 590550"/>
                      <a:gd name="connsiteX39" fmla="*/ 311334 w 628650"/>
                      <a:gd name="connsiteY39" fmla="*/ 297656 h 590550"/>
                      <a:gd name="connsiteX40" fmla="*/ 323202 w 628650"/>
                      <a:gd name="connsiteY40" fmla="*/ 297656 h 590550"/>
                      <a:gd name="connsiteX41" fmla="*/ 323202 w 628650"/>
                      <a:gd name="connsiteY41" fmla="*/ 315935 h 590550"/>
                      <a:gd name="connsiteX42" fmla="*/ 347710 w 628650"/>
                      <a:gd name="connsiteY42" fmla="*/ 322526 h 590550"/>
                      <a:gd name="connsiteX43" fmla="*/ 342976 w 628650"/>
                      <a:gd name="connsiteY43" fmla="*/ 334985 h 590550"/>
                      <a:gd name="connsiteX44" fmla="*/ 319249 w 628650"/>
                      <a:gd name="connsiteY44" fmla="*/ 328365 h 590550"/>
                      <a:gd name="connsiteX45" fmla="*/ 299266 w 628650"/>
                      <a:gd name="connsiteY45" fmla="*/ 344776 h 590550"/>
                      <a:gd name="connsiteX46" fmla="*/ 322631 w 628650"/>
                      <a:gd name="connsiteY46" fmla="*/ 366265 h 590550"/>
                      <a:gd name="connsiteX47" fmla="*/ 351834 w 628650"/>
                      <a:gd name="connsiteY47" fmla="*/ 400564 h 590550"/>
                      <a:gd name="connsiteX48" fmla="*/ 322059 w 628650"/>
                      <a:gd name="connsiteY48" fmla="*/ 432606 h 590550"/>
                      <a:gd name="connsiteX49" fmla="*/ 322059 w 628650"/>
                      <a:gd name="connsiteY49" fmla="*/ 452199 h 590550"/>
                      <a:gd name="connsiteX50" fmla="*/ 310201 w 628650"/>
                      <a:gd name="connsiteY50" fmla="*/ 452199 h 590550"/>
                      <a:gd name="connsiteX51" fmla="*/ 311944 w 628650"/>
                      <a:gd name="connsiteY51" fmla="*/ 169069 h 590550"/>
                      <a:gd name="connsiteX52" fmla="*/ 302419 w 628650"/>
                      <a:gd name="connsiteY52" fmla="*/ 169069 h 590550"/>
                      <a:gd name="connsiteX53" fmla="*/ 302419 w 628650"/>
                      <a:gd name="connsiteY53" fmla="*/ 83344 h 590550"/>
                      <a:gd name="connsiteX54" fmla="*/ 311944 w 628650"/>
                      <a:gd name="connsiteY54" fmla="*/ 83344 h 590550"/>
                      <a:gd name="connsiteX55" fmla="*/ 311944 w 628650"/>
                      <a:gd name="connsiteY55" fmla="*/ 169069 h 590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628650" h="590550">
                        <a:moveTo>
                          <a:pt x="369094" y="169069"/>
                        </a:moveTo>
                        <a:lnTo>
                          <a:pt x="369094" y="60817"/>
                        </a:lnTo>
                        <a:cubicBezTo>
                          <a:pt x="369094" y="45787"/>
                          <a:pt x="364312" y="33233"/>
                          <a:pt x="353806" y="22708"/>
                        </a:cubicBezTo>
                        <a:cubicBezTo>
                          <a:pt x="343281" y="12192"/>
                          <a:pt x="330994" y="7144"/>
                          <a:pt x="315973" y="7144"/>
                        </a:cubicBezTo>
                        <a:lnTo>
                          <a:pt x="151857" y="7144"/>
                        </a:lnTo>
                        <a:cubicBezTo>
                          <a:pt x="136827" y="7144"/>
                          <a:pt x="126378" y="12192"/>
                          <a:pt x="115862" y="22708"/>
                        </a:cubicBezTo>
                        <a:cubicBezTo>
                          <a:pt x="105327" y="33233"/>
                          <a:pt x="102394" y="45796"/>
                          <a:pt x="102394" y="60817"/>
                        </a:cubicBezTo>
                        <a:lnTo>
                          <a:pt x="102394" y="169069"/>
                        </a:lnTo>
                        <a:lnTo>
                          <a:pt x="7144" y="169069"/>
                        </a:lnTo>
                        <a:lnTo>
                          <a:pt x="7144" y="178594"/>
                        </a:lnTo>
                        <a:lnTo>
                          <a:pt x="7144" y="535781"/>
                        </a:lnTo>
                        <a:cubicBezTo>
                          <a:pt x="7144" y="563690"/>
                          <a:pt x="33852" y="588169"/>
                          <a:pt x="64294" y="588169"/>
                        </a:cubicBezTo>
                        <a:lnTo>
                          <a:pt x="578644" y="588169"/>
                        </a:lnTo>
                        <a:cubicBezTo>
                          <a:pt x="580987" y="588169"/>
                          <a:pt x="583178" y="587893"/>
                          <a:pt x="585292" y="587502"/>
                        </a:cubicBezTo>
                        <a:cubicBezTo>
                          <a:pt x="609362" y="584216"/>
                          <a:pt x="626269" y="563604"/>
                          <a:pt x="626269" y="535781"/>
                        </a:cubicBezTo>
                        <a:lnTo>
                          <a:pt x="626269" y="169069"/>
                        </a:lnTo>
                        <a:lnTo>
                          <a:pt x="369094" y="169069"/>
                        </a:lnTo>
                        <a:close/>
                        <a:moveTo>
                          <a:pt x="159544" y="169069"/>
                        </a:moveTo>
                        <a:lnTo>
                          <a:pt x="150019" y="169069"/>
                        </a:lnTo>
                        <a:lnTo>
                          <a:pt x="150019" y="83344"/>
                        </a:lnTo>
                        <a:lnTo>
                          <a:pt x="159544" y="83344"/>
                        </a:lnTo>
                        <a:lnTo>
                          <a:pt x="159544" y="169069"/>
                        </a:lnTo>
                        <a:close/>
                        <a:moveTo>
                          <a:pt x="232353" y="159639"/>
                        </a:moveTo>
                        <a:lnTo>
                          <a:pt x="211350" y="136007"/>
                        </a:lnTo>
                        <a:lnTo>
                          <a:pt x="224971" y="31032"/>
                        </a:lnTo>
                        <a:lnTo>
                          <a:pt x="219218" y="16669"/>
                        </a:lnTo>
                        <a:lnTo>
                          <a:pt x="243583" y="16669"/>
                        </a:lnTo>
                        <a:lnTo>
                          <a:pt x="239173" y="31690"/>
                        </a:lnTo>
                        <a:lnTo>
                          <a:pt x="253937" y="137627"/>
                        </a:lnTo>
                        <a:lnTo>
                          <a:pt x="232353" y="159639"/>
                        </a:lnTo>
                        <a:close/>
                        <a:moveTo>
                          <a:pt x="310201" y="452190"/>
                        </a:moveTo>
                        <a:lnTo>
                          <a:pt x="310201" y="433340"/>
                        </a:lnTo>
                        <a:cubicBezTo>
                          <a:pt x="299275" y="433168"/>
                          <a:pt x="288160" y="429759"/>
                          <a:pt x="281559" y="425063"/>
                        </a:cubicBezTo>
                        <a:lnTo>
                          <a:pt x="286083" y="412433"/>
                        </a:lnTo>
                        <a:cubicBezTo>
                          <a:pt x="292675" y="416776"/>
                          <a:pt x="302485" y="420538"/>
                          <a:pt x="313030" y="420538"/>
                        </a:cubicBezTo>
                        <a:cubicBezTo>
                          <a:pt x="326412" y="420538"/>
                          <a:pt x="335451" y="412813"/>
                          <a:pt x="335451" y="402069"/>
                        </a:cubicBezTo>
                        <a:cubicBezTo>
                          <a:pt x="335451" y="391716"/>
                          <a:pt x="328098" y="385305"/>
                          <a:pt x="314173" y="379647"/>
                        </a:cubicBezTo>
                        <a:cubicBezTo>
                          <a:pt x="294932" y="372123"/>
                          <a:pt x="283064" y="363264"/>
                          <a:pt x="283064" y="346872"/>
                        </a:cubicBezTo>
                        <a:cubicBezTo>
                          <a:pt x="283064" y="331232"/>
                          <a:pt x="294189" y="319354"/>
                          <a:pt x="311334" y="316525"/>
                        </a:cubicBezTo>
                        <a:lnTo>
                          <a:pt x="311334" y="297656"/>
                        </a:lnTo>
                        <a:lnTo>
                          <a:pt x="323202" y="297656"/>
                        </a:lnTo>
                        <a:lnTo>
                          <a:pt x="323202" y="315935"/>
                        </a:lnTo>
                        <a:cubicBezTo>
                          <a:pt x="334328" y="316306"/>
                          <a:pt x="342052" y="319326"/>
                          <a:pt x="347710" y="322526"/>
                        </a:cubicBezTo>
                        <a:lnTo>
                          <a:pt x="342976" y="334985"/>
                        </a:lnTo>
                        <a:cubicBezTo>
                          <a:pt x="339033" y="332708"/>
                          <a:pt x="331308" y="328365"/>
                          <a:pt x="319249" y="328365"/>
                        </a:cubicBezTo>
                        <a:cubicBezTo>
                          <a:pt x="304733" y="328365"/>
                          <a:pt x="299266" y="337042"/>
                          <a:pt x="299266" y="344776"/>
                        </a:cubicBezTo>
                        <a:cubicBezTo>
                          <a:pt x="299266" y="354387"/>
                          <a:pt x="306238" y="359283"/>
                          <a:pt x="322631" y="366265"/>
                        </a:cubicBezTo>
                        <a:cubicBezTo>
                          <a:pt x="342052" y="374161"/>
                          <a:pt x="351834" y="383800"/>
                          <a:pt x="351834" y="400564"/>
                        </a:cubicBezTo>
                        <a:cubicBezTo>
                          <a:pt x="351834" y="415642"/>
                          <a:pt x="341471" y="429597"/>
                          <a:pt x="322059" y="432606"/>
                        </a:cubicBezTo>
                        <a:lnTo>
                          <a:pt x="322059" y="452199"/>
                        </a:lnTo>
                        <a:lnTo>
                          <a:pt x="310201" y="452199"/>
                        </a:lnTo>
                        <a:close/>
                        <a:moveTo>
                          <a:pt x="311944" y="169069"/>
                        </a:moveTo>
                        <a:lnTo>
                          <a:pt x="302419" y="169069"/>
                        </a:lnTo>
                        <a:lnTo>
                          <a:pt x="302419" y="83344"/>
                        </a:lnTo>
                        <a:lnTo>
                          <a:pt x="311944" y="83344"/>
                        </a:lnTo>
                        <a:lnTo>
                          <a:pt x="311944" y="169069"/>
                        </a:lnTo>
                        <a:close/>
                      </a:path>
                    </a:pathLst>
                  </a:custGeom>
                  <a:solidFill>
                    <a:srgbClr val="7CCF3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D780AC4-D2F3-44C0-A16C-B46016853D19}"/>
                  </a:ext>
                </a:extLst>
              </p:cNvPr>
              <p:cNvGrpSpPr/>
              <p:nvPr/>
            </p:nvGrpSpPr>
            <p:grpSpPr>
              <a:xfrm>
                <a:off x="1071245" y="4280152"/>
                <a:ext cx="2636741" cy="803740"/>
                <a:chOff x="1071245" y="4280152"/>
                <a:chExt cx="2636741" cy="803740"/>
              </a:xfrm>
            </p:grpSpPr>
            <p:sp>
              <p:nvSpPr>
                <p:cNvPr id="91" name="Rectangle: Diagonal Corners Rounded 90">
                  <a:extLst>
                    <a:ext uri="{FF2B5EF4-FFF2-40B4-BE49-F238E27FC236}">
                      <a16:creationId xmlns:a16="http://schemas.microsoft.com/office/drawing/2014/main" id="{FECB1E3E-03DC-4665-AE73-C38BF0D69FCD}"/>
                    </a:ext>
                  </a:extLst>
                </p:cNvPr>
                <p:cNvSpPr/>
                <p:nvPr/>
              </p:nvSpPr>
              <p:spPr>
                <a:xfrm>
                  <a:off x="1250142" y="4321442"/>
                  <a:ext cx="2457844" cy="721158"/>
                </a:xfrm>
                <a:prstGeom prst="round2DiagRect">
                  <a:avLst/>
                </a:prstGeom>
                <a:solidFill>
                  <a:schemeClr val="bg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Flowchart: Sequential Access Storage 91">
                  <a:extLst>
                    <a:ext uri="{FF2B5EF4-FFF2-40B4-BE49-F238E27FC236}">
                      <a16:creationId xmlns:a16="http://schemas.microsoft.com/office/drawing/2014/main" id="{81E9A7C6-DEAC-4885-BA66-F2D2F6BFB738}"/>
                    </a:ext>
                  </a:extLst>
                </p:cNvPr>
                <p:cNvSpPr/>
                <p:nvPr/>
              </p:nvSpPr>
              <p:spPr>
                <a:xfrm>
                  <a:off x="1071245" y="4280152"/>
                  <a:ext cx="807962" cy="803740"/>
                </a:xfrm>
                <a:prstGeom prst="flowChartMagneticTap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01A39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AF448F8-2FE6-42A9-8E0A-2DAFF4DD77A6}"/>
                    </a:ext>
                  </a:extLst>
                </p:cNvPr>
                <p:cNvSpPr/>
                <p:nvPr/>
              </p:nvSpPr>
              <p:spPr>
                <a:xfrm>
                  <a:off x="1898759" y="4453225"/>
                  <a:ext cx="1160610" cy="457591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Your </a:t>
                  </a:r>
                </a:p>
                <a:p>
                  <a:r>
                    <a:rPr lang="en-US" sz="1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Text Here</a:t>
                  </a:r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8B2DA871-6B21-4F39-A2AE-AB1F165EA934}"/>
                    </a:ext>
                  </a:extLst>
                </p:cNvPr>
                <p:cNvGrpSpPr/>
                <p:nvPr/>
              </p:nvGrpSpPr>
              <p:grpSpPr>
                <a:xfrm>
                  <a:off x="1271046" y="4531428"/>
                  <a:ext cx="408358" cy="301186"/>
                  <a:chOff x="1816728" y="4810393"/>
                  <a:chExt cx="597115" cy="358492"/>
                </a:xfrm>
                <a:solidFill>
                  <a:srgbClr val="88C64B"/>
                </a:solidFill>
              </p:grpSpPr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4B2F7FEB-B98C-4297-A7B5-070BB2294025}"/>
                      </a:ext>
                    </a:extLst>
                  </p:cNvPr>
                  <p:cNvSpPr/>
                  <p:nvPr/>
                </p:nvSpPr>
                <p:spPr>
                  <a:xfrm>
                    <a:off x="2043768" y="4810393"/>
                    <a:ext cx="142875" cy="161925"/>
                  </a:xfrm>
                  <a:custGeom>
                    <a:avLst/>
                    <a:gdLst>
                      <a:gd name="connsiteX0" fmla="*/ 129578 w 142875"/>
                      <a:gd name="connsiteY0" fmla="*/ 65161 h 161925"/>
                      <a:gd name="connsiteX1" fmla="*/ 129388 w 142875"/>
                      <a:gd name="connsiteY1" fmla="*/ 63084 h 161925"/>
                      <a:gd name="connsiteX2" fmla="*/ 127978 w 142875"/>
                      <a:gd name="connsiteY2" fmla="*/ 52826 h 161925"/>
                      <a:gd name="connsiteX3" fmla="*/ 129473 w 142875"/>
                      <a:gd name="connsiteY3" fmla="*/ 56712 h 161925"/>
                      <a:gd name="connsiteX4" fmla="*/ 130712 w 142875"/>
                      <a:gd name="connsiteY4" fmla="*/ 60465 h 161925"/>
                      <a:gd name="connsiteX5" fmla="*/ 130664 w 142875"/>
                      <a:gd name="connsiteY5" fmla="*/ 59798 h 161925"/>
                      <a:gd name="connsiteX6" fmla="*/ 127083 w 142875"/>
                      <a:gd name="connsiteY6" fmla="*/ 48187 h 161925"/>
                      <a:gd name="connsiteX7" fmla="*/ 126092 w 142875"/>
                      <a:gd name="connsiteY7" fmla="*/ 45834 h 161925"/>
                      <a:gd name="connsiteX8" fmla="*/ 123092 w 142875"/>
                      <a:gd name="connsiteY8" fmla="*/ 37586 h 161925"/>
                      <a:gd name="connsiteX9" fmla="*/ 122853 w 142875"/>
                      <a:gd name="connsiteY9" fmla="*/ 36947 h 161925"/>
                      <a:gd name="connsiteX10" fmla="*/ 123120 w 142875"/>
                      <a:gd name="connsiteY10" fmla="*/ 36805 h 161925"/>
                      <a:gd name="connsiteX11" fmla="*/ 127502 w 142875"/>
                      <a:gd name="connsiteY11" fmla="*/ 43729 h 161925"/>
                      <a:gd name="connsiteX12" fmla="*/ 126692 w 142875"/>
                      <a:gd name="connsiteY12" fmla="*/ 41434 h 161925"/>
                      <a:gd name="connsiteX13" fmla="*/ 121063 w 142875"/>
                      <a:gd name="connsiteY13" fmla="*/ 32842 h 161925"/>
                      <a:gd name="connsiteX14" fmla="*/ 119624 w 142875"/>
                      <a:gd name="connsiteY14" fmla="*/ 31156 h 161925"/>
                      <a:gd name="connsiteX15" fmla="*/ 109233 w 142875"/>
                      <a:gd name="connsiteY15" fmla="*/ 21812 h 161925"/>
                      <a:gd name="connsiteX16" fmla="*/ 103299 w 142875"/>
                      <a:gd name="connsiteY16" fmla="*/ 19269 h 161925"/>
                      <a:gd name="connsiteX17" fmla="*/ 101803 w 142875"/>
                      <a:gd name="connsiteY17" fmla="*/ 18621 h 161925"/>
                      <a:gd name="connsiteX18" fmla="*/ 120825 w 142875"/>
                      <a:gd name="connsiteY18" fmla="*/ 24108 h 161925"/>
                      <a:gd name="connsiteX19" fmla="*/ 120167 w 142875"/>
                      <a:gd name="connsiteY19" fmla="*/ 23593 h 161925"/>
                      <a:gd name="connsiteX20" fmla="*/ 99803 w 142875"/>
                      <a:gd name="connsiteY20" fmla="*/ 16478 h 161925"/>
                      <a:gd name="connsiteX21" fmla="*/ 91678 w 142875"/>
                      <a:gd name="connsiteY21" fmla="*/ 15116 h 161925"/>
                      <a:gd name="connsiteX22" fmla="*/ 88811 w 142875"/>
                      <a:gd name="connsiteY22" fmla="*/ 14307 h 161925"/>
                      <a:gd name="connsiteX23" fmla="*/ 84687 w 142875"/>
                      <a:gd name="connsiteY23" fmla="*/ 13278 h 161925"/>
                      <a:gd name="connsiteX24" fmla="*/ 84696 w 142875"/>
                      <a:gd name="connsiteY24" fmla="*/ 13030 h 161925"/>
                      <a:gd name="connsiteX25" fmla="*/ 97355 w 142875"/>
                      <a:gd name="connsiteY25" fmla="*/ 13030 h 161925"/>
                      <a:gd name="connsiteX26" fmla="*/ 97031 w 142875"/>
                      <a:gd name="connsiteY26" fmla="*/ 12697 h 161925"/>
                      <a:gd name="connsiteX27" fmla="*/ 80439 w 142875"/>
                      <a:gd name="connsiteY27" fmla="*/ 11821 h 161925"/>
                      <a:gd name="connsiteX28" fmla="*/ 74743 w 142875"/>
                      <a:gd name="connsiteY28" fmla="*/ 11811 h 161925"/>
                      <a:gd name="connsiteX29" fmla="*/ 72209 w 142875"/>
                      <a:gd name="connsiteY29" fmla="*/ 11592 h 161925"/>
                      <a:gd name="connsiteX30" fmla="*/ 72200 w 142875"/>
                      <a:gd name="connsiteY30" fmla="*/ 11344 h 161925"/>
                      <a:gd name="connsiteX31" fmla="*/ 84830 w 142875"/>
                      <a:gd name="connsiteY31" fmla="*/ 8992 h 161925"/>
                      <a:gd name="connsiteX32" fmla="*/ 72228 w 142875"/>
                      <a:gd name="connsiteY32" fmla="*/ 10106 h 161925"/>
                      <a:gd name="connsiteX33" fmla="*/ 65437 w 142875"/>
                      <a:gd name="connsiteY33" fmla="*/ 11535 h 161925"/>
                      <a:gd name="connsiteX34" fmla="*/ 55531 w 142875"/>
                      <a:gd name="connsiteY34" fmla="*/ 12411 h 161925"/>
                      <a:gd name="connsiteX35" fmla="*/ 76219 w 142875"/>
                      <a:gd name="connsiteY35" fmla="*/ 7144 h 161925"/>
                      <a:gd name="connsiteX36" fmla="*/ 72200 w 142875"/>
                      <a:gd name="connsiteY36" fmla="*/ 7191 h 161925"/>
                      <a:gd name="connsiteX37" fmla="*/ 57550 w 142875"/>
                      <a:gd name="connsiteY37" fmla="*/ 9335 h 161925"/>
                      <a:gd name="connsiteX38" fmla="*/ 46568 w 142875"/>
                      <a:gd name="connsiteY38" fmla="*/ 14573 h 161925"/>
                      <a:gd name="connsiteX39" fmla="*/ 44520 w 142875"/>
                      <a:gd name="connsiteY39" fmla="*/ 15831 h 161925"/>
                      <a:gd name="connsiteX40" fmla="*/ 44320 w 142875"/>
                      <a:gd name="connsiteY40" fmla="*/ 15516 h 161925"/>
                      <a:gd name="connsiteX41" fmla="*/ 48806 w 142875"/>
                      <a:gd name="connsiteY41" fmla="*/ 12297 h 161925"/>
                      <a:gd name="connsiteX42" fmla="*/ 53759 w 142875"/>
                      <a:gd name="connsiteY42" fmla="*/ 9630 h 161925"/>
                      <a:gd name="connsiteX43" fmla="*/ 58779 w 142875"/>
                      <a:gd name="connsiteY43" fmla="*/ 7563 h 161925"/>
                      <a:gd name="connsiteX44" fmla="*/ 49168 w 142875"/>
                      <a:gd name="connsiteY44" fmla="*/ 11087 h 161925"/>
                      <a:gd name="connsiteX45" fmla="*/ 33176 w 142875"/>
                      <a:gd name="connsiteY45" fmla="*/ 23184 h 161925"/>
                      <a:gd name="connsiteX46" fmla="*/ 33128 w 142875"/>
                      <a:gd name="connsiteY46" fmla="*/ 23241 h 161925"/>
                      <a:gd name="connsiteX47" fmla="*/ 32118 w 142875"/>
                      <a:gd name="connsiteY47" fmla="*/ 24898 h 161925"/>
                      <a:gd name="connsiteX48" fmla="*/ 30832 w 142875"/>
                      <a:gd name="connsiteY48" fmla="*/ 27470 h 161925"/>
                      <a:gd name="connsiteX49" fmla="*/ 29680 w 142875"/>
                      <a:gd name="connsiteY49" fmla="*/ 28270 h 161925"/>
                      <a:gd name="connsiteX50" fmla="*/ 27032 w 142875"/>
                      <a:gd name="connsiteY50" fmla="*/ 29223 h 161925"/>
                      <a:gd name="connsiteX51" fmla="*/ 18650 w 142875"/>
                      <a:gd name="connsiteY51" fmla="*/ 39634 h 161925"/>
                      <a:gd name="connsiteX52" fmla="*/ 23136 w 142875"/>
                      <a:gd name="connsiteY52" fmla="*/ 33719 h 161925"/>
                      <a:gd name="connsiteX53" fmla="*/ 21612 w 142875"/>
                      <a:gd name="connsiteY53" fmla="*/ 38919 h 161925"/>
                      <a:gd name="connsiteX54" fmla="*/ 20717 w 142875"/>
                      <a:gd name="connsiteY54" fmla="*/ 40834 h 161925"/>
                      <a:gd name="connsiteX55" fmla="*/ 18183 w 142875"/>
                      <a:gd name="connsiteY55" fmla="*/ 46301 h 161925"/>
                      <a:gd name="connsiteX56" fmla="*/ 20545 w 142875"/>
                      <a:gd name="connsiteY56" fmla="*/ 42291 h 161925"/>
                      <a:gd name="connsiteX57" fmla="*/ 20726 w 142875"/>
                      <a:gd name="connsiteY57" fmla="*/ 42386 h 161925"/>
                      <a:gd name="connsiteX58" fmla="*/ 20488 w 142875"/>
                      <a:gd name="connsiteY58" fmla="*/ 43415 h 161925"/>
                      <a:gd name="connsiteX59" fmla="*/ 17878 w 142875"/>
                      <a:gd name="connsiteY59" fmla="*/ 65275 h 161925"/>
                      <a:gd name="connsiteX60" fmla="*/ 7144 w 142875"/>
                      <a:gd name="connsiteY60" fmla="*/ 78324 h 161925"/>
                      <a:gd name="connsiteX61" fmla="*/ 7144 w 142875"/>
                      <a:gd name="connsiteY61" fmla="*/ 98746 h 161925"/>
                      <a:gd name="connsiteX62" fmla="*/ 20450 w 142875"/>
                      <a:gd name="connsiteY62" fmla="*/ 112043 h 161925"/>
                      <a:gd name="connsiteX63" fmla="*/ 24641 w 142875"/>
                      <a:gd name="connsiteY63" fmla="*/ 112043 h 161925"/>
                      <a:gd name="connsiteX64" fmla="*/ 31252 w 142875"/>
                      <a:gd name="connsiteY64" fmla="*/ 127368 h 161925"/>
                      <a:gd name="connsiteX65" fmla="*/ 39081 w 142875"/>
                      <a:gd name="connsiteY65" fmla="*/ 140475 h 161925"/>
                      <a:gd name="connsiteX66" fmla="*/ 73009 w 142875"/>
                      <a:gd name="connsiteY66" fmla="*/ 161773 h 161925"/>
                      <a:gd name="connsiteX67" fmla="*/ 73695 w 142875"/>
                      <a:gd name="connsiteY67" fmla="*/ 161773 h 161925"/>
                      <a:gd name="connsiteX68" fmla="*/ 108099 w 142875"/>
                      <a:gd name="connsiteY68" fmla="*/ 141694 h 161925"/>
                      <a:gd name="connsiteX69" fmla="*/ 117081 w 142875"/>
                      <a:gd name="connsiteY69" fmla="*/ 127378 h 161925"/>
                      <a:gd name="connsiteX70" fmla="*/ 121272 w 142875"/>
                      <a:gd name="connsiteY70" fmla="*/ 118062 h 161925"/>
                      <a:gd name="connsiteX71" fmla="*/ 128883 w 142875"/>
                      <a:gd name="connsiteY71" fmla="*/ 112014 h 161925"/>
                      <a:gd name="connsiteX72" fmla="*/ 141446 w 142875"/>
                      <a:gd name="connsiteY72" fmla="*/ 98755 h 161925"/>
                      <a:gd name="connsiteX73" fmla="*/ 141446 w 142875"/>
                      <a:gd name="connsiteY73" fmla="*/ 78334 h 161925"/>
                      <a:gd name="connsiteX74" fmla="*/ 129578 w 142875"/>
                      <a:gd name="connsiteY74" fmla="*/ 65161 h 161925"/>
                      <a:gd name="connsiteX75" fmla="*/ 100422 w 142875"/>
                      <a:gd name="connsiteY75" fmla="*/ 135988 h 161925"/>
                      <a:gd name="connsiteX76" fmla="*/ 73200 w 142875"/>
                      <a:gd name="connsiteY76" fmla="*/ 152248 h 161925"/>
                      <a:gd name="connsiteX77" fmla="*/ 46958 w 142875"/>
                      <a:gd name="connsiteY77" fmla="*/ 135093 h 161925"/>
                      <a:gd name="connsiteX78" fmla="*/ 39815 w 142875"/>
                      <a:gd name="connsiteY78" fmla="*/ 123225 h 161925"/>
                      <a:gd name="connsiteX79" fmla="*/ 34795 w 142875"/>
                      <a:gd name="connsiteY79" fmla="*/ 112100 h 161925"/>
                      <a:gd name="connsiteX80" fmla="*/ 30661 w 142875"/>
                      <a:gd name="connsiteY80" fmla="*/ 87973 h 161925"/>
                      <a:gd name="connsiteX81" fmla="*/ 30690 w 142875"/>
                      <a:gd name="connsiteY81" fmla="*/ 86849 h 161925"/>
                      <a:gd name="connsiteX82" fmla="*/ 30775 w 142875"/>
                      <a:gd name="connsiteY82" fmla="*/ 85696 h 161925"/>
                      <a:gd name="connsiteX83" fmla="*/ 31842 w 142875"/>
                      <a:gd name="connsiteY83" fmla="*/ 82325 h 161925"/>
                      <a:gd name="connsiteX84" fmla="*/ 32328 w 142875"/>
                      <a:gd name="connsiteY84" fmla="*/ 80410 h 161925"/>
                      <a:gd name="connsiteX85" fmla="*/ 34671 w 142875"/>
                      <a:gd name="connsiteY85" fmla="*/ 71333 h 161925"/>
                      <a:gd name="connsiteX86" fmla="*/ 35947 w 142875"/>
                      <a:gd name="connsiteY86" fmla="*/ 68475 h 161925"/>
                      <a:gd name="connsiteX87" fmla="*/ 39310 w 142875"/>
                      <a:gd name="connsiteY87" fmla="*/ 68418 h 161925"/>
                      <a:gd name="connsiteX88" fmla="*/ 39824 w 142875"/>
                      <a:gd name="connsiteY88" fmla="*/ 69161 h 161925"/>
                      <a:gd name="connsiteX89" fmla="*/ 39929 w 142875"/>
                      <a:gd name="connsiteY89" fmla="*/ 69313 h 161925"/>
                      <a:gd name="connsiteX90" fmla="*/ 42453 w 142875"/>
                      <a:gd name="connsiteY90" fmla="*/ 62970 h 161925"/>
                      <a:gd name="connsiteX91" fmla="*/ 48425 w 142875"/>
                      <a:gd name="connsiteY91" fmla="*/ 60008 h 161925"/>
                      <a:gd name="connsiteX92" fmla="*/ 102537 w 142875"/>
                      <a:gd name="connsiteY92" fmla="*/ 59598 h 161925"/>
                      <a:gd name="connsiteX93" fmla="*/ 106709 w 142875"/>
                      <a:gd name="connsiteY93" fmla="*/ 60160 h 161925"/>
                      <a:gd name="connsiteX94" fmla="*/ 111747 w 142875"/>
                      <a:gd name="connsiteY94" fmla="*/ 64360 h 161925"/>
                      <a:gd name="connsiteX95" fmla="*/ 113128 w 142875"/>
                      <a:gd name="connsiteY95" fmla="*/ 68685 h 161925"/>
                      <a:gd name="connsiteX96" fmla="*/ 114205 w 142875"/>
                      <a:gd name="connsiteY96" fmla="*/ 67427 h 161925"/>
                      <a:gd name="connsiteX97" fmla="*/ 116567 w 142875"/>
                      <a:gd name="connsiteY97" fmla="*/ 67875 h 161925"/>
                      <a:gd name="connsiteX98" fmla="*/ 117100 w 142875"/>
                      <a:gd name="connsiteY98" fmla="*/ 69523 h 161925"/>
                      <a:gd name="connsiteX99" fmla="*/ 118243 w 142875"/>
                      <a:gd name="connsiteY99" fmla="*/ 77553 h 161925"/>
                      <a:gd name="connsiteX100" fmla="*/ 118262 w 142875"/>
                      <a:gd name="connsiteY100" fmla="*/ 77714 h 161925"/>
                      <a:gd name="connsiteX101" fmla="*/ 118710 w 142875"/>
                      <a:gd name="connsiteY101" fmla="*/ 80410 h 161925"/>
                      <a:gd name="connsiteX102" fmla="*/ 119329 w 142875"/>
                      <a:gd name="connsiteY102" fmla="*/ 83944 h 161925"/>
                      <a:gd name="connsiteX103" fmla="*/ 119205 w 142875"/>
                      <a:gd name="connsiteY103" fmla="*/ 85449 h 161925"/>
                      <a:gd name="connsiteX104" fmla="*/ 113328 w 142875"/>
                      <a:gd name="connsiteY104" fmla="*/ 112090 h 161925"/>
                      <a:gd name="connsiteX105" fmla="*/ 111204 w 142875"/>
                      <a:gd name="connsiteY105" fmla="*/ 117453 h 161925"/>
                      <a:gd name="connsiteX106" fmla="*/ 86620 w 142875"/>
                      <a:gd name="connsiteY106" fmla="*/ 127578 h 161925"/>
                      <a:gd name="connsiteX107" fmla="*/ 79915 w 142875"/>
                      <a:gd name="connsiteY107" fmla="*/ 123625 h 161925"/>
                      <a:gd name="connsiteX108" fmla="*/ 74809 w 142875"/>
                      <a:gd name="connsiteY108" fmla="*/ 123625 h 161925"/>
                      <a:gd name="connsiteX109" fmla="*/ 67142 w 142875"/>
                      <a:gd name="connsiteY109" fmla="*/ 131293 h 161925"/>
                      <a:gd name="connsiteX110" fmla="*/ 74809 w 142875"/>
                      <a:gd name="connsiteY110" fmla="*/ 138960 h 161925"/>
                      <a:gd name="connsiteX111" fmla="*/ 79915 w 142875"/>
                      <a:gd name="connsiteY111" fmla="*/ 138960 h 161925"/>
                      <a:gd name="connsiteX112" fmla="*/ 87182 w 142875"/>
                      <a:gd name="connsiteY112" fmla="*/ 133702 h 161925"/>
                      <a:gd name="connsiteX113" fmla="*/ 106185 w 142875"/>
                      <a:gd name="connsiteY113" fmla="*/ 127311 h 161925"/>
                      <a:gd name="connsiteX114" fmla="*/ 100422 w 142875"/>
                      <a:gd name="connsiteY114" fmla="*/ 135988 h 161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</a:cxnLst>
                    <a:rect l="l" t="t" r="r" b="b"/>
                    <a:pathLst>
                      <a:path w="142875" h="161925">
                        <a:moveTo>
                          <a:pt x="129578" y="65161"/>
                        </a:moveTo>
                        <a:cubicBezTo>
                          <a:pt x="129521" y="64465"/>
                          <a:pt x="129454" y="63779"/>
                          <a:pt x="129388" y="63084"/>
                        </a:cubicBezTo>
                        <a:cubicBezTo>
                          <a:pt x="129045" y="59712"/>
                          <a:pt x="128464" y="56369"/>
                          <a:pt x="127978" y="52826"/>
                        </a:cubicBezTo>
                        <a:cubicBezTo>
                          <a:pt x="128521" y="54216"/>
                          <a:pt x="129016" y="55455"/>
                          <a:pt x="129473" y="56712"/>
                        </a:cubicBezTo>
                        <a:cubicBezTo>
                          <a:pt x="129921" y="57950"/>
                          <a:pt x="130302" y="59217"/>
                          <a:pt x="130712" y="60465"/>
                        </a:cubicBezTo>
                        <a:cubicBezTo>
                          <a:pt x="130740" y="60227"/>
                          <a:pt x="130702" y="60017"/>
                          <a:pt x="130664" y="59798"/>
                        </a:cubicBezTo>
                        <a:cubicBezTo>
                          <a:pt x="129835" y="55816"/>
                          <a:pt x="128854" y="51873"/>
                          <a:pt x="127083" y="48187"/>
                        </a:cubicBezTo>
                        <a:cubicBezTo>
                          <a:pt x="126711" y="47425"/>
                          <a:pt x="126387" y="46634"/>
                          <a:pt x="126092" y="45834"/>
                        </a:cubicBezTo>
                        <a:cubicBezTo>
                          <a:pt x="125082" y="43082"/>
                          <a:pt x="124092" y="40338"/>
                          <a:pt x="123092" y="37586"/>
                        </a:cubicBezTo>
                        <a:cubicBezTo>
                          <a:pt x="123006" y="37367"/>
                          <a:pt x="122939" y="37157"/>
                          <a:pt x="122853" y="36947"/>
                        </a:cubicBezTo>
                        <a:cubicBezTo>
                          <a:pt x="122949" y="36900"/>
                          <a:pt x="123025" y="36843"/>
                          <a:pt x="123120" y="36805"/>
                        </a:cubicBezTo>
                        <a:cubicBezTo>
                          <a:pt x="124577" y="39110"/>
                          <a:pt x="126044" y="41424"/>
                          <a:pt x="127502" y="43729"/>
                        </a:cubicBezTo>
                        <a:cubicBezTo>
                          <a:pt x="127273" y="42948"/>
                          <a:pt x="126997" y="42186"/>
                          <a:pt x="126692" y="41434"/>
                        </a:cubicBezTo>
                        <a:cubicBezTo>
                          <a:pt x="125368" y="38205"/>
                          <a:pt x="123644" y="35243"/>
                          <a:pt x="121063" y="32842"/>
                        </a:cubicBezTo>
                        <a:cubicBezTo>
                          <a:pt x="120529" y="32337"/>
                          <a:pt x="120034" y="31766"/>
                          <a:pt x="119624" y="31156"/>
                        </a:cubicBezTo>
                        <a:cubicBezTo>
                          <a:pt x="116938" y="27175"/>
                          <a:pt x="113709" y="23793"/>
                          <a:pt x="109233" y="21812"/>
                        </a:cubicBezTo>
                        <a:cubicBezTo>
                          <a:pt x="107261" y="20945"/>
                          <a:pt x="105270" y="20117"/>
                          <a:pt x="103299" y="19269"/>
                        </a:cubicBezTo>
                        <a:cubicBezTo>
                          <a:pt x="102794" y="19050"/>
                          <a:pt x="102308" y="18840"/>
                          <a:pt x="101803" y="18621"/>
                        </a:cubicBezTo>
                        <a:cubicBezTo>
                          <a:pt x="108528" y="19155"/>
                          <a:pt x="114786" y="21250"/>
                          <a:pt x="120825" y="24108"/>
                        </a:cubicBezTo>
                        <a:cubicBezTo>
                          <a:pt x="120625" y="23889"/>
                          <a:pt x="120396" y="23736"/>
                          <a:pt x="120167" y="23593"/>
                        </a:cubicBezTo>
                        <a:cubicBezTo>
                          <a:pt x="114005" y="19421"/>
                          <a:pt x="107118" y="17335"/>
                          <a:pt x="99803" y="16478"/>
                        </a:cubicBezTo>
                        <a:cubicBezTo>
                          <a:pt x="97079" y="16154"/>
                          <a:pt x="94298" y="16173"/>
                          <a:pt x="91678" y="15116"/>
                        </a:cubicBezTo>
                        <a:cubicBezTo>
                          <a:pt x="90754" y="14745"/>
                          <a:pt x="89764" y="14554"/>
                          <a:pt x="88811" y="14307"/>
                        </a:cubicBezTo>
                        <a:cubicBezTo>
                          <a:pt x="87439" y="13945"/>
                          <a:pt x="86058" y="13611"/>
                          <a:pt x="84687" y="13278"/>
                        </a:cubicBezTo>
                        <a:cubicBezTo>
                          <a:pt x="84687" y="13192"/>
                          <a:pt x="84696" y="13116"/>
                          <a:pt x="84696" y="13030"/>
                        </a:cubicBezTo>
                        <a:lnTo>
                          <a:pt x="97355" y="13030"/>
                        </a:lnTo>
                        <a:cubicBezTo>
                          <a:pt x="97260" y="12792"/>
                          <a:pt x="97155" y="12716"/>
                          <a:pt x="97031" y="12697"/>
                        </a:cubicBezTo>
                        <a:cubicBezTo>
                          <a:pt x="91526" y="11906"/>
                          <a:pt x="86001" y="11306"/>
                          <a:pt x="80439" y="11821"/>
                        </a:cubicBezTo>
                        <a:cubicBezTo>
                          <a:pt x="78524" y="11982"/>
                          <a:pt x="76648" y="12078"/>
                          <a:pt x="74743" y="11811"/>
                        </a:cubicBezTo>
                        <a:cubicBezTo>
                          <a:pt x="73904" y="11697"/>
                          <a:pt x="73057" y="11668"/>
                          <a:pt x="72209" y="11592"/>
                        </a:cubicBezTo>
                        <a:cubicBezTo>
                          <a:pt x="72209" y="11506"/>
                          <a:pt x="72209" y="11430"/>
                          <a:pt x="72200" y="11344"/>
                        </a:cubicBezTo>
                        <a:cubicBezTo>
                          <a:pt x="76324" y="10582"/>
                          <a:pt x="80467" y="9801"/>
                          <a:pt x="84830" y="8992"/>
                        </a:cubicBezTo>
                        <a:cubicBezTo>
                          <a:pt x="80448" y="9096"/>
                          <a:pt x="76314" y="9382"/>
                          <a:pt x="72228" y="10106"/>
                        </a:cubicBezTo>
                        <a:cubicBezTo>
                          <a:pt x="69952" y="10516"/>
                          <a:pt x="67723" y="11240"/>
                          <a:pt x="65437" y="11535"/>
                        </a:cubicBezTo>
                        <a:cubicBezTo>
                          <a:pt x="62160" y="11963"/>
                          <a:pt x="58845" y="12135"/>
                          <a:pt x="55531" y="12411"/>
                        </a:cubicBezTo>
                        <a:cubicBezTo>
                          <a:pt x="62074" y="9296"/>
                          <a:pt x="69085" y="7934"/>
                          <a:pt x="76219" y="7144"/>
                        </a:cubicBezTo>
                        <a:cubicBezTo>
                          <a:pt x="74876" y="7182"/>
                          <a:pt x="73543" y="7125"/>
                          <a:pt x="72200" y="7191"/>
                        </a:cubicBezTo>
                        <a:cubicBezTo>
                          <a:pt x="67256" y="7449"/>
                          <a:pt x="62351" y="8030"/>
                          <a:pt x="57550" y="9335"/>
                        </a:cubicBezTo>
                        <a:cubicBezTo>
                          <a:pt x="53578" y="10420"/>
                          <a:pt x="49806" y="11944"/>
                          <a:pt x="46568" y="14573"/>
                        </a:cubicBezTo>
                        <a:cubicBezTo>
                          <a:pt x="45958" y="15059"/>
                          <a:pt x="45206" y="15411"/>
                          <a:pt x="44520" y="15831"/>
                        </a:cubicBezTo>
                        <a:cubicBezTo>
                          <a:pt x="44444" y="15716"/>
                          <a:pt x="44387" y="15611"/>
                          <a:pt x="44320" y="15516"/>
                        </a:cubicBezTo>
                        <a:cubicBezTo>
                          <a:pt x="45815" y="14430"/>
                          <a:pt x="47254" y="13268"/>
                          <a:pt x="48806" y="12297"/>
                        </a:cubicBezTo>
                        <a:cubicBezTo>
                          <a:pt x="50387" y="11306"/>
                          <a:pt x="52064" y="10439"/>
                          <a:pt x="53759" y="9630"/>
                        </a:cubicBezTo>
                        <a:cubicBezTo>
                          <a:pt x="55397" y="8868"/>
                          <a:pt x="57102" y="8249"/>
                          <a:pt x="58779" y="7563"/>
                        </a:cubicBezTo>
                        <a:cubicBezTo>
                          <a:pt x="55455" y="8411"/>
                          <a:pt x="52245" y="9573"/>
                          <a:pt x="49168" y="11087"/>
                        </a:cubicBezTo>
                        <a:cubicBezTo>
                          <a:pt x="43053" y="14087"/>
                          <a:pt x="38462" y="19088"/>
                          <a:pt x="33176" y="23184"/>
                        </a:cubicBezTo>
                        <a:cubicBezTo>
                          <a:pt x="33157" y="23203"/>
                          <a:pt x="33137" y="23212"/>
                          <a:pt x="33128" y="23241"/>
                        </a:cubicBezTo>
                        <a:cubicBezTo>
                          <a:pt x="32795" y="23793"/>
                          <a:pt x="32423" y="24327"/>
                          <a:pt x="32118" y="24898"/>
                        </a:cubicBezTo>
                        <a:cubicBezTo>
                          <a:pt x="31671" y="25746"/>
                          <a:pt x="31328" y="26670"/>
                          <a:pt x="30832" y="27470"/>
                        </a:cubicBezTo>
                        <a:cubicBezTo>
                          <a:pt x="30594" y="27842"/>
                          <a:pt x="30109" y="28089"/>
                          <a:pt x="29680" y="28270"/>
                        </a:cubicBezTo>
                        <a:cubicBezTo>
                          <a:pt x="28813" y="28632"/>
                          <a:pt x="27880" y="28832"/>
                          <a:pt x="27032" y="29223"/>
                        </a:cubicBezTo>
                        <a:cubicBezTo>
                          <a:pt x="22469" y="31271"/>
                          <a:pt x="19783" y="34833"/>
                          <a:pt x="18650" y="39634"/>
                        </a:cubicBezTo>
                        <a:cubicBezTo>
                          <a:pt x="19736" y="37443"/>
                          <a:pt x="21126" y="35490"/>
                          <a:pt x="23136" y="33719"/>
                        </a:cubicBezTo>
                        <a:cubicBezTo>
                          <a:pt x="22593" y="35595"/>
                          <a:pt x="22136" y="37262"/>
                          <a:pt x="21612" y="38919"/>
                        </a:cubicBezTo>
                        <a:cubicBezTo>
                          <a:pt x="21393" y="39586"/>
                          <a:pt x="21088" y="40243"/>
                          <a:pt x="20717" y="40834"/>
                        </a:cubicBezTo>
                        <a:cubicBezTo>
                          <a:pt x="19641" y="42482"/>
                          <a:pt x="18812" y="44225"/>
                          <a:pt x="18183" y="46301"/>
                        </a:cubicBezTo>
                        <a:cubicBezTo>
                          <a:pt x="19050" y="44844"/>
                          <a:pt x="19802" y="43558"/>
                          <a:pt x="20545" y="42291"/>
                        </a:cubicBezTo>
                        <a:cubicBezTo>
                          <a:pt x="20603" y="42320"/>
                          <a:pt x="20669" y="42348"/>
                          <a:pt x="20726" y="42386"/>
                        </a:cubicBezTo>
                        <a:cubicBezTo>
                          <a:pt x="20641" y="42729"/>
                          <a:pt x="20574" y="43082"/>
                          <a:pt x="20488" y="43415"/>
                        </a:cubicBezTo>
                        <a:cubicBezTo>
                          <a:pt x="18840" y="50616"/>
                          <a:pt x="17812" y="57893"/>
                          <a:pt x="17878" y="65275"/>
                        </a:cubicBezTo>
                        <a:cubicBezTo>
                          <a:pt x="11754" y="66485"/>
                          <a:pt x="7144" y="71866"/>
                          <a:pt x="7144" y="78324"/>
                        </a:cubicBezTo>
                        <a:lnTo>
                          <a:pt x="7144" y="98746"/>
                        </a:lnTo>
                        <a:cubicBezTo>
                          <a:pt x="7144" y="106080"/>
                          <a:pt x="13106" y="112043"/>
                          <a:pt x="20450" y="112043"/>
                        </a:cubicBezTo>
                        <a:lnTo>
                          <a:pt x="24641" y="112043"/>
                        </a:lnTo>
                        <a:cubicBezTo>
                          <a:pt x="26432" y="117177"/>
                          <a:pt x="28661" y="122349"/>
                          <a:pt x="31252" y="127368"/>
                        </a:cubicBezTo>
                        <a:cubicBezTo>
                          <a:pt x="33576" y="131883"/>
                          <a:pt x="36195" y="136293"/>
                          <a:pt x="39081" y="140475"/>
                        </a:cubicBezTo>
                        <a:cubicBezTo>
                          <a:pt x="48358" y="153943"/>
                          <a:pt x="60408" y="161506"/>
                          <a:pt x="73009" y="161773"/>
                        </a:cubicBezTo>
                        <a:lnTo>
                          <a:pt x="73695" y="161773"/>
                        </a:lnTo>
                        <a:cubicBezTo>
                          <a:pt x="86144" y="161773"/>
                          <a:pt x="98336" y="154667"/>
                          <a:pt x="108099" y="141694"/>
                        </a:cubicBezTo>
                        <a:cubicBezTo>
                          <a:pt x="111509" y="137160"/>
                          <a:pt x="114510" y="132388"/>
                          <a:pt x="117081" y="127378"/>
                        </a:cubicBezTo>
                        <a:cubicBezTo>
                          <a:pt x="118634" y="124368"/>
                          <a:pt x="120015" y="121263"/>
                          <a:pt x="121272" y="118062"/>
                        </a:cubicBezTo>
                        <a:cubicBezTo>
                          <a:pt x="124625" y="115624"/>
                          <a:pt x="127235" y="113452"/>
                          <a:pt x="128883" y="112014"/>
                        </a:cubicBezTo>
                        <a:cubicBezTo>
                          <a:pt x="135884" y="111623"/>
                          <a:pt x="141446" y="105842"/>
                          <a:pt x="141446" y="98755"/>
                        </a:cubicBezTo>
                        <a:lnTo>
                          <a:pt x="141446" y="78334"/>
                        </a:lnTo>
                        <a:cubicBezTo>
                          <a:pt x="141427" y="71533"/>
                          <a:pt x="136246" y="65884"/>
                          <a:pt x="129578" y="65161"/>
                        </a:cubicBezTo>
                        <a:close/>
                        <a:moveTo>
                          <a:pt x="100422" y="135988"/>
                        </a:moveTo>
                        <a:cubicBezTo>
                          <a:pt x="92392" y="146666"/>
                          <a:pt x="82734" y="152419"/>
                          <a:pt x="73200" y="152248"/>
                        </a:cubicBezTo>
                        <a:cubicBezTo>
                          <a:pt x="63627" y="152048"/>
                          <a:pt x="54550" y="146114"/>
                          <a:pt x="46958" y="135093"/>
                        </a:cubicBezTo>
                        <a:cubicBezTo>
                          <a:pt x="44234" y="131131"/>
                          <a:pt x="41862" y="127140"/>
                          <a:pt x="39815" y="123225"/>
                        </a:cubicBezTo>
                        <a:cubicBezTo>
                          <a:pt x="37843" y="119434"/>
                          <a:pt x="36176" y="115700"/>
                          <a:pt x="34795" y="112100"/>
                        </a:cubicBezTo>
                        <a:cubicBezTo>
                          <a:pt x="31842" y="104413"/>
                          <a:pt x="30442" y="96212"/>
                          <a:pt x="30661" y="87973"/>
                        </a:cubicBezTo>
                        <a:cubicBezTo>
                          <a:pt x="30670" y="87601"/>
                          <a:pt x="30680" y="87230"/>
                          <a:pt x="30690" y="86849"/>
                        </a:cubicBezTo>
                        <a:cubicBezTo>
                          <a:pt x="30699" y="86458"/>
                          <a:pt x="30661" y="86049"/>
                          <a:pt x="30775" y="85696"/>
                        </a:cubicBezTo>
                        <a:cubicBezTo>
                          <a:pt x="31099" y="84563"/>
                          <a:pt x="31537" y="83468"/>
                          <a:pt x="31842" y="82325"/>
                        </a:cubicBezTo>
                        <a:cubicBezTo>
                          <a:pt x="32004" y="81686"/>
                          <a:pt x="32166" y="81058"/>
                          <a:pt x="32328" y="80410"/>
                        </a:cubicBezTo>
                        <a:cubicBezTo>
                          <a:pt x="33109" y="77381"/>
                          <a:pt x="33842" y="74352"/>
                          <a:pt x="34671" y="71333"/>
                        </a:cubicBezTo>
                        <a:cubicBezTo>
                          <a:pt x="34938" y="70342"/>
                          <a:pt x="35423" y="69371"/>
                          <a:pt x="35947" y="68475"/>
                        </a:cubicBezTo>
                        <a:cubicBezTo>
                          <a:pt x="36967" y="66742"/>
                          <a:pt x="38148" y="66742"/>
                          <a:pt x="39310" y="68418"/>
                        </a:cubicBezTo>
                        <a:cubicBezTo>
                          <a:pt x="39462" y="68647"/>
                          <a:pt x="39624" y="68875"/>
                          <a:pt x="39824" y="69161"/>
                        </a:cubicBezTo>
                        <a:cubicBezTo>
                          <a:pt x="39853" y="69209"/>
                          <a:pt x="39881" y="69266"/>
                          <a:pt x="39929" y="69313"/>
                        </a:cubicBezTo>
                        <a:cubicBezTo>
                          <a:pt x="40291" y="65903"/>
                          <a:pt x="40786" y="64713"/>
                          <a:pt x="42453" y="62970"/>
                        </a:cubicBezTo>
                        <a:cubicBezTo>
                          <a:pt x="44091" y="61246"/>
                          <a:pt x="46158" y="60274"/>
                          <a:pt x="48425" y="60008"/>
                        </a:cubicBezTo>
                        <a:cubicBezTo>
                          <a:pt x="61541" y="65846"/>
                          <a:pt x="81448" y="70409"/>
                          <a:pt x="102537" y="59598"/>
                        </a:cubicBezTo>
                        <a:cubicBezTo>
                          <a:pt x="103937" y="59626"/>
                          <a:pt x="105327" y="59741"/>
                          <a:pt x="106709" y="60160"/>
                        </a:cubicBezTo>
                        <a:cubicBezTo>
                          <a:pt x="109033" y="60865"/>
                          <a:pt x="110757" y="62227"/>
                          <a:pt x="111747" y="64360"/>
                        </a:cubicBezTo>
                        <a:cubicBezTo>
                          <a:pt x="112395" y="65742"/>
                          <a:pt x="112690" y="67275"/>
                          <a:pt x="113128" y="68685"/>
                        </a:cubicBezTo>
                        <a:cubicBezTo>
                          <a:pt x="113414" y="68342"/>
                          <a:pt x="113776" y="67847"/>
                          <a:pt x="114205" y="67427"/>
                        </a:cubicBezTo>
                        <a:cubicBezTo>
                          <a:pt x="115186" y="66446"/>
                          <a:pt x="115986" y="66599"/>
                          <a:pt x="116567" y="67875"/>
                        </a:cubicBezTo>
                        <a:cubicBezTo>
                          <a:pt x="116805" y="68399"/>
                          <a:pt x="117015" y="68961"/>
                          <a:pt x="117100" y="69523"/>
                        </a:cubicBezTo>
                        <a:cubicBezTo>
                          <a:pt x="117500" y="72200"/>
                          <a:pt x="117834" y="74876"/>
                          <a:pt x="118243" y="77553"/>
                        </a:cubicBezTo>
                        <a:cubicBezTo>
                          <a:pt x="118243" y="77600"/>
                          <a:pt x="118253" y="77667"/>
                          <a:pt x="118262" y="77714"/>
                        </a:cubicBezTo>
                        <a:cubicBezTo>
                          <a:pt x="118396" y="78610"/>
                          <a:pt x="118548" y="79515"/>
                          <a:pt x="118710" y="80410"/>
                        </a:cubicBezTo>
                        <a:cubicBezTo>
                          <a:pt x="118910" y="81591"/>
                          <a:pt x="119129" y="82772"/>
                          <a:pt x="119329" y="83944"/>
                        </a:cubicBezTo>
                        <a:cubicBezTo>
                          <a:pt x="119291" y="84449"/>
                          <a:pt x="119253" y="84944"/>
                          <a:pt x="119205" y="85449"/>
                        </a:cubicBezTo>
                        <a:cubicBezTo>
                          <a:pt x="118224" y="95088"/>
                          <a:pt x="116272" y="103937"/>
                          <a:pt x="113328" y="112090"/>
                        </a:cubicBezTo>
                        <a:cubicBezTo>
                          <a:pt x="112671" y="113909"/>
                          <a:pt x="111966" y="115700"/>
                          <a:pt x="111204" y="117453"/>
                        </a:cubicBezTo>
                        <a:cubicBezTo>
                          <a:pt x="104261" y="121777"/>
                          <a:pt x="95621" y="126006"/>
                          <a:pt x="86620" y="127578"/>
                        </a:cubicBezTo>
                        <a:cubicBezTo>
                          <a:pt x="85315" y="125225"/>
                          <a:pt x="82801" y="123625"/>
                          <a:pt x="79915" y="123625"/>
                        </a:cubicBezTo>
                        <a:lnTo>
                          <a:pt x="74809" y="123625"/>
                        </a:lnTo>
                        <a:cubicBezTo>
                          <a:pt x="70580" y="123625"/>
                          <a:pt x="67142" y="127054"/>
                          <a:pt x="67142" y="131293"/>
                        </a:cubicBezTo>
                        <a:cubicBezTo>
                          <a:pt x="67142" y="135522"/>
                          <a:pt x="70571" y="138960"/>
                          <a:pt x="74809" y="138960"/>
                        </a:cubicBezTo>
                        <a:lnTo>
                          <a:pt x="79915" y="138960"/>
                        </a:lnTo>
                        <a:cubicBezTo>
                          <a:pt x="83306" y="138960"/>
                          <a:pt x="86173" y="136760"/>
                          <a:pt x="87182" y="133702"/>
                        </a:cubicBezTo>
                        <a:cubicBezTo>
                          <a:pt x="93907" y="132598"/>
                          <a:pt x="100374" y="130178"/>
                          <a:pt x="106185" y="127311"/>
                        </a:cubicBezTo>
                        <a:cubicBezTo>
                          <a:pt x="104423" y="130302"/>
                          <a:pt x="102508" y="133198"/>
                          <a:pt x="100422" y="135988"/>
                        </a:cubicBezTo>
                        <a:close/>
                      </a:path>
                    </a:pathLst>
                  </a:custGeom>
                  <a:solidFill>
                    <a:srgbClr val="01A39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3BAA45F5-A52E-4FD6-AAC3-DCCB0896F3E3}"/>
                      </a:ext>
                    </a:extLst>
                  </p:cNvPr>
                  <p:cNvSpPr/>
                  <p:nvPr/>
                </p:nvSpPr>
                <p:spPr>
                  <a:xfrm>
                    <a:off x="1985522" y="4978385"/>
                    <a:ext cx="257175" cy="190500"/>
                  </a:xfrm>
                  <a:custGeom>
                    <a:avLst/>
                    <a:gdLst>
                      <a:gd name="connsiteX0" fmla="*/ 149457 w 257175"/>
                      <a:gd name="connsiteY0" fmla="*/ 101336 h 190500"/>
                      <a:gd name="connsiteX1" fmla="*/ 139980 w 257175"/>
                      <a:gd name="connsiteY1" fmla="*/ 34823 h 190500"/>
                      <a:gd name="connsiteX2" fmla="*/ 139961 w 257175"/>
                      <a:gd name="connsiteY2" fmla="*/ 33261 h 190500"/>
                      <a:gd name="connsiteX3" fmla="*/ 147267 w 257175"/>
                      <a:gd name="connsiteY3" fmla="*/ 25098 h 190500"/>
                      <a:gd name="connsiteX4" fmla="*/ 147600 w 257175"/>
                      <a:gd name="connsiteY4" fmla="*/ 23155 h 190500"/>
                      <a:gd name="connsiteX5" fmla="*/ 139590 w 257175"/>
                      <a:gd name="connsiteY5" fmla="*/ 13649 h 190500"/>
                      <a:gd name="connsiteX6" fmla="*/ 125321 w 257175"/>
                      <a:gd name="connsiteY6" fmla="*/ 13621 h 190500"/>
                      <a:gd name="connsiteX7" fmla="*/ 117272 w 257175"/>
                      <a:gd name="connsiteY7" fmla="*/ 23089 h 190500"/>
                      <a:gd name="connsiteX8" fmla="*/ 117587 w 257175"/>
                      <a:gd name="connsiteY8" fmla="*/ 25022 h 190500"/>
                      <a:gd name="connsiteX9" fmla="*/ 125731 w 257175"/>
                      <a:gd name="connsiteY9" fmla="*/ 33461 h 190500"/>
                      <a:gd name="connsiteX10" fmla="*/ 114872 w 257175"/>
                      <a:gd name="connsiteY10" fmla="*/ 100594 h 190500"/>
                      <a:gd name="connsiteX11" fmla="*/ 95727 w 257175"/>
                      <a:gd name="connsiteY11" fmla="*/ 10820 h 190500"/>
                      <a:gd name="connsiteX12" fmla="*/ 94813 w 257175"/>
                      <a:gd name="connsiteY12" fmla="*/ 7334 h 190500"/>
                      <a:gd name="connsiteX13" fmla="*/ 92269 w 257175"/>
                      <a:gd name="connsiteY13" fmla="*/ 8839 h 190500"/>
                      <a:gd name="connsiteX14" fmla="*/ 61551 w 257175"/>
                      <a:gd name="connsiteY14" fmla="*/ 20631 h 190500"/>
                      <a:gd name="connsiteX15" fmla="*/ 13640 w 257175"/>
                      <a:gd name="connsiteY15" fmla="*/ 53607 h 190500"/>
                      <a:gd name="connsiteX16" fmla="*/ 7154 w 257175"/>
                      <a:gd name="connsiteY16" fmla="*/ 160811 h 190500"/>
                      <a:gd name="connsiteX17" fmla="*/ 16469 w 257175"/>
                      <a:gd name="connsiteY17" fmla="*/ 172564 h 190500"/>
                      <a:gd name="connsiteX18" fmla="*/ 103671 w 257175"/>
                      <a:gd name="connsiteY18" fmla="*/ 183604 h 190500"/>
                      <a:gd name="connsiteX19" fmla="*/ 103680 w 257175"/>
                      <a:gd name="connsiteY19" fmla="*/ 183613 h 190500"/>
                      <a:gd name="connsiteX20" fmla="*/ 105100 w 257175"/>
                      <a:gd name="connsiteY20" fmla="*/ 183680 h 190500"/>
                      <a:gd name="connsiteX21" fmla="*/ 111700 w 257175"/>
                      <a:gd name="connsiteY21" fmla="*/ 183975 h 190500"/>
                      <a:gd name="connsiteX22" fmla="*/ 114129 w 257175"/>
                      <a:gd name="connsiteY22" fmla="*/ 184061 h 190500"/>
                      <a:gd name="connsiteX23" fmla="*/ 119568 w 257175"/>
                      <a:gd name="connsiteY23" fmla="*/ 184214 h 190500"/>
                      <a:gd name="connsiteX24" fmla="*/ 119568 w 257175"/>
                      <a:gd name="connsiteY24" fmla="*/ 184214 h 190500"/>
                      <a:gd name="connsiteX25" fmla="*/ 118425 w 257175"/>
                      <a:gd name="connsiteY25" fmla="*/ 184185 h 190500"/>
                      <a:gd name="connsiteX26" fmla="*/ 118425 w 257175"/>
                      <a:gd name="connsiteY26" fmla="*/ 184194 h 190500"/>
                      <a:gd name="connsiteX27" fmla="*/ 119568 w 257175"/>
                      <a:gd name="connsiteY27" fmla="*/ 184223 h 190500"/>
                      <a:gd name="connsiteX28" fmla="*/ 119568 w 257175"/>
                      <a:gd name="connsiteY28" fmla="*/ 184233 h 190500"/>
                      <a:gd name="connsiteX29" fmla="*/ 120340 w 257175"/>
                      <a:gd name="connsiteY29" fmla="*/ 184252 h 190500"/>
                      <a:gd name="connsiteX30" fmla="*/ 121387 w 257175"/>
                      <a:gd name="connsiteY30" fmla="*/ 184280 h 190500"/>
                      <a:gd name="connsiteX31" fmla="*/ 122187 w 257175"/>
                      <a:gd name="connsiteY31" fmla="*/ 184299 h 190500"/>
                      <a:gd name="connsiteX32" fmla="*/ 122187 w 257175"/>
                      <a:gd name="connsiteY32" fmla="*/ 184290 h 190500"/>
                      <a:gd name="connsiteX33" fmla="*/ 123340 w 257175"/>
                      <a:gd name="connsiteY33" fmla="*/ 184299 h 190500"/>
                      <a:gd name="connsiteX34" fmla="*/ 130541 w 257175"/>
                      <a:gd name="connsiteY34" fmla="*/ 184385 h 190500"/>
                      <a:gd name="connsiteX35" fmla="*/ 136065 w 257175"/>
                      <a:gd name="connsiteY35" fmla="*/ 184356 h 190500"/>
                      <a:gd name="connsiteX36" fmla="*/ 130541 w 257175"/>
                      <a:gd name="connsiteY36" fmla="*/ 184385 h 190500"/>
                      <a:gd name="connsiteX37" fmla="*/ 247622 w 257175"/>
                      <a:gd name="connsiteY37" fmla="*/ 173079 h 190500"/>
                      <a:gd name="connsiteX38" fmla="*/ 257128 w 257175"/>
                      <a:gd name="connsiteY38" fmla="*/ 161353 h 190500"/>
                      <a:gd name="connsiteX39" fmla="*/ 251204 w 257175"/>
                      <a:gd name="connsiteY39" fmla="*/ 54245 h 190500"/>
                      <a:gd name="connsiteX40" fmla="*/ 203102 w 257175"/>
                      <a:gd name="connsiteY40" fmla="*/ 20945 h 190500"/>
                      <a:gd name="connsiteX41" fmla="*/ 171784 w 257175"/>
                      <a:gd name="connsiteY41" fmla="*/ 8592 h 190500"/>
                      <a:gd name="connsiteX42" fmla="*/ 169450 w 257175"/>
                      <a:gd name="connsiteY42" fmla="*/ 7144 h 190500"/>
                      <a:gd name="connsiteX43" fmla="*/ 149457 w 257175"/>
                      <a:gd name="connsiteY43" fmla="*/ 101336 h 190500"/>
                      <a:gd name="connsiteX44" fmla="*/ 145647 w 257175"/>
                      <a:gd name="connsiteY44" fmla="*/ 184166 h 190500"/>
                      <a:gd name="connsiteX45" fmla="*/ 144485 w 257175"/>
                      <a:gd name="connsiteY45" fmla="*/ 184185 h 190500"/>
                      <a:gd name="connsiteX46" fmla="*/ 144485 w 257175"/>
                      <a:gd name="connsiteY46" fmla="*/ 184175 h 190500"/>
                      <a:gd name="connsiteX47" fmla="*/ 145657 w 257175"/>
                      <a:gd name="connsiteY47" fmla="*/ 184147 h 190500"/>
                      <a:gd name="connsiteX48" fmla="*/ 145647 w 257175"/>
                      <a:gd name="connsiteY48" fmla="*/ 184166 h 190500"/>
                      <a:gd name="connsiteX49" fmla="*/ 122187 w 257175"/>
                      <a:gd name="connsiteY49" fmla="*/ 184252 h 190500"/>
                      <a:gd name="connsiteX50" fmla="*/ 122187 w 257175"/>
                      <a:gd name="connsiteY50" fmla="*/ 184252 h 190500"/>
                      <a:gd name="connsiteX51" fmla="*/ 122302 w 257175"/>
                      <a:gd name="connsiteY51" fmla="*/ 184252 h 190500"/>
                      <a:gd name="connsiteX52" fmla="*/ 122187 w 257175"/>
                      <a:gd name="connsiteY52" fmla="*/ 184252 h 19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257175" h="190500">
                        <a:moveTo>
                          <a:pt x="149457" y="101336"/>
                        </a:moveTo>
                        <a:lnTo>
                          <a:pt x="139980" y="34823"/>
                        </a:lnTo>
                        <a:lnTo>
                          <a:pt x="139961" y="33261"/>
                        </a:lnTo>
                        <a:lnTo>
                          <a:pt x="147267" y="25098"/>
                        </a:lnTo>
                        <a:lnTo>
                          <a:pt x="147600" y="23155"/>
                        </a:lnTo>
                        <a:cubicBezTo>
                          <a:pt x="148438" y="18193"/>
                          <a:pt x="144619" y="13659"/>
                          <a:pt x="139590" y="13649"/>
                        </a:cubicBezTo>
                        <a:lnTo>
                          <a:pt x="125321" y="13621"/>
                        </a:lnTo>
                        <a:cubicBezTo>
                          <a:pt x="120292" y="13611"/>
                          <a:pt x="116453" y="18126"/>
                          <a:pt x="117272" y="23089"/>
                        </a:cubicBezTo>
                        <a:lnTo>
                          <a:pt x="117587" y="25022"/>
                        </a:lnTo>
                        <a:lnTo>
                          <a:pt x="125731" y="33461"/>
                        </a:lnTo>
                        <a:lnTo>
                          <a:pt x="114872" y="100594"/>
                        </a:lnTo>
                        <a:lnTo>
                          <a:pt x="95727" y="10820"/>
                        </a:lnTo>
                        <a:lnTo>
                          <a:pt x="94813" y="7334"/>
                        </a:lnTo>
                        <a:lnTo>
                          <a:pt x="92269" y="8839"/>
                        </a:lnTo>
                        <a:cubicBezTo>
                          <a:pt x="82763" y="14459"/>
                          <a:pt x="72381" y="18450"/>
                          <a:pt x="61551" y="20631"/>
                        </a:cubicBezTo>
                        <a:cubicBezTo>
                          <a:pt x="40339" y="24917"/>
                          <a:pt x="20679" y="30004"/>
                          <a:pt x="13640" y="53607"/>
                        </a:cubicBezTo>
                        <a:cubicBezTo>
                          <a:pt x="8830" y="69733"/>
                          <a:pt x="8259" y="134626"/>
                          <a:pt x="7154" y="160811"/>
                        </a:cubicBezTo>
                        <a:cubicBezTo>
                          <a:pt x="6916" y="166497"/>
                          <a:pt x="10878" y="171488"/>
                          <a:pt x="16469" y="172564"/>
                        </a:cubicBezTo>
                        <a:cubicBezTo>
                          <a:pt x="32710" y="175670"/>
                          <a:pt x="63580" y="181508"/>
                          <a:pt x="103671" y="183604"/>
                        </a:cubicBezTo>
                        <a:lnTo>
                          <a:pt x="103680" y="183613"/>
                        </a:lnTo>
                        <a:cubicBezTo>
                          <a:pt x="104147" y="183642"/>
                          <a:pt x="104623" y="183652"/>
                          <a:pt x="105100" y="183680"/>
                        </a:cubicBezTo>
                        <a:cubicBezTo>
                          <a:pt x="107300" y="183794"/>
                          <a:pt x="109500" y="183890"/>
                          <a:pt x="111700" y="183975"/>
                        </a:cubicBezTo>
                        <a:cubicBezTo>
                          <a:pt x="112510" y="184004"/>
                          <a:pt x="113320" y="184033"/>
                          <a:pt x="114129" y="184061"/>
                        </a:cubicBezTo>
                        <a:cubicBezTo>
                          <a:pt x="115939" y="184128"/>
                          <a:pt x="117758" y="184166"/>
                          <a:pt x="119568" y="184214"/>
                        </a:cubicBezTo>
                        <a:lnTo>
                          <a:pt x="119568" y="184214"/>
                        </a:lnTo>
                        <a:cubicBezTo>
                          <a:pt x="119187" y="184204"/>
                          <a:pt x="118806" y="184194"/>
                          <a:pt x="118425" y="184185"/>
                        </a:cubicBezTo>
                        <a:lnTo>
                          <a:pt x="118425" y="184194"/>
                        </a:lnTo>
                        <a:cubicBezTo>
                          <a:pt x="118806" y="184204"/>
                          <a:pt x="119187" y="184214"/>
                          <a:pt x="119568" y="184223"/>
                        </a:cubicBezTo>
                        <a:lnTo>
                          <a:pt x="119568" y="184233"/>
                        </a:lnTo>
                        <a:cubicBezTo>
                          <a:pt x="119825" y="184242"/>
                          <a:pt x="120082" y="184242"/>
                          <a:pt x="120340" y="184252"/>
                        </a:cubicBezTo>
                        <a:cubicBezTo>
                          <a:pt x="120692" y="184261"/>
                          <a:pt x="121035" y="184271"/>
                          <a:pt x="121387" y="184280"/>
                        </a:cubicBezTo>
                        <a:cubicBezTo>
                          <a:pt x="121654" y="184290"/>
                          <a:pt x="121921" y="184299"/>
                          <a:pt x="122187" y="184299"/>
                        </a:cubicBezTo>
                        <a:lnTo>
                          <a:pt x="122187" y="184290"/>
                        </a:lnTo>
                        <a:cubicBezTo>
                          <a:pt x="122568" y="184299"/>
                          <a:pt x="122959" y="184299"/>
                          <a:pt x="123340" y="184299"/>
                        </a:cubicBezTo>
                        <a:cubicBezTo>
                          <a:pt x="125740" y="184337"/>
                          <a:pt x="128140" y="184375"/>
                          <a:pt x="130541" y="184385"/>
                        </a:cubicBezTo>
                        <a:cubicBezTo>
                          <a:pt x="132379" y="184394"/>
                          <a:pt x="134217" y="184375"/>
                          <a:pt x="136065" y="184356"/>
                        </a:cubicBezTo>
                        <a:cubicBezTo>
                          <a:pt x="134217" y="184375"/>
                          <a:pt x="132379" y="184385"/>
                          <a:pt x="130541" y="184385"/>
                        </a:cubicBezTo>
                        <a:cubicBezTo>
                          <a:pt x="180328" y="184518"/>
                          <a:pt x="226800" y="176727"/>
                          <a:pt x="247622" y="173079"/>
                        </a:cubicBezTo>
                        <a:cubicBezTo>
                          <a:pt x="253280" y="172088"/>
                          <a:pt x="257338" y="167088"/>
                          <a:pt x="257128" y="161353"/>
                        </a:cubicBezTo>
                        <a:cubicBezTo>
                          <a:pt x="256166" y="135131"/>
                          <a:pt x="255918" y="70371"/>
                          <a:pt x="251204" y="54245"/>
                        </a:cubicBezTo>
                        <a:cubicBezTo>
                          <a:pt x="244250" y="30480"/>
                          <a:pt x="224333" y="25356"/>
                          <a:pt x="203102" y="20945"/>
                        </a:cubicBezTo>
                        <a:cubicBezTo>
                          <a:pt x="192034" y="18650"/>
                          <a:pt x="181442" y="14468"/>
                          <a:pt x="171784" y="8592"/>
                        </a:cubicBezTo>
                        <a:lnTo>
                          <a:pt x="169450" y="7144"/>
                        </a:lnTo>
                        <a:lnTo>
                          <a:pt x="149457" y="101336"/>
                        </a:lnTo>
                        <a:close/>
                        <a:moveTo>
                          <a:pt x="145647" y="184166"/>
                        </a:moveTo>
                        <a:cubicBezTo>
                          <a:pt x="145257" y="184175"/>
                          <a:pt x="144866" y="184185"/>
                          <a:pt x="144485" y="184185"/>
                        </a:cubicBezTo>
                        <a:lnTo>
                          <a:pt x="144485" y="184175"/>
                        </a:lnTo>
                        <a:cubicBezTo>
                          <a:pt x="144876" y="184166"/>
                          <a:pt x="145266" y="184156"/>
                          <a:pt x="145657" y="184147"/>
                        </a:cubicBezTo>
                        <a:cubicBezTo>
                          <a:pt x="145647" y="184147"/>
                          <a:pt x="145647" y="184156"/>
                          <a:pt x="145647" y="184166"/>
                        </a:cubicBezTo>
                        <a:close/>
                        <a:moveTo>
                          <a:pt x="122187" y="184252"/>
                        </a:moveTo>
                        <a:lnTo>
                          <a:pt x="122187" y="184252"/>
                        </a:lnTo>
                        <a:cubicBezTo>
                          <a:pt x="122225" y="184252"/>
                          <a:pt x="122264" y="184252"/>
                          <a:pt x="122302" y="184252"/>
                        </a:cubicBezTo>
                        <a:cubicBezTo>
                          <a:pt x="122264" y="184252"/>
                          <a:pt x="122225" y="184252"/>
                          <a:pt x="122187" y="184252"/>
                        </a:cubicBezTo>
                        <a:close/>
                      </a:path>
                    </a:pathLst>
                  </a:custGeom>
                  <a:solidFill>
                    <a:srgbClr val="01A39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" name="Freeform: Shape 96">
                    <a:extLst>
                      <a:ext uri="{FF2B5EF4-FFF2-40B4-BE49-F238E27FC236}">
                        <a16:creationId xmlns:a16="http://schemas.microsoft.com/office/drawing/2014/main" id="{433C4473-D734-4E58-9DF9-E02D241CED25}"/>
                      </a:ext>
                    </a:extLst>
                  </p:cNvPr>
                  <p:cNvSpPr/>
                  <p:nvPr/>
                </p:nvSpPr>
                <p:spPr>
                  <a:xfrm>
                    <a:off x="1816728" y="4814298"/>
                    <a:ext cx="209550" cy="285750"/>
                  </a:xfrm>
                  <a:custGeom>
                    <a:avLst/>
                    <a:gdLst>
                      <a:gd name="connsiteX0" fmla="*/ 163318 w 209550"/>
                      <a:gd name="connsiteY0" fmla="*/ 211988 h 285750"/>
                      <a:gd name="connsiteX1" fmla="*/ 207924 w 209550"/>
                      <a:gd name="connsiteY1" fmla="*/ 169612 h 285750"/>
                      <a:gd name="connsiteX2" fmla="*/ 205371 w 209550"/>
                      <a:gd name="connsiteY2" fmla="*/ 167964 h 285750"/>
                      <a:gd name="connsiteX3" fmla="*/ 190960 w 209550"/>
                      <a:gd name="connsiteY3" fmla="*/ 160658 h 285750"/>
                      <a:gd name="connsiteX4" fmla="*/ 168395 w 209550"/>
                      <a:gd name="connsiteY4" fmla="*/ 151286 h 285750"/>
                      <a:gd name="connsiteX5" fmla="*/ 191398 w 209550"/>
                      <a:gd name="connsiteY5" fmla="*/ 146695 h 285750"/>
                      <a:gd name="connsiteX6" fmla="*/ 190074 w 209550"/>
                      <a:gd name="connsiteY6" fmla="*/ 146152 h 285750"/>
                      <a:gd name="connsiteX7" fmla="*/ 173377 w 209550"/>
                      <a:gd name="connsiteY7" fmla="*/ 132759 h 285750"/>
                      <a:gd name="connsiteX8" fmla="*/ 169624 w 209550"/>
                      <a:gd name="connsiteY8" fmla="*/ 123301 h 285750"/>
                      <a:gd name="connsiteX9" fmla="*/ 173072 w 209550"/>
                      <a:gd name="connsiteY9" fmla="*/ 123311 h 285750"/>
                      <a:gd name="connsiteX10" fmla="*/ 178825 w 209550"/>
                      <a:gd name="connsiteY10" fmla="*/ 119377 h 285750"/>
                      <a:gd name="connsiteX11" fmla="*/ 184368 w 209550"/>
                      <a:gd name="connsiteY11" fmla="*/ 76324 h 285750"/>
                      <a:gd name="connsiteX12" fmla="*/ 165957 w 209550"/>
                      <a:gd name="connsiteY12" fmla="*/ 28918 h 285750"/>
                      <a:gd name="connsiteX13" fmla="*/ 165004 w 209550"/>
                      <a:gd name="connsiteY13" fmla="*/ 27556 h 285750"/>
                      <a:gd name="connsiteX14" fmla="*/ 156565 w 209550"/>
                      <a:gd name="connsiteY14" fmla="*/ 18736 h 285750"/>
                      <a:gd name="connsiteX15" fmla="*/ 137944 w 209550"/>
                      <a:gd name="connsiteY15" fmla="*/ 8411 h 285750"/>
                      <a:gd name="connsiteX16" fmla="*/ 126371 w 209550"/>
                      <a:gd name="connsiteY16" fmla="*/ 7334 h 285750"/>
                      <a:gd name="connsiteX17" fmla="*/ 125390 w 209550"/>
                      <a:gd name="connsiteY17" fmla="*/ 7172 h 285750"/>
                      <a:gd name="connsiteX18" fmla="*/ 115465 w 209550"/>
                      <a:gd name="connsiteY18" fmla="*/ 7144 h 285750"/>
                      <a:gd name="connsiteX19" fmla="*/ 115150 w 209550"/>
                      <a:gd name="connsiteY19" fmla="*/ 7220 h 285750"/>
                      <a:gd name="connsiteX20" fmla="*/ 108835 w 209550"/>
                      <a:gd name="connsiteY20" fmla="*/ 7515 h 285750"/>
                      <a:gd name="connsiteX21" fmla="*/ 84708 w 209550"/>
                      <a:gd name="connsiteY21" fmla="*/ 18288 h 285750"/>
                      <a:gd name="connsiteX22" fmla="*/ 75555 w 209550"/>
                      <a:gd name="connsiteY22" fmla="*/ 27680 h 285750"/>
                      <a:gd name="connsiteX23" fmla="*/ 56038 w 209550"/>
                      <a:gd name="connsiteY23" fmla="*/ 76305 h 285750"/>
                      <a:gd name="connsiteX24" fmla="*/ 61820 w 209550"/>
                      <a:gd name="connsiteY24" fmla="*/ 119710 h 285750"/>
                      <a:gd name="connsiteX25" fmla="*/ 65249 w 209550"/>
                      <a:gd name="connsiteY25" fmla="*/ 122777 h 285750"/>
                      <a:gd name="connsiteX26" fmla="*/ 70954 w 209550"/>
                      <a:gd name="connsiteY26" fmla="*/ 122796 h 285750"/>
                      <a:gd name="connsiteX27" fmla="*/ 50095 w 209550"/>
                      <a:gd name="connsiteY27" fmla="*/ 145885 h 285750"/>
                      <a:gd name="connsiteX28" fmla="*/ 48656 w 209550"/>
                      <a:gd name="connsiteY28" fmla="*/ 146571 h 285750"/>
                      <a:gd name="connsiteX29" fmla="*/ 71945 w 209550"/>
                      <a:gd name="connsiteY29" fmla="*/ 151086 h 285750"/>
                      <a:gd name="connsiteX30" fmla="*/ 41046 w 209550"/>
                      <a:gd name="connsiteY30" fmla="*/ 163973 h 285750"/>
                      <a:gd name="connsiteX31" fmla="*/ 16881 w 209550"/>
                      <a:gd name="connsiteY31" fmla="*/ 186947 h 285750"/>
                      <a:gd name="connsiteX32" fmla="*/ 7184 w 209550"/>
                      <a:gd name="connsiteY32" fmla="*/ 260680 h 285750"/>
                      <a:gd name="connsiteX33" fmla="*/ 10794 w 209550"/>
                      <a:gd name="connsiteY33" fmla="*/ 266281 h 285750"/>
                      <a:gd name="connsiteX34" fmla="*/ 15633 w 209550"/>
                      <a:gd name="connsiteY34" fmla="*/ 268043 h 285750"/>
                      <a:gd name="connsiteX35" fmla="*/ 61305 w 209550"/>
                      <a:gd name="connsiteY35" fmla="*/ 276911 h 285750"/>
                      <a:gd name="connsiteX36" fmla="*/ 110340 w 209550"/>
                      <a:gd name="connsiteY36" fmla="*/ 280102 h 285750"/>
                      <a:gd name="connsiteX37" fmla="*/ 157432 w 209550"/>
                      <a:gd name="connsiteY37" fmla="*/ 278883 h 285750"/>
                      <a:gd name="connsiteX38" fmla="*/ 163318 w 209550"/>
                      <a:gd name="connsiteY38" fmla="*/ 211988 h 285750"/>
                      <a:gd name="connsiteX39" fmla="*/ 79851 w 209550"/>
                      <a:gd name="connsiteY39" fmla="*/ 61341 h 285750"/>
                      <a:gd name="connsiteX40" fmla="*/ 82156 w 209550"/>
                      <a:gd name="connsiteY40" fmla="*/ 49330 h 285750"/>
                      <a:gd name="connsiteX41" fmla="*/ 87928 w 209550"/>
                      <a:gd name="connsiteY41" fmla="*/ 44968 h 285750"/>
                      <a:gd name="connsiteX42" fmla="*/ 87985 w 209550"/>
                      <a:gd name="connsiteY42" fmla="*/ 44968 h 285750"/>
                      <a:gd name="connsiteX43" fmla="*/ 115760 w 209550"/>
                      <a:gd name="connsiteY43" fmla="*/ 42758 h 285750"/>
                      <a:gd name="connsiteX44" fmla="*/ 124532 w 209550"/>
                      <a:gd name="connsiteY44" fmla="*/ 40176 h 285750"/>
                      <a:gd name="connsiteX45" fmla="*/ 130476 w 209550"/>
                      <a:gd name="connsiteY45" fmla="*/ 44377 h 285750"/>
                      <a:gd name="connsiteX46" fmla="*/ 145849 w 209550"/>
                      <a:gd name="connsiteY46" fmla="*/ 55636 h 285750"/>
                      <a:gd name="connsiteX47" fmla="*/ 158784 w 209550"/>
                      <a:gd name="connsiteY47" fmla="*/ 69837 h 285750"/>
                      <a:gd name="connsiteX48" fmla="*/ 148602 w 209550"/>
                      <a:gd name="connsiteY48" fmla="*/ 48978 h 285750"/>
                      <a:gd name="connsiteX49" fmla="*/ 162175 w 209550"/>
                      <a:gd name="connsiteY49" fmla="*/ 62055 h 285750"/>
                      <a:gd name="connsiteX50" fmla="*/ 163385 w 209550"/>
                      <a:gd name="connsiteY50" fmla="*/ 64227 h 285750"/>
                      <a:gd name="connsiteX51" fmla="*/ 166633 w 209550"/>
                      <a:gd name="connsiteY51" fmla="*/ 76838 h 285750"/>
                      <a:gd name="connsiteX52" fmla="*/ 166690 w 209550"/>
                      <a:gd name="connsiteY52" fmla="*/ 80210 h 285750"/>
                      <a:gd name="connsiteX53" fmla="*/ 165195 w 209550"/>
                      <a:gd name="connsiteY53" fmla="*/ 90078 h 285750"/>
                      <a:gd name="connsiteX54" fmla="*/ 159603 w 209550"/>
                      <a:gd name="connsiteY54" fmla="*/ 107880 h 285750"/>
                      <a:gd name="connsiteX55" fmla="*/ 133895 w 209550"/>
                      <a:gd name="connsiteY55" fmla="*/ 118424 h 285750"/>
                      <a:gd name="connsiteX56" fmla="*/ 126952 w 209550"/>
                      <a:gd name="connsiteY56" fmla="*/ 114310 h 285750"/>
                      <a:gd name="connsiteX57" fmla="*/ 121646 w 209550"/>
                      <a:gd name="connsiteY57" fmla="*/ 114300 h 285750"/>
                      <a:gd name="connsiteX58" fmla="*/ 113664 w 209550"/>
                      <a:gd name="connsiteY58" fmla="*/ 122234 h 285750"/>
                      <a:gd name="connsiteX59" fmla="*/ 121599 w 209550"/>
                      <a:gd name="connsiteY59" fmla="*/ 130216 h 285750"/>
                      <a:gd name="connsiteX60" fmla="*/ 126904 w 209550"/>
                      <a:gd name="connsiteY60" fmla="*/ 130226 h 285750"/>
                      <a:gd name="connsiteX61" fmla="*/ 134467 w 209550"/>
                      <a:gd name="connsiteY61" fmla="*/ 124787 h 285750"/>
                      <a:gd name="connsiteX62" fmla="*/ 153831 w 209550"/>
                      <a:gd name="connsiteY62" fmla="*/ 118386 h 285750"/>
                      <a:gd name="connsiteX63" fmla="*/ 134667 w 209550"/>
                      <a:gd name="connsiteY63" fmla="*/ 138303 h 285750"/>
                      <a:gd name="connsiteX64" fmla="*/ 133086 w 209550"/>
                      <a:gd name="connsiteY64" fmla="*/ 139398 h 285750"/>
                      <a:gd name="connsiteX65" fmla="*/ 106883 w 209550"/>
                      <a:gd name="connsiteY65" fmla="*/ 139122 h 285750"/>
                      <a:gd name="connsiteX66" fmla="*/ 79851 w 209550"/>
                      <a:gd name="connsiteY66" fmla="*/ 61341 h 285750"/>
                      <a:gd name="connsiteX67" fmla="*/ 78469 w 209550"/>
                      <a:gd name="connsiteY67" fmla="*/ 179032 h 285750"/>
                      <a:gd name="connsiteX68" fmla="*/ 61353 w 209550"/>
                      <a:gd name="connsiteY68" fmla="*/ 178984 h 285750"/>
                      <a:gd name="connsiteX69" fmla="*/ 81337 w 209550"/>
                      <a:gd name="connsiteY69" fmla="*/ 150238 h 285750"/>
                      <a:gd name="connsiteX70" fmla="*/ 97986 w 209550"/>
                      <a:gd name="connsiteY70" fmla="*/ 141932 h 285750"/>
                      <a:gd name="connsiteX71" fmla="*/ 110140 w 209550"/>
                      <a:gd name="connsiteY71" fmla="*/ 148809 h 285750"/>
                      <a:gd name="connsiteX72" fmla="*/ 129838 w 209550"/>
                      <a:gd name="connsiteY72" fmla="*/ 148981 h 285750"/>
                      <a:gd name="connsiteX73" fmla="*/ 140744 w 209550"/>
                      <a:gd name="connsiteY73" fmla="*/ 143075 h 285750"/>
                      <a:gd name="connsiteX74" fmla="*/ 160556 w 209550"/>
                      <a:gd name="connsiteY74" fmla="*/ 150971 h 285750"/>
                      <a:gd name="connsiteX75" fmla="*/ 178530 w 209550"/>
                      <a:gd name="connsiteY75" fmla="*/ 179241 h 285750"/>
                      <a:gd name="connsiteX76" fmla="*/ 161451 w 209550"/>
                      <a:gd name="connsiteY76" fmla="*/ 179251 h 285750"/>
                      <a:gd name="connsiteX77" fmla="*/ 119913 w 209550"/>
                      <a:gd name="connsiteY77" fmla="*/ 215532 h 285750"/>
                      <a:gd name="connsiteX78" fmla="*/ 78469 w 209550"/>
                      <a:gd name="connsiteY78" fmla="*/ 179032 h 285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</a:cxnLst>
                    <a:rect l="l" t="t" r="r" b="b"/>
                    <a:pathLst>
                      <a:path w="209550" h="285750">
                        <a:moveTo>
                          <a:pt x="163318" y="211988"/>
                        </a:moveTo>
                        <a:cubicBezTo>
                          <a:pt x="171148" y="185728"/>
                          <a:pt x="190445" y="175022"/>
                          <a:pt x="207924" y="169612"/>
                        </a:cubicBezTo>
                        <a:cubicBezTo>
                          <a:pt x="207095" y="169040"/>
                          <a:pt x="206257" y="168488"/>
                          <a:pt x="205371" y="167964"/>
                        </a:cubicBezTo>
                        <a:cubicBezTo>
                          <a:pt x="200732" y="165249"/>
                          <a:pt x="195903" y="162782"/>
                          <a:pt x="190960" y="160658"/>
                        </a:cubicBezTo>
                        <a:cubicBezTo>
                          <a:pt x="183483" y="157439"/>
                          <a:pt x="175929" y="154381"/>
                          <a:pt x="168395" y="151286"/>
                        </a:cubicBezTo>
                        <a:cubicBezTo>
                          <a:pt x="176882" y="151038"/>
                          <a:pt x="185121" y="149047"/>
                          <a:pt x="191398" y="146695"/>
                        </a:cubicBezTo>
                        <a:cubicBezTo>
                          <a:pt x="190864" y="146475"/>
                          <a:pt x="190474" y="146294"/>
                          <a:pt x="190074" y="146152"/>
                        </a:cubicBezTo>
                        <a:cubicBezTo>
                          <a:pt x="183006" y="143561"/>
                          <a:pt x="177196" y="139370"/>
                          <a:pt x="173377" y="132759"/>
                        </a:cubicBezTo>
                        <a:cubicBezTo>
                          <a:pt x="171624" y="129721"/>
                          <a:pt x="170414" y="126559"/>
                          <a:pt x="169624" y="123301"/>
                        </a:cubicBezTo>
                        <a:lnTo>
                          <a:pt x="173072" y="123311"/>
                        </a:lnTo>
                        <a:cubicBezTo>
                          <a:pt x="176282" y="123482"/>
                          <a:pt x="177682" y="122120"/>
                          <a:pt x="178825" y="119377"/>
                        </a:cubicBezTo>
                        <a:cubicBezTo>
                          <a:pt x="184645" y="105508"/>
                          <a:pt x="186169" y="91126"/>
                          <a:pt x="184368" y="76324"/>
                        </a:cubicBezTo>
                        <a:cubicBezTo>
                          <a:pt x="182225" y="58807"/>
                          <a:pt x="176806" y="42643"/>
                          <a:pt x="165957" y="28918"/>
                        </a:cubicBezTo>
                        <a:cubicBezTo>
                          <a:pt x="165652" y="28461"/>
                          <a:pt x="165337" y="28003"/>
                          <a:pt x="165004" y="27556"/>
                        </a:cubicBezTo>
                        <a:cubicBezTo>
                          <a:pt x="162509" y="24127"/>
                          <a:pt x="159670" y="21212"/>
                          <a:pt x="156565" y="18736"/>
                        </a:cubicBezTo>
                        <a:cubicBezTo>
                          <a:pt x="151279" y="13706"/>
                          <a:pt x="145373" y="9458"/>
                          <a:pt x="137944" y="8411"/>
                        </a:cubicBezTo>
                        <a:cubicBezTo>
                          <a:pt x="134124" y="7877"/>
                          <a:pt x="130257" y="7525"/>
                          <a:pt x="126371" y="7334"/>
                        </a:cubicBezTo>
                        <a:cubicBezTo>
                          <a:pt x="126047" y="7277"/>
                          <a:pt x="125713" y="7229"/>
                          <a:pt x="125390" y="7172"/>
                        </a:cubicBezTo>
                        <a:cubicBezTo>
                          <a:pt x="122084" y="7163"/>
                          <a:pt x="118770" y="7153"/>
                          <a:pt x="115465" y="7144"/>
                        </a:cubicBezTo>
                        <a:cubicBezTo>
                          <a:pt x="115360" y="7172"/>
                          <a:pt x="115255" y="7191"/>
                          <a:pt x="115150" y="7220"/>
                        </a:cubicBezTo>
                        <a:cubicBezTo>
                          <a:pt x="113036" y="7277"/>
                          <a:pt x="110931" y="7372"/>
                          <a:pt x="108835" y="7515"/>
                        </a:cubicBezTo>
                        <a:cubicBezTo>
                          <a:pt x="99434" y="8163"/>
                          <a:pt x="91566" y="12392"/>
                          <a:pt x="84708" y="18288"/>
                        </a:cubicBezTo>
                        <a:cubicBezTo>
                          <a:pt x="81156" y="20945"/>
                          <a:pt x="78060" y="24041"/>
                          <a:pt x="75555" y="27680"/>
                        </a:cubicBezTo>
                        <a:cubicBezTo>
                          <a:pt x="64011" y="41653"/>
                          <a:pt x="58276" y="58255"/>
                          <a:pt x="56038" y="76305"/>
                        </a:cubicBezTo>
                        <a:cubicBezTo>
                          <a:pt x="54181" y="91259"/>
                          <a:pt x="55619" y="105832"/>
                          <a:pt x="61820" y="119710"/>
                        </a:cubicBezTo>
                        <a:cubicBezTo>
                          <a:pt x="62410" y="121034"/>
                          <a:pt x="64096" y="122796"/>
                          <a:pt x="65249" y="122777"/>
                        </a:cubicBezTo>
                        <a:lnTo>
                          <a:pt x="70954" y="122796"/>
                        </a:lnTo>
                        <a:cubicBezTo>
                          <a:pt x="67935" y="133655"/>
                          <a:pt x="61363" y="141656"/>
                          <a:pt x="50095" y="145885"/>
                        </a:cubicBezTo>
                        <a:cubicBezTo>
                          <a:pt x="49771" y="146009"/>
                          <a:pt x="49475" y="146180"/>
                          <a:pt x="48656" y="146571"/>
                        </a:cubicBezTo>
                        <a:cubicBezTo>
                          <a:pt x="56629" y="149076"/>
                          <a:pt x="64411" y="150943"/>
                          <a:pt x="71945" y="151086"/>
                        </a:cubicBezTo>
                        <a:cubicBezTo>
                          <a:pt x="61629" y="155343"/>
                          <a:pt x="51285" y="159534"/>
                          <a:pt x="41046" y="163973"/>
                        </a:cubicBezTo>
                        <a:cubicBezTo>
                          <a:pt x="30244" y="168659"/>
                          <a:pt x="22329" y="176508"/>
                          <a:pt x="16881" y="186947"/>
                        </a:cubicBezTo>
                        <a:cubicBezTo>
                          <a:pt x="11413" y="197406"/>
                          <a:pt x="7832" y="248850"/>
                          <a:pt x="7184" y="260680"/>
                        </a:cubicBezTo>
                        <a:cubicBezTo>
                          <a:pt x="6984" y="264338"/>
                          <a:pt x="7423" y="264966"/>
                          <a:pt x="10794" y="266281"/>
                        </a:cubicBezTo>
                        <a:cubicBezTo>
                          <a:pt x="12395" y="266900"/>
                          <a:pt x="14004" y="267500"/>
                          <a:pt x="15633" y="268043"/>
                        </a:cubicBezTo>
                        <a:cubicBezTo>
                          <a:pt x="30473" y="272958"/>
                          <a:pt x="45818" y="275577"/>
                          <a:pt x="61305" y="276911"/>
                        </a:cubicBezTo>
                        <a:cubicBezTo>
                          <a:pt x="80775" y="278587"/>
                          <a:pt x="100301" y="279473"/>
                          <a:pt x="110340" y="280102"/>
                        </a:cubicBezTo>
                        <a:cubicBezTo>
                          <a:pt x="128247" y="279997"/>
                          <a:pt x="143478" y="279673"/>
                          <a:pt x="157432" y="278883"/>
                        </a:cubicBezTo>
                        <a:cubicBezTo>
                          <a:pt x="158499" y="247498"/>
                          <a:pt x="159946" y="223285"/>
                          <a:pt x="163318" y="211988"/>
                        </a:cubicBezTo>
                        <a:close/>
                        <a:moveTo>
                          <a:pt x="79851" y="61341"/>
                        </a:moveTo>
                        <a:cubicBezTo>
                          <a:pt x="80336" y="57083"/>
                          <a:pt x="81136" y="53073"/>
                          <a:pt x="82156" y="49330"/>
                        </a:cubicBezTo>
                        <a:cubicBezTo>
                          <a:pt x="82861" y="46720"/>
                          <a:pt x="85232" y="44853"/>
                          <a:pt x="87928" y="44968"/>
                        </a:cubicBezTo>
                        <a:cubicBezTo>
                          <a:pt x="87947" y="44968"/>
                          <a:pt x="87966" y="44968"/>
                          <a:pt x="87985" y="44968"/>
                        </a:cubicBezTo>
                        <a:cubicBezTo>
                          <a:pt x="97319" y="45396"/>
                          <a:pt x="106616" y="44806"/>
                          <a:pt x="115760" y="42758"/>
                        </a:cubicBezTo>
                        <a:cubicBezTo>
                          <a:pt x="118798" y="42072"/>
                          <a:pt x="121732" y="41215"/>
                          <a:pt x="124532" y="40176"/>
                        </a:cubicBezTo>
                        <a:cubicBezTo>
                          <a:pt x="126447" y="41624"/>
                          <a:pt x="128438" y="43015"/>
                          <a:pt x="130476" y="44377"/>
                        </a:cubicBezTo>
                        <a:cubicBezTo>
                          <a:pt x="135772" y="47901"/>
                          <a:pt x="141163" y="51406"/>
                          <a:pt x="145849" y="55636"/>
                        </a:cubicBezTo>
                        <a:cubicBezTo>
                          <a:pt x="150583" y="59893"/>
                          <a:pt x="154489" y="65056"/>
                          <a:pt x="158784" y="69837"/>
                        </a:cubicBezTo>
                        <a:cubicBezTo>
                          <a:pt x="160404" y="60655"/>
                          <a:pt x="152622" y="55702"/>
                          <a:pt x="148602" y="48978"/>
                        </a:cubicBezTo>
                        <a:cubicBezTo>
                          <a:pt x="154288" y="52597"/>
                          <a:pt x="158994" y="56826"/>
                          <a:pt x="162175" y="62055"/>
                        </a:cubicBezTo>
                        <a:lnTo>
                          <a:pt x="163385" y="64227"/>
                        </a:lnTo>
                        <a:cubicBezTo>
                          <a:pt x="165242" y="67913"/>
                          <a:pt x="166376" y="72076"/>
                          <a:pt x="166633" y="76838"/>
                        </a:cubicBezTo>
                        <a:cubicBezTo>
                          <a:pt x="166700" y="77972"/>
                          <a:pt x="166709" y="79096"/>
                          <a:pt x="166690" y="80210"/>
                        </a:cubicBezTo>
                        <a:cubicBezTo>
                          <a:pt x="166709" y="81505"/>
                          <a:pt x="166033" y="85573"/>
                          <a:pt x="165195" y="90078"/>
                        </a:cubicBezTo>
                        <a:cubicBezTo>
                          <a:pt x="164042" y="96250"/>
                          <a:pt x="162156" y="102232"/>
                          <a:pt x="159603" y="107880"/>
                        </a:cubicBezTo>
                        <a:cubicBezTo>
                          <a:pt x="152364" y="112376"/>
                          <a:pt x="143306" y="116805"/>
                          <a:pt x="133895" y="118424"/>
                        </a:cubicBezTo>
                        <a:cubicBezTo>
                          <a:pt x="132543" y="115976"/>
                          <a:pt x="129943" y="114310"/>
                          <a:pt x="126952" y="114310"/>
                        </a:cubicBezTo>
                        <a:lnTo>
                          <a:pt x="121646" y="114300"/>
                        </a:lnTo>
                        <a:cubicBezTo>
                          <a:pt x="117255" y="114290"/>
                          <a:pt x="113683" y="117843"/>
                          <a:pt x="113664" y="122234"/>
                        </a:cubicBezTo>
                        <a:cubicBezTo>
                          <a:pt x="113655" y="126625"/>
                          <a:pt x="117208" y="130197"/>
                          <a:pt x="121599" y="130216"/>
                        </a:cubicBezTo>
                        <a:lnTo>
                          <a:pt x="126904" y="130226"/>
                        </a:lnTo>
                        <a:cubicBezTo>
                          <a:pt x="130419" y="130235"/>
                          <a:pt x="133410" y="127959"/>
                          <a:pt x="134467" y="124787"/>
                        </a:cubicBezTo>
                        <a:cubicBezTo>
                          <a:pt x="141306" y="123682"/>
                          <a:pt x="147897" y="121272"/>
                          <a:pt x="153831" y="118386"/>
                        </a:cubicBezTo>
                        <a:cubicBezTo>
                          <a:pt x="148774" y="126101"/>
                          <a:pt x="142316" y="132883"/>
                          <a:pt x="134667" y="138303"/>
                        </a:cubicBezTo>
                        <a:cubicBezTo>
                          <a:pt x="134143" y="138674"/>
                          <a:pt x="133619" y="139036"/>
                          <a:pt x="133086" y="139398"/>
                        </a:cubicBezTo>
                        <a:cubicBezTo>
                          <a:pt x="124047" y="145513"/>
                          <a:pt x="116398" y="144161"/>
                          <a:pt x="106883" y="139122"/>
                        </a:cubicBezTo>
                        <a:cubicBezTo>
                          <a:pt x="68459" y="118739"/>
                          <a:pt x="79851" y="61341"/>
                          <a:pt x="79851" y="61341"/>
                        </a:cubicBezTo>
                        <a:close/>
                        <a:moveTo>
                          <a:pt x="78469" y="179032"/>
                        </a:moveTo>
                        <a:lnTo>
                          <a:pt x="61353" y="178984"/>
                        </a:lnTo>
                        <a:cubicBezTo>
                          <a:pt x="64315" y="169574"/>
                          <a:pt x="74050" y="157982"/>
                          <a:pt x="81337" y="150238"/>
                        </a:cubicBezTo>
                        <a:cubicBezTo>
                          <a:pt x="87090" y="149028"/>
                          <a:pt x="92652" y="146447"/>
                          <a:pt x="97986" y="141932"/>
                        </a:cubicBezTo>
                        <a:cubicBezTo>
                          <a:pt x="102187" y="144323"/>
                          <a:pt x="106092" y="146695"/>
                          <a:pt x="110140" y="148809"/>
                        </a:cubicBezTo>
                        <a:cubicBezTo>
                          <a:pt x="116636" y="152200"/>
                          <a:pt x="123275" y="152257"/>
                          <a:pt x="129838" y="148981"/>
                        </a:cubicBezTo>
                        <a:cubicBezTo>
                          <a:pt x="133514" y="147142"/>
                          <a:pt x="137077" y="145075"/>
                          <a:pt x="140744" y="143075"/>
                        </a:cubicBezTo>
                        <a:cubicBezTo>
                          <a:pt x="146449" y="147809"/>
                          <a:pt x="153403" y="150162"/>
                          <a:pt x="160556" y="150971"/>
                        </a:cubicBezTo>
                        <a:cubicBezTo>
                          <a:pt x="170919" y="162887"/>
                          <a:pt x="178530" y="179241"/>
                          <a:pt x="178530" y="179241"/>
                        </a:cubicBezTo>
                        <a:lnTo>
                          <a:pt x="161451" y="179251"/>
                        </a:lnTo>
                        <a:lnTo>
                          <a:pt x="119913" y="215532"/>
                        </a:lnTo>
                        <a:lnTo>
                          <a:pt x="78469" y="179032"/>
                        </a:lnTo>
                        <a:close/>
                      </a:path>
                    </a:pathLst>
                  </a:custGeom>
                  <a:solidFill>
                    <a:srgbClr val="01A39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" name="Freeform: Shape 97">
                    <a:extLst>
                      <a:ext uri="{FF2B5EF4-FFF2-40B4-BE49-F238E27FC236}">
                        <a16:creationId xmlns:a16="http://schemas.microsoft.com/office/drawing/2014/main" id="{DBAA77A5-AB3E-4386-BB47-BDD3DE2CD7AD}"/>
                      </a:ext>
                    </a:extLst>
                  </p:cNvPr>
                  <p:cNvSpPr/>
                  <p:nvPr/>
                </p:nvSpPr>
                <p:spPr>
                  <a:xfrm>
                    <a:off x="2261751" y="4970490"/>
                    <a:ext cx="66675" cy="28575"/>
                  </a:xfrm>
                  <a:custGeom>
                    <a:avLst/>
                    <a:gdLst>
                      <a:gd name="connsiteX0" fmla="*/ 37210 w 66675"/>
                      <a:gd name="connsiteY0" fmla="*/ 28431 h 28575"/>
                      <a:gd name="connsiteX1" fmla="*/ 10236 w 66675"/>
                      <a:gd name="connsiteY1" fmla="*/ 17934 h 28575"/>
                      <a:gd name="connsiteX2" fmla="*/ 8940 w 66675"/>
                      <a:gd name="connsiteY2" fmla="*/ 8705 h 28575"/>
                      <a:gd name="connsiteX3" fmla="*/ 17818 w 66675"/>
                      <a:gd name="connsiteY3" fmla="*/ 10029 h 28575"/>
                      <a:gd name="connsiteX4" fmla="*/ 57699 w 66675"/>
                      <a:gd name="connsiteY4" fmla="*/ 10010 h 28575"/>
                      <a:gd name="connsiteX5" fmla="*/ 66566 w 66675"/>
                      <a:gd name="connsiteY5" fmla="*/ 8971 h 28575"/>
                      <a:gd name="connsiteX6" fmla="*/ 65014 w 66675"/>
                      <a:gd name="connsiteY6" fmla="*/ 18182 h 28575"/>
                      <a:gd name="connsiteX7" fmla="*/ 37210 w 66675"/>
                      <a:gd name="connsiteY7" fmla="*/ 28431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675" h="28575">
                        <a:moveTo>
                          <a:pt x="37210" y="28431"/>
                        </a:moveTo>
                        <a:cubicBezTo>
                          <a:pt x="27133" y="27936"/>
                          <a:pt x="17808" y="25154"/>
                          <a:pt x="10236" y="17934"/>
                        </a:cubicBezTo>
                        <a:cubicBezTo>
                          <a:pt x="6645" y="14515"/>
                          <a:pt x="6140" y="11153"/>
                          <a:pt x="8940" y="8705"/>
                        </a:cubicBezTo>
                        <a:cubicBezTo>
                          <a:pt x="12303" y="5771"/>
                          <a:pt x="15017" y="7409"/>
                          <a:pt x="17818" y="10029"/>
                        </a:cubicBezTo>
                        <a:cubicBezTo>
                          <a:pt x="28495" y="20049"/>
                          <a:pt x="46878" y="20039"/>
                          <a:pt x="57699" y="10010"/>
                        </a:cubicBezTo>
                        <a:cubicBezTo>
                          <a:pt x="60566" y="7362"/>
                          <a:pt x="63328" y="5952"/>
                          <a:pt x="66566" y="8971"/>
                        </a:cubicBezTo>
                        <a:cubicBezTo>
                          <a:pt x="69272" y="11496"/>
                          <a:pt x="68672" y="14753"/>
                          <a:pt x="65014" y="18182"/>
                        </a:cubicBezTo>
                        <a:cubicBezTo>
                          <a:pt x="57242" y="25478"/>
                          <a:pt x="47697" y="28050"/>
                          <a:pt x="37210" y="28431"/>
                        </a:cubicBezTo>
                        <a:close/>
                      </a:path>
                    </a:pathLst>
                  </a:custGeom>
                  <a:solidFill>
                    <a:srgbClr val="01A39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A359579E-DAA6-42DF-86CE-6AA808534070}"/>
                      </a:ext>
                    </a:extLst>
                  </p:cNvPr>
                  <p:cNvSpPr/>
                  <p:nvPr/>
                </p:nvSpPr>
                <p:spPr>
                  <a:xfrm>
                    <a:off x="2204293" y="4815250"/>
                    <a:ext cx="209550" cy="285750"/>
                  </a:xfrm>
                  <a:custGeom>
                    <a:avLst/>
                    <a:gdLst>
                      <a:gd name="connsiteX0" fmla="*/ 207407 w 209550"/>
                      <a:gd name="connsiteY0" fmla="*/ 260213 h 285750"/>
                      <a:gd name="connsiteX1" fmla="*/ 201397 w 209550"/>
                      <a:gd name="connsiteY1" fmla="*/ 194377 h 285750"/>
                      <a:gd name="connsiteX2" fmla="*/ 180556 w 209550"/>
                      <a:gd name="connsiteY2" fmla="*/ 167954 h 285750"/>
                      <a:gd name="connsiteX3" fmla="*/ 166145 w 209550"/>
                      <a:gd name="connsiteY3" fmla="*/ 160649 h 285750"/>
                      <a:gd name="connsiteX4" fmla="*/ 143580 w 209550"/>
                      <a:gd name="connsiteY4" fmla="*/ 151276 h 285750"/>
                      <a:gd name="connsiteX5" fmla="*/ 166583 w 209550"/>
                      <a:gd name="connsiteY5" fmla="*/ 146685 h 285750"/>
                      <a:gd name="connsiteX6" fmla="*/ 165259 w 209550"/>
                      <a:gd name="connsiteY6" fmla="*/ 146142 h 285750"/>
                      <a:gd name="connsiteX7" fmla="*/ 148561 w 209550"/>
                      <a:gd name="connsiteY7" fmla="*/ 132750 h 285750"/>
                      <a:gd name="connsiteX8" fmla="*/ 144799 w 209550"/>
                      <a:gd name="connsiteY8" fmla="*/ 123292 h 285750"/>
                      <a:gd name="connsiteX9" fmla="*/ 148247 w 209550"/>
                      <a:gd name="connsiteY9" fmla="*/ 123301 h 285750"/>
                      <a:gd name="connsiteX10" fmla="*/ 154000 w 209550"/>
                      <a:gd name="connsiteY10" fmla="*/ 119367 h 285750"/>
                      <a:gd name="connsiteX11" fmla="*/ 157182 w 209550"/>
                      <a:gd name="connsiteY11" fmla="*/ 110271 h 285750"/>
                      <a:gd name="connsiteX12" fmla="*/ 158182 w 209550"/>
                      <a:gd name="connsiteY12" fmla="*/ 110271 h 285750"/>
                      <a:gd name="connsiteX13" fmla="*/ 159439 w 209550"/>
                      <a:gd name="connsiteY13" fmla="*/ 110204 h 285750"/>
                      <a:gd name="connsiteX14" fmla="*/ 169907 w 209550"/>
                      <a:gd name="connsiteY14" fmla="*/ 98593 h 285750"/>
                      <a:gd name="connsiteX15" fmla="*/ 169974 w 209550"/>
                      <a:gd name="connsiteY15" fmla="*/ 72523 h 285750"/>
                      <a:gd name="connsiteX16" fmla="*/ 158877 w 209550"/>
                      <a:gd name="connsiteY16" fmla="*/ 60808 h 285750"/>
                      <a:gd name="connsiteX17" fmla="*/ 158306 w 209550"/>
                      <a:gd name="connsiteY17" fmla="*/ 60789 h 285750"/>
                      <a:gd name="connsiteX18" fmla="*/ 156620 w 209550"/>
                      <a:gd name="connsiteY18" fmla="*/ 60789 h 285750"/>
                      <a:gd name="connsiteX19" fmla="*/ 141122 w 209550"/>
                      <a:gd name="connsiteY19" fmla="*/ 28918 h 285750"/>
                      <a:gd name="connsiteX20" fmla="*/ 140170 w 209550"/>
                      <a:gd name="connsiteY20" fmla="*/ 27556 h 285750"/>
                      <a:gd name="connsiteX21" fmla="*/ 131731 w 209550"/>
                      <a:gd name="connsiteY21" fmla="*/ 18736 h 285750"/>
                      <a:gd name="connsiteX22" fmla="*/ 113109 w 209550"/>
                      <a:gd name="connsiteY22" fmla="*/ 8411 h 285750"/>
                      <a:gd name="connsiteX23" fmla="*/ 101537 w 209550"/>
                      <a:gd name="connsiteY23" fmla="*/ 7334 h 285750"/>
                      <a:gd name="connsiteX24" fmla="*/ 100555 w 209550"/>
                      <a:gd name="connsiteY24" fmla="*/ 7172 h 285750"/>
                      <a:gd name="connsiteX25" fmla="*/ 90630 w 209550"/>
                      <a:gd name="connsiteY25" fmla="*/ 7144 h 285750"/>
                      <a:gd name="connsiteX26" fmla="*/ 90316 w 209550"/>
                      <a:gd name="connsiteY26" fmla="*/ 7220 h 285750"/>
                      <a:gd name="connsiteX27" fmla="*/ 84001 w 209550"/>
                      <a:gd name="connsiteY27" fmla="*/ 7515 h 285750"/>
                      <a:gd name="connsiteX28" fmla="*/ 59874 w 209550"/>
                      <a:gd name="connsiteY28" fmla="*/ 18288 h 285750"/>
                      <a:gd name="connsiteX29" fmla="*/ 50721 w 209550"/>
                      <a:gd name="connsiteY29" fmla="*/ 27680 h 285750"/>
                      <a:gd name="connsiteX30" fmla="*/ 34242 w 209550"/>
                      <a:gd name="connsiteY30" fmla="*/ 60465 h 285750"/>
                      <a:gd name="connsiteX31" fmla="*/ 32547 w 209550"/>
                      <a:gd name="connsiteY31" fmla="*/ 60465 h 285750"/>
                      <a:gd name="connsiteX32" fmla="*/ 20812 w 209550"/>
                      <a:gd name="connsiteY32" fmla="*/ 72133 h 285750"/>
                      <a:gd name="connsiteX33" fmla="*/ 20745 w 209550"/>
                      <a:gd name="connsiteY33" fmla="*/ 98212 h 285750"/>
                      <a:gd name="connsiteX34" fmla="*/ 32414 w 209550"/>
                      <a:gd name="connsiteY34" fmla="*/ 109947 h 285750"/>
                      <a:gd name="connsiteX35" fmla="*/ 33433 w 209550"/>
                      <a:gd name="connsiteY35" fmla="*/ 109947 h 285750"/>
                      <a:gd name="connsiteX36" fmla="*/ 36986 w 209550"/>
                      <a:gd name="connsiteY36" fmla="*/ 119710 h 285750"/>
                      <a:gd name="connsiteX37" fmla="*/ 40415 w 209550"/>
                      <a:gd name="connsiteY37" fmla="*/ 122777 h 285750"/>
                      <a:gd name="connsiteX38" fmla="*/ 46120 w 209550"/>
                      <a:gd name="connsiteY38" fmla="*/ 122796 h 285750"/>
                      <a:gd name="connsiteX39" fmla="*/ 25260 w 209550"/>
                      <a:gd name="connsiteY39" fmla="*/ 145885 h 285750"/>
                      <a:gd name="connsiteX40" fmla="*/ 23822 w 209550"/>
                      <a:gd name="connsiteY40" fmla="*/ 146571 h 285750"/>
                      <a:gd name="connsiteX41" fmla="*/ 47111 w 209550"/>
                      <a:gd name="connsiteY41" fmla="*/ 151086 h 285750"/>
                      <a:gd name="connsiteX42" fmla="*/ 16212 w 209550"/>
                      <a:gd name="connsiteY42" fmla="*/ 163973 h 285750"/>
                      <a:gd name="connsiteX43" fmla="*/ 7144 w 209550"/>
                      <a:gd name="connsiteY43" fmla="*/ 169174 h 285750"/>
                      <a:gd name="connsiteX44" fmla="*/ 51568 w 209550"/>
                      <a:gd name="connsiteY44" fmla="*/ 211760 h 285750"/>
                      <a:gd name="connsiteX45" fmla="*/ 57102 w 209550"/>
                      <a:gd name="connsiteY45" fmla="*/ 278435 h 285750"/>
                      <a:gd name="connsiteX46" fmla="*/ 85506 w 209550"/>
                      <a:gd name="connsiteY46" fmla="*/ 280102 h 285750"/>
                      <a:gd name="connsiteX47" fmla="*/ 167992 w 209550"/>
                      <a:gd name="connsiteY47" fmla="*/ 275453 h 285750"/>
                      <a:gd name="connsiteX48" fmla="*/ 203025 w 209550"/>
                      <a:gd name="connsiteY48" fmla="*/ 267167 h 285750"/>
                      <a:gd name="connsiteX49" fmla="*/ 207407 w 209550"/>
                      <a:gd name="connsiteY49" fmla="*/ 260213 h 285750"/>
                      <a:gd name="connsiteX50" fmla="*/ 55035 w 209550"/>
                      <a:gd name="connsiteY50" fmla="*/ 61331 h 285750"/>
                      <a:gd name="connsiteX51" fmla="*/ 57341 w 209550"/>
                      <a:gd name="connsiteY51" fmla="*/ 49311 h 285750"/>
                      <a:gd name="connsiteX52" fmla="*/ 63122 w 209550"/>
                      <a:gd name="connsiteY52" fmla="*/ 44958 h 285750"/>
                      <a:gd name="connsiteX53" fmla="*/ 63170 w 209550"/>
                      <a:gd name="connsiteY53" fmla="*/ 44958 h 285750"/>
                      <a:gd name="connsiteX54" fmla="*/ 90945 w 209550"/>
                      <a:gd name="connsiteY54" fmla="*/ 42748 h 285750"/>
                      <a:gd name="connsiteX55" fmla="*/ 99717 w 209550"/>
                      <a:gd name="connsiteY55" fmla="*/ 40167 h 285750"/>
                      <a:gd name="connsiteX56" fmla="*/ 105661 w 209550"/>
                      <a:gd name="connsiteY56" fmla="*/ 44358 h 285750"/>
                      <a:gd name="connsiteX57" fmla="*/ 121034 w 209550"/>
                      <a:gd name="connsiteY57" fmla="*/ 55616 h 285750"/>
                      <a:gd name="connsiteX58" fmla="*/ 133969 w 209550"/>
                      <a:gd name="connsiteY58" fmla="*/ 69818 h 285750"/>
                      <a:gd name="connsiteX59" fmla="*/ 123787 w 209550"/>
                      <a:gd name="connsiteY59" fmla="*/ 48959 h 285750"/>
                      <a:gd name="connsiteX60" fmla="*/ 137360 w 209550"/>
                      <a:gd name="connsiteY60" fmla="*/ 62036 h 285750"/>
                      <a:gd name="connsiteX61" fmla="*/ 138560 w 209550"/>
                      <a:gd name="connsiteY61" fmla="*/ 64199 h 285750"/>
                      <a:gd name="connsiteX62" fmla="*/ 140865 w 209550"/>
                      <a:gd name="connsiteY62" fmla="*/ 70428 h 285750"/>
                      <a:gd name="connsiteX63" fmla="*/ 140818 w 209550"/>
                      <a:gd name="connsiteY63" fmla="*/ 87620 h 285750"/>
                      <a:gd name="connsiteX64" fmla="*/ 140370 w 209550"/>
                      <a:gd name="connsiteY64" fmla="*/ 90059 h 285750"/>
                      <a:gd name="connsiteX65" fmla="*/ 134845 w 209550"/>
                      <a:gd name="connsiteY65" fmla="*/ 107718 h 285750"/>
                      <a:gd name="connsiteX66" fmla="*/ 110728 w 209550"/>
                      <a:gd name="connsiteY66" fmla="*/ 117662 h 285750"/>
                      <a:gd name="connsiteX67" fmla="*/ 104280 w 209550"/>
                      <a:gd name="connsiteY67" fmla="*/ 113843 h 285750"/>
                      <a:gd name="connsiteX68" fmla="*/ 99355 w 209550"/>
                      <a:gd name="connsiteY68" fmla="*/ 113833 h 285750"/>
                      <a:gd name="connsiteX69" fmla="*/ 91945 w 209550"/>
                      <a:gd name="connsiteY69" fmla="*/ 121196 h 285750"/>
                      <a:gd name="connsiteX70" fmla="*/ 99308 w 209550"/>
                      <a:gd name="connsiteY70" fmla="*/ 128607 h 285750"/>
                      <a:gd name="connsiteX71" fmla="*/ 104232 w 209550"/>
                      <a:gd name="connsiteY71" fmla="*/ 128616 h 285750"/>
                      <a:gd name="connsiteX72" fmla="*/ 111252 w 209550"/>
                      <a:gd name="connsiteY72" fmla="*/ 123568 h 285750"/>
                      <a:gd name="connsiteX73" fmla="*/ 129588 w 209550"/>
                      <a:gd name="connsiteY73" fmla="*/ 117443 h 285750"/>
                      <a:gd name="connsiteX74" fmla="*/ 109833 w 209550"/>
                      <a:gd name="connsiteY74" fmla="*/ 138284 h 285750"/>
                      <a:gd name="connsiteX75" fmla="*/ 108252 w 209550"/>
                      <a:gd name="connsiteY75" fmla="*/ 139379 h 285750"/>
                      <a:gd name="connsiteX76" fmla="*/ 82048 w 209550"/>
                      <a:gd name="connsiteY76" fmla="*/ 139103 h 285750"/>
                      <a:gd name="connsiteX77" fmla="*/ 55035 w 209550"/>
                      <a:gd name="connsiteY77" fmla="*/ 61331 h 285750"/>
                      <a:gd name="connsiteX78" fmla="*/ 136636 w 209550"/>
                      <a:gd name="connsiteY78" fmla="*/ 179241 h 285750"/>
                      <a:gd name="connsiteX79" fmla="*/ 95098 w 209550"/>
                      <a:gd name="connsiteY79" fmla="*/ 215522 h 285750"/>
                      <a:gd name="connsiteX80" fmla="*/ 53664 w 209550"/>
                      <a:gd name="connsiteY80" fmla="*/ 179022 h 285750"/>
                      <a:gd name="connsiteX81" fmla="*/ 36538 w 209550"/>
                      <a:gd name="connsiteY81" fmla="*/ 178975 h 285750"/>
                      <a:gd name="connsiteX82" fmla="*/ 56521 w 209550"/>
                      <a:gd name="connsiteY82" fmla="*/ 150228 h 285750"/>
                      <a:gd name="connsiteX83" fmla="*/ 73171 w 209550"/>
                      <a:gd name="connsiteY83" fmla="*/ 141923 h 285750"/>
                      <a:gd name="connsiteX84" fmla="*/ 85325 w 209550"/>
                      <a:gd name="connsiteY84" fmla="*/ 148800 h 285750"/>
                      <a:gd name="connsiteX85" fmla="*/ 105023 w 209550"/>
                      <a:gd name="connsiteY85" fmla="*/ 148971 h 285750"/>
                      <a:gd name="connsiteX86" fmla="*/ 115929 w 209550"/>
                      <a:gd name="connsiteY86" fmla="*/ 143066 h 285750"/>
                      <a:gd name="connsiteX87" fmla="*/ 135741 w 209550"/>
                      <a:gd name="connsiteY87" fmla="*/ 150962 h 285750"/>
                      <a:gd name="connsiteX88" fmla="*/ 153714 w 209550"/>
                      <a:gd name="connsiteY88" fmla="*/ 179232 h 285750"/>
                      <a:gd name="connsiteX89" fmla="*/ 136636 w 209550"/>
                      <a:gd name="connsiteY89" fmla="*/ 179241 h 285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</a:cxnLst>
                    <a:rect l="l" t="t" r="r" b="b"/>
                    <a:pathLst>
                      <a:path w="209550" h="285750">
                        <a:moveTo>
                          <a:pt x="207407" y="260213"/>
                        </a:moveTo>
                        <a:cubicBezTo>
                          <a:pt x="206797" y="251403"/>
                          <a:pt x="204864" y="202482"/>
                          <a:pt x="201397" y="194377"/>
                        </a:cubicBezTo>
                        <a:cubicBezTo>
                          <a:pt x="196825" y="183718"/>
                          <a:pt x="190900" y="174012"/>
                          <a:pt x="180556" y="167954"/>
                        </a:cubicBezTo>
                        <a:cubicBezTo>
                          <a:pt x="175917" y="165240"/>
                          <a:pt x="171088" y="162773"/>
                          <a:pt x="166145" y="160649"/>
                        </a:cubicBezTo>
                        <a:cubicBezTo>
                          <a:pt x="158667" y="157429"/>
                          <a:pt x="151114" y="154372"/>
                          <a:pt x="143580" y="151276"/>
                        </a:cubicBezTo>
                        <a:cubicBezTo>
                          <a:pt x="152067" y="151028"/>
                          <a:pt x="160306" y="149038"/>
                          <a:pt x="166583" y="146685"/>
                        </a:cubicBezTo>
                        <a:cubicBezTo>
                          <a:pt x="166049" y="146466"/>
                          <a:pt x="165659" y="146285"/>
                          <a:pt x="165259" y="146142"/>
                        </a:cubicBezTo>
                        <a:cubicBezTo>
                          <a:pt x="158191" y="143551"/>
                          <a:pt x="152381" y="139360"/>
                          <a:pt x="148561" y="132750"/>
                        </a:cubicBezTo>
                        <a:cubicBezTo>
                          <a:pt x="146809" y="129711"/>
                          <a:pt x="145599" y="126549"/>
                          <a:pt x="144799" y="123292"/>
                        </a:cubicBezTo>
                        <a:lnTo>
                          <a:pt x="148247" y="123301"/>
                        </a:lnTo>
                        <a:cubicBezTo>
                          <a:pt x="151457" y="123473"/>
                          <a:pt x="152857" y="122111"/>
                          <a:pt x="154000" y="119367"/>
                        </a:cubicBezTo>
                        <a:cubicBezTo>
                          <a:pt x="155267" y="116357"/>
                          <a:pt x="156315" y="113328"/>
                          <a:pt x="157182" y="110271"/>
                        </a:cubicBezTo>
                        <a:lnTo>
                          <a:pt x="158182" y="110271"/>
                        </a:lnTo>
                        <a:cubicBezTo>
                          <a:pt x="158610" y="110271"/>
                          <a:pt x="159029" y="110252"/>
                          <a:pt x="159439" y="110204"/>
                        </a:cubicBezTo>
                        <a:cubicBezTo>
                          <a:pt x="165316" y="109585"/>
                          <a:pt x="169888" y="104632"/>
                          <a:pt x="169907" y="98593"/>
                        </a:cubicBezTo>
                        <a:lnTo>
                          <a:pt x="169974" y="72523"/>
                        </a:lnTo>
                        <a:cubicBezTo>
                          <a:pt x="169993" y="66246"/>
                          <a:pt x="165068" y="61112"/>
                          <a:pt x="158877" y="60808"/>
                        </a:cubicBezTo>
                        <a:cubicBezTo>
                          <a:pt x="158687" y="60798"/>
                          <a:pt x="158496" y="60789"/>
                          <a:pt x="158306" y="60789"/>
                        </a:cubicBezTo>
                        <a:lnTo>
                          <a:pt x="156620" y="60789"/>
                        </a:lnTo>
                        <a:cubicBezTo>
                          <a:pt x="153600" y="49225"/>
                          <a:pt x="148685" y="38471"/>
                          <a:pt x="141122" y="28918"/>
                        </a:cubicBezTo>
                        <a:cubicBezTo>
                          <a:pt x="140818" y="28461"/>
                          <a:pt x="140503" y="28003"/>
                          <a:pt x="140170" y="27556"/>
                        </a:cubicBezTo>
                        <a:cubicBezTo>
                          <a:pt x="137674" y="24127"/>
                          <a:pt x="134836" y="21212"/>
                          <a:pt x="131731" y="18736"/>
                        </a:cubicBezTo>
                        <a:cubicBezTo>
                          <a:pt x="126444" y="13706"/>
                          <a:pt x="120539" y="9458"/>
                          <a:pt x="113109" y="8411"/>
                        </a:cubicBezTo>
                        <a:cubicBezTo>
                          <a:pt x="109290" y="7877"/>
                          <a:pt x="105423" y="7525"/>
                          <a:pt x="101537" y="7334"/>
                        </a:cubicBezTo>
                        <a:cubicBezTo>
                          <a:pt x="101213" y="7277"/>
                          <a:pt x="100879" y="7229"/>
                          <a:pt x="100555" y="7172"/>
                        </a:cubicBezTo>
                        <a:cubicBezTo>
                          <a:pt x="97250" y="7163"/>
                          <a:pt x="93936" y="7153"/>
                          <a:pt x="90630" y="7144"/>
                        </a:cubicBezTo>
                        <a:cubicBezTo>
                          <a:pt x="90526" y="7172"/>
                          <a:pt x="90421" y="7191"/>
                          <a:pt x="90316" y="7220"/>
                        </a:cubicBezTo>
                        <a:cubicBezTo>
                          <a:pt x="88202" y="7277"/>
                          <a:pt x="86096" y="7372"/>
                          <a:pt x="84001" y="7515"/>
                        </a:cubicBezTo>
                        <a:cubicBezTo>
                          <a:pt x="74600" y="8163"/>
                          <a:pt x="66732" y="12392"/>
                          <a:pt x="59874" y="18288"/>
                        </a:cubicBezTo>
                        <a:cubicBezTo>
                          <a:pt x="56321" y="20945"/>
                          <a:pt x="53226" y="24041"/>
                          <a:pt x="50721" y="27680"/>
                        </a:cubicBezTo>
                        <a:cubicBezTo>
                          <a:pt x="42643" y="37462"/>
                          <a:pt x="37424" y="48520"/>
                          <a:pt x="34242" y="60465"/>
                        </a:cubicBezTo>
                        <a:lnTo>
                          <a:pt x="32547" y="60465"/>
                        </a:lnTo>
                        <a:cubicBezTo>
                          <a:pt x="26089" y="60446"/>
                          <a:pt x="20831" y="65675"/>
                          <a:pt x="20812" y="72133"/>
                        </a:cubicBezTo>
                        <a:lnTo>
                          <a:pt x="20745" y="98212"/>
                        </a:lnTo>
                        <a:cubicBezTo>
                          <a:pt x="20726" y="104670"/>
                          <a:pt x="25956" y="109928"/>
                          <a:pt x="32414" y="109947"/>
                        </a:cubicBezTo>
                        <a:lnTo>
                          <a:pt x="33433" y="109947"/>
                        </a:lnTo>
                        <a:cubicBezTo>
                          <a:pt x="34376" y="113233"/>
                          <a:pt x="35547" y="116491"/>
                          <a:pt x="36986" y="119710"/>
                        </a:cubicBezTo>
                        <a:cubicBezTo>
                          <a:pt x="37576" y="121034"/>
                          <a:pt x="39262" y="122796"/>
                          <a:pt x="40415" y="122777"/>
                        </a:cubicBezTo>
                        <a:lnTo>
                          <a:pt x="46120" y="122796"/>
                        </a:lnTo>
                        <a:cubicBezTo>
                          <a:pt x="43101" y="133655"/>
                          <a:pt x="36528" y="141656"/>
                          <a:pt x="25260" y="145885"/>
                        </a:cubicBezTo>
                        <a:cubicBezTo>
                          <a:pt x="24936" y="146009"/>
                          <a:pt x="24641" y="146180"/>
                          <a:pt x="23822" y="146571"/>
                        </a:cubicBezTo>
                        <a:cubicBezTo>
                          <a:pt x="31794" y="149076"/>
                          <a:pt x="39576" y="150943"/>
                          <a:pt x="47111" y="151086"/>
                        </a:cubicBezTo>
                        <a:cubicBezTo>
                          <a:pt x="36795" y="155343"/>
                          <a:pt x="26451" y="159534"/>
                          <a:pt x="16212" y="163973"/>
                        </a:cubicBezTo>
                        <a:cubicBezTo>
                          <a:pt x="12916" y="165402"/>
                          <a:pt x="9916" y="167164"/>
                          <a:pt x="7144" y="169174"/>
                        </a:cubicBezTo>
                        <a:cubicBezTo>
                          <a:pt x="24660" y="174727"/>
                          <a:pt x="43910" y="185576"/>
                          <a:pt x="51568" y="211760"/>
                        </a:cubicBezTo>
                        <a:cubicBezTo>
                          <a:pt x="54864" y="223037"/>
                          <a:pt x="56198" y="247164"/>
                          <a:pt x="57102" y="278435"/>
                        </a:cubicBezTo>
                        <a:cubicBezTo>
                          <a:pt x="68780" y="279187"/>
                          <a:pt x="79086" y="279692"/>
                          <a:pt x="85506" y="280102"/>
                        </a:cubicBezTo>
                        <a:cubicBezTo>
                          <a:pt x="119424" y="279902"/>
                          <a:pt x="143799" y="278949"/>
                          <a:pt x="167992" y="275453"/>
                        </a:cubicBezTo>
                        <a:cubicBezTo>
                          <a:pt x="179899" y="273739"/>
                          <a:pt x="191700" y="271396"/>
                          <a:pt x="203025" y="267167"/>
                        </a:cubicBezTo>
                        <a:cubicBezTo>
                          <a:pt x="207369" y="265538"/>
                          <a:pt x="207731" y="264909"/>
                          <a:pt x="207407" y="260213"/>
                        </a:cubicBezTo>
                        <a:close/>
                        <a:moveTo>
                          <a:pt x="55035" y="61331"/>
                        </a:moveTo>
                        <a:cubicBezTo>
                          <a:pt x="55521" y="57074"/>
                          <a:pt x="56321" y="53064"/>
                          <a:pt x="57341" y="49311"/>
                        </a:cubicBezTo>
                        <a:cubicBezTo>
                          <a:pt x="58045" y="46711"/>
                          <a:pt x="60417" y="44834"/>
                          <a:pt x="63122" y="44958"/>
                        </a:cubicBezTo>
                        <a:cubicBezTo>
                          <a:pt x="63141" y="44958"/>
                          <a:pt x="63160" y="44958"/>
                          <a:pt x="63170" y="44958"/>
                        </a:cubicBezTo>
                        <a:cubicBezTo>
                          <a:pt x="72504" y="45396"/>
                          <a:pt x="81801" y="44796"/>
                          <a:pt x="90945" y="42748"/>
                        </a:cubicBezTo>
                        <a:cubicBezTo>
                          <a:pt x="93993" y="42062"/>
                          <a:pt x="96917" y="41205"/>
                          <a:pt x="99717" y="40167"/>
                        </a:cubicBezTo>
                        <a:cubicBezTo>
                          <a:pt x="101641" y="41615"/>
                          <a:pt x="103622" y="43015"/>
                          <a:pt x="105661" y="44358"/>
                        </a:cubicBezTo>
                        <a:cubicBezTo>
                          <a:pt x="110957" y="47882"/>
                          <a:pt x="116348" y="51387"/>
                          <a:pt x="121034" y="55616"/>
                        </a:cubicBezTo>
                        <a:cubicBezTo>
                          <a:pt x="125768" y="59874"/>
                          <a:pt x="129683" y="65037"/>
                          <a:pt x="133969" y="69818"/>
                        </a:cubicBezTo>
                        <a:cubicBezTo>
                          <a:pt x="135588" y="60627"/>
                          <a:pt x="127806" y="55683"/>
                          <a:pt x="123787" y="48959"/>
                        </a:cubicBezTo>
                        <a:cubicBezTo>
                          <a:pt x="129473" y="52578"/>
                          <a:pt x="134169" y="56807"/>
                          <a:pt x="137360" y="62036"/>
                        </a:cubicBezTo>
                        <a:lnTo>
                          <a:pt x="138560" y="64199"/>
                        </a:lnTo>
                        <a:cubicBezTo>
                          <a:pt x="139532" y="66142"/>
                          <a:pt x="140313" y="68209"/>
                          <a:pt x="140865" y="70428"/>
                        </a:cubicBezTo>
                        <a:lnTo>
                          <a:pt x="140818" y="87620"/>
                        </a:lnTo>
                        <a:cubicBezTo>
                          <a:pt x="140675" y="88411"/>
                          <a:pt x="140532" y="89221"/>
                          <a:pt x="140370" y="90059"/>
                        </a:cubicBezTo>
                        <a:cubicBezTo>
                          <a:pt x="139227" y="96183"/>
                          <a:pt x="137360" y="102108"/>
                          <a:pt x="134845" y="107718"/>
                        </a:cubicBezTo>
                        <a:cubicBezTo>
                          <a:pt x="128083" y="111947"/>
                          <a:pt x="119577" y="116138"/>
                          <a:pt x="110728" y="117662"/>
                        </a:cubicBezTo>
                        <a:cubicBezTo>
                          <a:pt x="109471" y="115386"/>
                          <a:pt x="107061" y="113843"/>
                          <a:pt x="104280" y="113843"/>
                        </a:cubicBezTo>
                        <a:lnTo>
                          <a:pt x="99355" y="113833"/>
                        </a:lnTo>
                        <a:cubicBezTo>
                          <a:pt x="95279" y="113824"/>
                          <a:pt x="91964" y="117119"/>
                          <a:pt x="91945" y="121196"/>
                        </a:cubicBezTo>
                        <a:cubicBezTo>
                          <a:pt x="91935" y="125273"/>
                          <a:pt x="95231" y="128587"/>
                          <a:pt x="99308" y="128607"/>
                        </a:cubicBezTo>
                        <a:lnTo>
                          <a:pt x="104232" y="128616"/>
                        </a:lnTo>
                        <a:cubicBezTo>
                          <a:pt x="107499" y="128626"/>
                          <a:pt x="110271" y="126511"/>
                          <a:pt x="111252" y="123568"/>
                        </a:cubicBezTo>
                        <a:cubicBezTo>
                          <a:pt x="117739" y="122520"/>
                          <a:pt x="123987" y="120206"/>
                          <a:pt x="129588" y="117443"/>
                        </a:cubicBezTo>
                        <a:cubicBezTo>
                          <a:pt x="124444" y="125530"/>
                          <a:pt x="117786" y="132645"/>
                          <a:pt x="109833" y="138284"/>
                        </a:cubicBezTo>
                        <a:cubicBezTo>
                          <a:pt x="109309" y="138655"/>
                          <a:pt x="108776" y="139017"/>
                          <a:pt x="108252" y="139379"/>
                        </a:cubicBezTo>
                        <a:cubicBezTo>
                          <a:pt x="99212" y="145494"/>
                          <a:pt x="91564" y="144151"/>
                          <a:pt x="82048" y="139103"/>
                        </a:cubicBezTo>
                        <a:cubicBezTo>
                          <a:pt x="43644" y="118739"/>
                          <a:pt x="55035" y="61331"/>
                          <a:pt x="55035" y="61331"/>
                        </a:cubicBezTo>
                        <a:close/>
                        <a:moveTo>
                          <a:pt x="136636" y="179241"/>
                        </a:moveTo>
                        <a:lnTo>
                          <a:pt x="95098" y="215522"/>
                        </a:lnTo>
                        <a:lnTo>
                          <a:pt x="53664" y="179022"/>
                        </a:lnTo>
                        <a:lnTo>
                          <a:pt x="36538" y="178975"/>
                        </a:lnTo>
                        <a:cubicBezTo>
                          <a:pt x="39500" y="169564"/>
                          <a:pt x="49235" y="157972"/>
                          <a:pt x="56521" y="150228"/>
                        </a:cubicBezTo>
                        <a:cubicBezTo>
                          <a:pt x="62274" y="149019"/>
                          <a:pt x="67837" y="146437"/>
                          <a:pt x="73171" y="141923"/>
                        </a:cubicBezTo>
                        <a:cubicBezTo>
                          <a:pt x="77372" y="144313"/>
                          <a:pt x="81277" y="146685"/>
                          <a:pt x="85325" y="148800"/>
                        </a:cubicBezTo>
                        <a:cubicBezTo>
                          <a:pt x="91821" y="152190"/>
                          <a:pt x="98460" y="152248"/>
                          <a:pt x="105023" y="148971"/>
                        </a:cubicBezTo>
                        <a:cubicBezTo>
                          <a:pt x="108699" y="147133"/>
                          <a:pt x="112262" y="145066"/>
                          <a:pt x="115929" y="143066"/>
                        </a:cubicBezTo>
                        <a:cubicBezTo>
                          <a:pt x="121634" y="147799"/>
                          <a:pt x="128588" y="150152"/>
                          <a:pt x="135741" y="150962"/>
                        </a:cubicBezTo>
                        <a:cubicBezTo>
                          <a:pt x="146104" y="162878"/>
                          <a:pt x="153714" y="179232"/>
                          <a:pt x="153714" y="179232"/>
                        </a:cubicBezTo>
                        <a:lnTo>
                          <a:pt x="136636" y="179241"/>
                        </a:lnTo>
                        <a:close/>
                      </a:path>
                    </a:pathLst>
                  </a:custGeom>
                  <a:solidFill>
                    <a:srgbClr val="01A39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11B4407C-0E71-4710-8B05-35B50A22A3E9}"/>
                  </a:ext>
                </a:extLst>
              </p:cNvPr>
              <p:cNvGrpSpPr/>
              <p:nvPr/>
            </p:nvGrpSpPr>
            <p:grpSpPr>
              <a:xfrm>
                <a:off x="1071245" y="5275098"/>
                <a:ext cx="2636741" cy="803740"/>
                <a:chOff x="1071245" y="5275098"/>
                <a:chExt cx="2636741" cy="803740"/>
              </a:xfrm>
            </p:grpSpPr>
            <p:sp>
              <p:nvSpPr>
                <p:cNvPr id="84" name="Rectangle: Diagonal Corners Rounded 83">
                  <a:extLst>
                    <a:ext uri="{FF2B5EF4-FFF2-40B4-BE49-F238E27FC236}">
                      <a16:creationId xmlns:a16="http://schemas.microsoft.com/office/drawing/2014/main" id="{321F8257-C24A-4300-B158-8328DD09ACF5}"/>
                    </a:ext>
                  </a:extLst>
                </p:cNvPr>
                <p:cNvSpPr/>
                <p:nvPr/>
              </p:nvSpPr>
              <p:spPr>
                <a:xfrm>
                  <a:off x="1250142" y="5316389"/>
                  <a:ext cx="2457844" cy="721158"/>
                </a:xfrm>
                <a:prstGeom prst="round2DiagRect">
                  <a:avLst/>
                </a:prstGeom>
                <a:solidFill>
                  <a:schemeClr val="bg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Flowchart: Sequential Access Storage 84">
                  <a:extLst>
                    <a:ext uri="{FF2B5EF4-FFF2-40B4-BE49-F238E27FC236}">
                      <a16:creationId xmlns:a16="http://schemas.microsoft.com/office/drawing/2014/main" id="{4ED65515-A952-4FF4-84F1-BB5CCF838266}"/>
                    </a:ext>
                  </a:extLst>
                </p:cNvPr>
                <p:cNvSpPr/>
                <p:nvPr/>
              </p:nvSpPr>
              <p:spPr>
                <a:xfrm>
                  <a:off x="1071245" y="5275098"/>
                  <a:ext cx="807962" cy="803740"/>
                </a:xfrm>
                <a:prstGeom prst="flowChartMagneticTap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7CCF33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4A4C5CDB-E56A-4522-A2AB-3970B6926523}"/>
                    </a:ext>
                  </a:extLst>
                </p:cNvPr>
                <p:cNvSpPr/>
                <p:nvPr/>
              </p:nvSpPr>
              <p:spPr>
                <a:xfrm>
                  <a:off x="1898759" y="5448172"/>
                  <a:ext cx="773194" cy="457591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Your </a:t>
                  </a:r>
                </a:p>
                <a:p>
                  <a:r>
                    <a:rPr lang="en-US" sz="1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Text Here</a:t>
                  </a:r>
                </a:p>
              </p:txBody>
            </p: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96896C4B-F087-4996-9AA4-CA689E413BA4}"/>
                    </a:ext>
                  </a:extLst>
                </p:cNvPr>
                <p:cNvGrpSpPr/>
                <p:nvPr/>
              </p:nvGrpSpPr>
              <p:grpSpPr>
                <a:xfrm>
                  <a:off x="1276667" y="5495178"/>
                  <a:ext cx="397116" cy="363580"/>
                  <a:chOff x="756348" y="1704975"/>
                  <a:chExt cx="3910566" cy="2914400"/>
                </a:xfrm>
                <a:solidFill>
                  <a:srgbClr val="3AC5D0"/>
                </a:solidFill>
                <a:effectLst/>
              </p:grpSpPr>
              <p:sp>
                <p:nvSpPr>
                  <p:cNvPr id="88" name="Freeform 157">
                    <a:extLst>
                      <a:ext uri="{FF2B5EF4-FFF2-40B4-BE49-F238E27FC236}">
                        <a16:creationId xmlns:a16="http://schemas.microsoft.com/office/drawing/2014/main" id="{FF9DF890-91EB-4EB4-A9EC-EA5AF6854561}"/>
                      </a:ext>
                    </a:extLst>
                  </p:cNvPr>
                  <p:cNvSpPr/>
                  <p:nvPr/>
                </p:nvSpPr>
                <p:spPr>
                  <a:xfrm>
                    <a:off x="1433458" y="1704975"/>
                    <a:ext cx="2578556" cy="2914400"/>
                  </a:xfrm>
                  <a:custGeom>
                    <a:avLst/>
                    <a:gdLst>
                      <a:gd name="connsiteX0" fmla="*/ 1769377 w 3548208"/>
                      <a:gd name="connsiteY0" fmla="*/ 53 h 4010348"/>
                      <a:gd name="connsiteX1" fmla="*/ 2526784 w 3548208"/>
                      <a:gd name="connsiteY1" fmla="*/ 536424 h 4010348"/>
                      <a:gd name="connsiteX2" fmla="*/ 2509694 w 3548208"/>
                      <a:gd name="connsiteY2" fmla="*/ 1008112 h 4010348"/>
                      <a:gd name="connsiteX3" fmla="*/ 2443897 w 3548208"/>
                      <a:gd name="connsiteY3" fmla="*/ 1562688 h 4010348"/>
                      <a:gd name="connsiteX4" fmla="*/ 2279405 w 3548208"/>
                      <a:gd name="connsiteY4" fmla="*/ 1875225 h 4010348"/>
                      <a:gd name="connsiteX5" fmla="*/ 2457996 w 3548208"/>
                      <a:gd name="connsiteY5" fmla="*/ 2248858 h 4010348"/>
                      <a:gd name="connsiteX6" fmla="*/ 3254614 w 3548208"/>
                      <a:gd name="connsiteY6" fmla="*/ 2671840 h 4010348"/>
                      <a:gd name="connsiteX7" fmla="*/ 3548208 w 3548208"/>
                      <a:gd name="connsiteY7" fmla="*/ 3621769 h 4010348"/>
                      <a:gd name="connsiteX8" fmla="*/ 0 w 3548208"/>
                      <a:gd name="connsiteY8" fmla="*/ 3630598 h 4010348"/>
                      <a:gd name="connsiteX9" fmla="*/ 217756 w 3548208"/>
                      <a:gd name="connsiteY9" fmla="*/ 2770537 h 4010348"/>
                      <a:gd name="connsiteX10" fmla="*/ 1116204 w 3548208"/>
                      <a:gd name="connsiteY10" fmla="*/ 2230840 h 4010348"/>
                      <a:gd name="connsiteX11" fmla="*/ 1327695 w 3548208"/>
                      <a:gd name="connsiteY11" fmla="*/ 1938672 h 4010348"/>
                      <a:gd name="connsiteX12" fmla="*/ 1156152 w 3548208"/>
                      <a:gd name="connsiteY12" fmla="*/ 1590887 h 4010348"/>
                      <a:gd name="connsiteX13" fmla="*/ 1015157 w 3548208"/>
                      <a:gd name="connsiteY13" fmla="*/ 994013 h 4010348"/>
                      <a:gd name="connsiteX14" fmla="*/ 1051901 w 3548208"/>
                      <a:gd name="connsiteY14" fmla="*/ 437726 h 4010348"/>
                      <a:gd name="connsiteX15" fmla="*/ 1769377 w 3548208"/>
                      <a:gd name="connsiteY15" fmla="*/ 53 h 4010348"/>
                      <a:gd name="connsiteX16" fmla="*/ 2161912 w 3548208"/>
                      <a:gd name="connsiteY16" fmla="*/ 2065566 h 4010348"/>
                      <a:gd name="connsiteX17" fmla="*/ 1872874 w 3548208"/>
                      <a:gd name="connsiteY17" fmla="*/ 2307604 h 4010348"/>
                      <a:gd name="connsiteX18" fmla="*/ 1964522 w 3548208"/>
                      <a:gd name="connsiteY18" fmla="*/ 2432150 h 4010348"/>
                      <a:gd name="connsiteX19" fmla="*/ 1872875 w 3548208"/>
                      <a:gd name="connsiteY19" fmla="*/ 2643640 h 4010348"/>
                      <a:gd name="connsiteX20" fmla="*/ 1941021 w 3548208"/>
                      <a:gd name="connsiteY20" fmla="*/ 2911528 h 4010348"/>
                      <a:gd name="connsiteX21" fmla="*/ 2119615 w 3548208"/>
                      <a:gd name="connsiteY21" fmla="*/ 2580193 h 4010348"/>
                      <a:gd name="connsiteX22" fmla="*/ 2258258 w 3548208"/>
                      <a:gd name="connsiteY22" fmla="*/ 2737636 h 4010348"/>
                      <a:gd name="connsiteX23" fmla="*/ 2284108 w 3548208"/>
                      <a:gd name="connsiteY23" fmla="*/ 2279406 h 4010348"/>
                      <a:gd name="connsiteX24" fmla="*/ 2161912 w 3548208"/>
                      <a:gd name="connsiteY24" fmla="*/ 2065566 h 4010348"/>
                      <a:gd name="connsiteX25" fmla="*/ 1384094 w 3548208"/>
                      <a:gd name="connsiteY25" fmla="*/ 2067915 h 4010348"/>
                      <a:gd name="connsiteX26" fmla="*/ 1264248 w 3548208"/>
                      <a:gd name="connsiteY26" fmla="*/ 2279406 h 4010348"/>
                      <a:gd name="connsiteX27" fmla="*/ 1261899 w 3548208"/>
                      <a:gd name="connsiteY27" fmla="*/ 2739986 h 4010348"/>
                      <a:gd name="connsiteX28" fmla="*/ 1456940 w 3548208"/>
                      <a:gd name="connsiteY28" fmla="*/ 2570792 h 4010348"/>
                      <a:gd name="connsiteX29" fmla="*/ 1628484 w 3548208"/>
                      <a:gd name="connsiteY29" fmla="*/ 2906828 h 4010348"/>
                      <a:gd name="connsiteX30" fmla="*/ 1673131 w 3548208"/>
                      <a:gd name="connsiteY30" fmla="*/ 2631889 h 4010348"/>
                      <a:gd name="connsiteX31" fmla="*/ 1602634 w 3548208"/>
                      <a:gd name="connsiteY31" fmla="*/ 2439198 h 4010348"/>
                      <a:gd name="connsiteX32" fmla="*/ 1684881 w 3548208"/>
                      <a:gd name="connsiteY32" fmla="*/ 2321703 h 4010348"/>
                      <a:gd name="connsiteX33" fmla="*/ 1384094 w 3548208"/>
                      <a:gd name="connsiteY33" fmla="*/ 2067915 h 40103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3548208" h="4010348">
                        <a:moveTo>
                          <a:pt x="1769377" y="53"/>
                        </a:moveTo>
                        <a:cubicBezTo>
                          <a:pt x="2146697" y="-3815"/>
                          <a:pt x="2519895" y="205088"/>
                          <a:pt x="2526784" y="536424"/>
                        </a:cubicBezTo>
                        <a:cubicBezTo>
                          <a:pt x="2561819" y="750051"/>
                          <a:pt x="2535757" y="799185"/>
                          <a:pt x="2509694" y="1008112"/>
                        </a:cubicBezTo>
                        <a:cubicBezTo>
                          <a:pt x="2645989" y="1130307"/>
                          <a:pt x="2633455" y="1335531"/>
                          <a:pt x="2443897" y="1562688"/>
                        </a:cubicBezTo>
                        <a:cubicBezTo>
                          <a:pt x="2443897" y="1698198"/>
                          <a:pt x="2321702" y="1789062"/>
                          <a:pt x="2279405" y="1875225"/>
                        </a:cubicBezTo>
                        <a:cubicBezTo>
                          <a:pt x="2281754" y="1989587"/>
                          <a:pt x="2281362" y="2098856"/>
                          <a:pt x="2457996" y="2248858"/>
                        </a:cubicBezTo>
                        <a:cubicBezTo>
                          <a:pt x="2608782" y="2287239"/>
                          <a:pt x="2871864" y="2271218"/>
                          <a:pt x="3254614" y="2671840"/>
                        </a:cubicBezTo>
                        <a:cubicBezTo>
                          <a:pt x="3375456" y="2871511"/>
                          <a:pt x="3464965" y="3149511"/>
                          <a:pt x="3548208" y="3621769"/>
                        </a:cubicBezTo>
                        <a:cubicBezTo>
                          <a:pt x="2909398" y="4180608"/>
                          <a:pt x="518250" y="4094753"/>
                          <a:pt x="0" y="3630598"/>
                        </a:cubicBezTo>
                        <a:cubicBezTo>
                          <a:pt x="64373" y="3381937"/>
                          <a:pt x="82244" y="2909964"/>
                          <a:pt x="217756" y="2770537"/>
                        </a:cubicBezTo>
                        <a:cubicBezTo>
                          <a:pt x="362928" y="2551735"/>
                          <a:pt x="817505" y="2312564"/>
                          <a:pt x="1116204" y="2230840"/>
                        </a:cubicBezTo>
                        <a:cubicBezTo>
                          <a:pt x="1301195" y="2092196"/>
                          <a:pt x="1321037" y="2045331"/>
                          <a:pt x="1327695" y="1938672"/>
                        </a:cubicBezTo>
                        <a:cubicBezTo>
                          <a:pt x="1253424" y="1751108"/>
                          <a:pt x="1156152" y="1738147"/>
                          <a:pt x="1156152" y="1590887"/>
                        </a:cubicBezTo>
                        <a:cubicBezTo>
                          <a:pt x="839840" y="1390790"/>
                          <a:pt x="951069" y="1053828"/>
                          <a:pt x="1015157" y="994013"/>
                        </a:cubicBezTo>
                        <a:cubicBezTo>
                          <a:pt x="999206" y="727121"/>
                          <a:pt x="992656" y="615321"/>
                          <a:pt x="1051901" y="437726"/>
                        </a:cubicBezTo>
                        <a:cubicBezTo>
                          <a:pt x="1179944" y="134785"/>
                          <a:pt x="1475907" y="3062"/>
                          <a:pt x="1769377" y="53"/>
                        </a:cubicBezTo>
                        <a:close/>
                        <a:moveTo>
                          <a:pt x="2161912" y="2065566"/>
                        </a:moveTo>
                        <a:cubicBezTo>
                          <a:pt x="2089065" y="2139197"/>
                          <a:pt x="1936322" y="2248073"/>
                          <a:pt x="1872874" y="2307604"/>
                        </a:cubicBezTo>
                        <a:cubicBezTo>
                          <a:pt x="1917523" y="2379668"/>
                          <a:pt x="1952771" y="2395334"/>
                          <a:pt x="1964522" y="2432150"/>
                        </a:cubicBezTo>
                        <a:cubicBezTo>
                          <a:pt x="1941022" y="2487764"/>
                          <a:pt x="1896374" y="2585675"/>
                          <a:pt x="1872875" y="2643640"/>
                        </a:cubicBezTo>
                        <a:lnTo>
                          <a:pt x="1941021" y="2911528"/>
                        </a:lnTo>
                        <a:cubicBezTo>
                          <a:pt x="2016218" y="2790900"/>
                          <a:pt x="2079667" y="2656173"/>
                          <a:pt x="2119615" y="2580193"/>
                        </a:cubicBezTo>
                        <a:lnTo>
                          <a:pt x="2258258" y="2737636"/>
                        </a:lnTo>
                        <a:cubicBezTo>
                          <a:pt x="2257476" y="2584109"/>
                          <a:pt x="2287241" y="2486981"/>
                          <a:pt x="2284108" y="2279406"/>
                        </a:cubicBezTo>
                        <a:lnTo>
                          <a:pt x="2161912" y="2065566"/>
                        </a:lnTo>
                        <a:close/>
                        <a:moveTo>
                          <a:pt x="1384094" y="2067915"/>
                        </a:moveTo>
                        <a:lnTo>
                          <a:pt x="1264248" y="2279406"/>
                        </a:lnTo>
                        <a:cubicBezTo>
                          <a:pt x="1263465" y="2432933"/>
                          <a:pt x="1262682" y="2586459"/>
                          <a:pt x="1261899" y="2739986"/>
                        </a:cubicBezTo>
                        <a:lnTo>
                          <a:pt x="1456940" y="2570792"/>
                        </a:lnTo>
                        <a:cubicBezTo>
                          <a:pt x="1496888" y="2646773"/>
                          <a:pt x="1553287" y="2786200"/>
                          <a:pt x="1628484" y="2906828"/>
                        </a:cubicBezTo>
                        <a:lnTo>
                          <a:pt x="1673131" y="2631889"/>
                        </a:lnTo>
                        <a:cubicBezTo>
                          <a:pt x="1649632" y="2573925"/>
                          <a:pt x="1626133" y="2494812"/>
                          <a:pt x="1602634" y="2439198"/>
                        </a:cubicBezTo>
                        <a:cubicBezTo>
                          <a:pt x="1614384" y="2402382"/>
                          <a:pt x="1640233" y="2393767"/>
                          <a:pt x="1684881" y="2321703"/>
                        </a:cubicBezTo>
                        <a:cubicBezTo>
                          <a:pt x="1621434" y="2262173"/>
                          <a:pt x="1456941" y="2141546"/>
                          <a:pt x="1384094" y="2067915"/>
                        </a:cubicBezTo>
                        <a:close/>
                      </a:path>
                    </a:pathLst>
                  </a:custGeom>
                  <a:solidFill>
                    <a:srgbClr val="7CCF33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" name="Freeform 158">
                    <a:extLst>
                      <a:ext uri="{FF2B5EF4-FFF2-40B4-BE49-F238E27FC236}">
                        <a16:creationId xmlns:a16="http://schemas.microsoft.com/office/drawing/2014/main" id="{3CF567A6-9E80-458F-83FA-08A51A363258}"/>
                      </a:ext>
                    </a:extLst>
                  </p:cNvPr>
                  <p:cNvSpPr/>
                  <p:nvPr/>
                </p:nvSpPr>
                <p:spPr>
                  <a:xfrm>
                    <a:off x="3327086" y="2073854"/>
                    <a:ext cx="1339828" cy="1920584"/>
                  </a:xfrm>
                  <a:custGeom>
                    <a:avLst/>
                    <a:gdLst>
                      <a:gd name="connsiteX0" fmla="*/ 1769377 w 3548208"/>
                      <a:gd name="connsiteY0" fmla="*/ 53 h 4010348"/>
                      <a:gd name="connsiteX1" fmla="*/ 2526784 w 3548208"/>
                      <a:gd name="connsiteY1" fmla="*/ 536424 h 4010348"/>
                      <a:gd name="connsiteX2" fmla="*/ 2509694 w 3548208"/>
                      <a:gd name="connsiteY2" fmla="*/ 1008112 h 4010348"/>
                      <a:gd name="connsiteX3" fmla="*/ 2443897 w 3548208"/>
                      <a:gd name="connsiteY3" fmla="*/ 1562688 h 4010348"/>
                      <a:gd name="connsiteX4" fmla="*/ 2279405 w 3548208"/>
                      <a:gd name="connsiteY4" fmla="*/ 1875225 h 4010348"/>
                      <a:gd name="connsiteX5" fmla="*/ 2457996 w 3548208"/>
                      <a:gd name="connsiteY5" fmla="*/ 2248858 h 4010348"/>
                      <a:gd name="connsiteX6" fmla="*/ 3254614 w 3548208"/>
                      <a:gd name="connsiteY6" fmla="*/ 2671840 h 4010348"/>
                      <a:gd name="connsiteX7" fmla="*/ 3548208 w 3548208"/>
                      <a:gd name="connsiteY7" fmla="*/ 3621769 h 4010348"/>
                      <a:gd name="connsiteX8" fmla="*/ 0 w 3548208"/>
                      <a:gd name="connsiteY8" fmla="*/ 3630598 h 4010348"/>
                      <a:gd name="connsiteX9" fmla="*/ 217756 w 3548208"/>
                      <a:gd name="connsiteY9" fmla="*/ 2770537 h 4010348"/>
                      <a:gd name="connsiteX10" fmla="*/ 1116204 w 3548208"/>
                      <a:gd name="connsiteY10" fmla="*/ 2230840 h 4010348"/>
                      <a:gd name="connsiteX11" fmla="*/ 1327695 w 3548208"/>
                      <a:gd name="connsiteY11" fmla="*/ 1938672 h 4010348"/>
                      <a:gd name="connsiteX12" fmla="*/ 1156152 w 3548208"/>
                      <a:gd name="connsiteY12" fmla="*/ 1590887 h 4010348"/>
                      <a:gd name="connsiteX13" fmla="*/ 1015157 w 3548208"/>
                      <a:gd name="connsiteY13" fmla="*/ 994013 h 4010348"/>
                      <a:gd name="connsiteX14" fmla="*/ 1051901 w 3548208"/>
                      <a:gd name="connsiteY14" fmla="*/ 437726 h 4010348"/>
                      <a:gd name="connsiteX15" fmla="*/ 1769377 w 3548208"/>
                      <a:gd name="connsiteY15" fmla="*/ 53 h 4010348"/>
                      <a:gd name="connsiteX16" fmla="*/ 2161912 w 3548208"/>
                      <a:gd name="connsiteY16" fmla="*/ 2065566 h 4010348"/>
                      <a:gd name="connsiteX17" fmla="*/ 1872874 w 3548208"/>
                      <a:gd name="connsiteY17" fmla="*/ 2307604 h 4010348"/>
                      <a:gd name="connsiteX18" fmla="*/ 1964522 w 3548208"/>
                      <a:gd name="connsiteY18" fmla="*/ 2432150 h 4010348"/>
                      <a:gd name="connsiteX19" fmla="*/ 1872875 w 3548208"/>
                      <a:gd name="connsiteY19" fmla="*/ 2643640 h 4010348"/>
                      <a:gd name="connsiteX20" fmla="*/ 1941021 w 3548208"/>
                      <a:gd name="connsiteY20" fmla="*/ 2911528 h 4010348"/>
                      <a:gd name="connsiteX21" fmla="*/ 2119615 w 3548208"/>
                      <a:gd name="connsiteY21" fmla="*/ 2580193 h 4010348"/>
                      <a:gd name="connsiteX22" fmla="*/ 2258258 w 3548208"/>
                      <a:gd name="connsiteY22" fmla="*/ 2737636 h 4010348"/>
                      <a:gd name="connsiteX23" fmla="*/ 2284108 w 3548208"/>
                      <a:gd name="connsiteY23" fmla="*/ 2279406 h 4010348"/>
                      <a:gd name="connsiteX24" fmla="*/ 2161912 w 3548208"/>
                      <a:gd name="connsiteY24" fmla="*/ 2065566 h 4010348"/>
                      <a:gd name="connsiteX25" fmla="*/ 1384094 w 3548208"/>
                      <a:gd name="connsiteY25" fmla="*/ 2067915 h 4010348"/>
                      <a:gd name="connsiteX26" fmla="*/ 1264248 w 3548208"/>
                      <a:gd name="connsiteY26" fmla="*/ 2279406 h 4010348"/>
                      <a:gd name="connsiteX27" fmla="*/ 1261899 w 3548208"/>
                      <a:gd name="connsiteY27" fmla="*/ 2739986 h 4010348"/>
                      <a:gd name="connsiteX28" fmla="*/ 1456940 w 3548208"/>
                      <a:gd name="connsiteY28" fmla="*/ 2570792 h 4010348"/>
                      <a:gd name="connsiteX29" fmla="*/ 1628484 w 3548208"/>
                      <a:gd name="connsiteY29" fmla="*/ 2906828 h 4010348"/>
                      <a:gd name="connsiteX30" fmla="*/ 1673131 w 3548208"/>
                      <a:gd name="connsiteY30" fmla="*/ 2631889 h 4010348"/>
                      <a:gd name="connsiteX31" fmla="*/ 1602634 w 3548208"/>
                      <a:gd name="connsiteY31" fmla="*/ 2439198 h 4010348"/>
                      <a:gd name="connsiteX32" fmla="*/ 1684881 w 3548208"/>
                      <a:gd name="connsiteY32" fmla="*/ 2321703 h 4010348"/>
                      <a:gd name="connsiteX33" fmla="*/ 1384094 w 3548208"/>
                      <a:gd name="connsiteY33" fmla="*/ 2067915 h 4010348"/>
                      <a:gd name="connsiteX0" fmla="*/ 1558876 w 3337707"/>
                      <a:gd name="connsiteY0" fmla="*/ 53 h 3864850"/>
                      <a:gd name="connsiteX1" fmla="*/ 2316283 w 3337707"/>
                      <a:gd name="connsiteY1" fmla="*/ 536424 h 3864850"/>
                      <a:gd name="connsiteX2" fmla="*/ 2299193 w 3337707"/>
                      <a:gd name="connsiteY2" fmla="*/ 1008112 h 3864850"/>
                      <a:gd name="connsiteX3" fmla="*/ 2233396 w 3337707"/>
                      <a:gd name="connsiteY3" fmla="*/ 1562688 h 3864850"/>
                      <a:gd name="connsiteX4" fmla="*/ 2068904 w 3337707"/>
                      <a:gd name="connsiteY4" fmla="*/ 1875225 h 3864850"/>
                      <a:gd name="connsiteX5" fmla="*/ 2247495 w 3337707"/>
                      <a:gd name="connsiteY5" fmla="*/ 2248858 h 3864850"/>
                      <a:gd name="connsiteX6" fmla="*/ 3044113 w 3337707"/>
                      <a:gd name="connsiteY6" fmla="*/ 2671840 h 3864850"/>
                      <a:gd name="connsiteX7" fmla="*/ 3337707 w 3337707"/>
                      <a:gd name="connsiteY7" fmla="*/ 3621769 h 3864850"/>
                      <a:gd name="connsiteX8" fmla="*/ 1616188 w 3337707"/>
                      <a:gd name="connsiteY8" fmla="*/ 3199018 h 3864850"/>
                      <a:gd name="connsiteX9" fmla="*/ 7255 w 3337707"/>
                      <a:gd name="connsiteY9" fmla="*/ 2770537 h 3864850"/>
                      <a:gd name="connsiteX10" fmla="*/ 905703 w 3337707"/>
                      <a:gd name="connsiteY10" fmla="*/ 2230840 h 3864850"/>
                      <a:gd name="connsiteX11" fmla="*/ 1117194 w 3337707"/>
                      <a:gd name="connsiteY11" fmla="*/ 1938672 h 3864850"/>
                      <a:gd name="connsiteX12" fmla="*/ 945651 w 3337707"/>
                      <a:gd name="connsiteY12" fmla="*/ 1590887 h 3864850"/>
                      <a:gd name="connsiteX13" fmla="*/ 804656 w 3337707"/>
                      <a:gd name="connsiteY13" fmla="*/ 994013 h 3864850"/>
                      <a:gd name="connsiteX14" fmla="*/ 841400 w 3337707"/>
                      <a:gd name="connsiteY14" fmla="*/ 437726 h 3864850"/>
                      <a:gd name="connsiteX15" fmla="*/ 1558876 w 3337707"/>
                      <a:gd name="connsiteY15" fmla="*/ 53 h 3864850"/>
                      <a:gd name="connsiteX16" fmla="*/ 1951411 w 3337707"/>
                      <a:gd name="connsiteY16" fmla="*/ 2065566 h 3864850"/>
                      <a:gd name="connsiteX17" fmla="*/ 1662373 w 3337707"/>
                      <a:gd name="connsiteY17" fmla="*/ 2307604 h 3864850"/>
                      <a:gd name="connsiteX18" fmla="*/ 1754021 w 3337707"/>
                      <a:gd name="connsiteY18" fmla="*/ 2432150 h 3864850"/>
                      <a:gd name="connsiteX19" fmla="*/ 1662374 w 3337707"/>
                      <a:gd name="connsiteY19" fmla="*/ 2643640 h 3864850"/>
                      <a:gd name="connsiteX20" fmla="*/ 1730520 w 3337707"/>
                      <a:gd name="connsiteY20" fmla="*/ 2911528 h 3864850"/>
                      <a:gd name="connsiteX21" fmla="*/ 1909114 w 3337707"/>
                      <a:gd name="connsiteY21" fmla="*/ 2580193 h 3864850"/>
                      <a:gd name="connsiteX22" fmla="*/ 2047757 w 3337707"/>
                      <a:gd name="connsiteY22" fmla="*/ 2737636 h 3864850"/>
                      <a:gd name="connsiteX23" fmla="*/ 2073607 w 3337707"/>
                      <a:gd name="connsiteY23" fmla="*/ 2279406 h 3864850"/>
                      <a:gd name="connsiteX24" fmla="*/ 1951411 w 3337707"/>
                      <a:gd name="connsiteY24" fmla="*/ 2065566 h 3864850"/>
                      <a:gd name="connsiteX25" fmla="*/ 1173593 w 3337707"/>
                      <a:gd name="connsiteY25" fmla="*/ 2067915 h 3864850"/>
                      <a:gd name="connsiteX26" fmla="*/ 1053747 w 3337707"/>
                      <a:gd name="connsiteY26" fmla="*/ 2279406 h 3864850"/>
                      <a:gd name="connsiteX27" fmla="*/ 1051398 w 3337707"/>
                      <a:gd name="connsiteY27" fmla="*/ 2739986 h 3864850"/>
                      <a:gd name="connsiteX28" fmla="*/ 1246439 w 3337707"/>
                      <a:gd name="connsiteY28" fmla="*/ 2570792 h 3864850"/>
                      <a:gd name="connsiteX29" fmla="*/ 1417983 w 3337707"/>
                      <a:gd name="connsiteY29" fmla="*/ 2906828 h 3864850"/>
                      <a:gd name="connsiteX30" fmla="*/ 1462630 w 3337707"/>
                      <a:gd name="connsiteY30" fmla="*/ 2631889 h 3864850"/>
                      <a:gd name="connsiteX31" fmla="*/ 1392133 w 3337707"/>
                      <a:gd name="connsiteY31" fmla="*/ 2439198 h 3864850"/>
                      <a:gd name="connsiteX32" fmla="*/ 1474380 w 3337707"/>
                      <a:gd name="connsiteY32" fmla="*/ 2321703 h 3864850"/>
                      <a:gd name="connsiteX33" fmla="*/ 1173593 w 3337707"/>
                      <a:gd name="connsiteY33" fmla="*/ 2067915 h 3864850"/>
                      <a:gd name="connsiteX0" fmla="*/ 1139403 w 2918234"/>
                      <a:gd name="connsiteY0" fmla="*/ 53 h 3864850"/>
                      <a:gd name="connsiteX1" fmla="*/ 1896810 w 2918234"/>
                      <a:gd name="connsiteY1" fmla="*/ 536424 h 3864850"/>
                      <a:gd name="connsiteX2" fmla="*/ 1879720 w 2918234"/>
                      <a:gd name="connsiteY2" fmla="*/ 1008112 h 3864850"/>
                      <a:gd name="connsiteX3" fmla="*/ 1813923 w 2918234"/>
                      <a:gd name="connsiteY3" fmla="*/ 1562688 h 3864850"/>
                      <a:gd name="connsiteX4" fmla="*/ 1649431 w 2918234"/>
                      <a:gd name="connsiteY4" fmla="*/ 1875225 h 3864850"/>
                      <a:gd name="connsiteX5" fmla="*/ 1828022 w 2918234"/>
                      <a:gd name="connsiteY5" fmla="*/ 2248858 h 3864850"/>
                      <a:gd name="connsiteX6" fmla="*/ 2624640 w 2918234"/>
                      <a:gd name="connsiteY6" fmla="*/ 2671840 h 3864850"/>
                      <a:gd name="connsiteX7" fmla="*/ 2918234 w 2918234"/>
                      <a:gd name="connsiteY7" fmla="*/ 3621769 h 3864850"/>
                      <a:gd name="connsiteX8" fmla="*/ 1196715 w 2918234"/>
                      <a:gd name="connsiteY8" fmla="*/ 3199018 h 3864850"/>
                      <a:gd name="connsiteX9" fmla="*/ 9326 w 2918234"/>
                      <a:gd name="connsiteY9" fmla="*/ 2439324 h 3864850"/>
                      <a:gd name="connsiteX10" fmla="*/ 486230 w 2918234"/>
                      <a:gd name="connsiteY10" fmla="*/ 2230840 h 3864850"/>
                      <a:gd name="connsiteX11" fmla="*/ 697721 w 2918234"/>
                      <a:gd name="connsiteY11" fmla="*/ 1938672 h 3864850"/>
                      <a:gd name="connsiteX12" fmla="*/ 526178 w 2918234"/>
                      <a:gd name="connsiteY12" fmla="*/ 1590887 h 3864850"/>
                      <a:gd name="connsiteX13" fmla="*/ 385183 w 2918234"/>
                      <a:gd name="connsiteY13" fmla="*/ 994013 h 3864850"/>
                      <a:gd name="connsiteX14" fmla="*/ 421927 w 2918234"/>
                      <a:gd name="connsiteY14" fmla="*/ 437726 h 3864850"/>
                      <a:gd name="connsiteX15" fmla="*/ 1139403 w 2918234"/>
                      <a:gd name="connsiteY15" fmla="*/ 53 h 3864850"/>
                      <a:gd name="connsiteX16" fmla="*/ 1531938 w 2918234"/>
                      <a:gd name="connsiteY16" fmla="*/ 2065566 h 3864850"/>
                      <a:gd name="connsiteX17" fmla="*/ 1242900 w 2918234"/>
                      <a:gd name="connsiteY17" fmla="*/ 2307604 h 3864850"/>
                      <a:gd name="connsiteX18" fmla="*/ 1334548 w 2918234"/>
                      <a:gd name="connsiteY18" fmla="*/ 2432150 h 3864850"/>
                      <a:gd name="connsiteX19" fmla="*/ 1242901 w 2918234"/>
                      <a:gd name="connsiteY19" fmla="*/ 2643640 h 3864850"/>
                      <a:gd name="connsiteX20" fmla="*/ 1311047 w 2918234"/>
                      <a:gd name="connsiteY20" fmla="*/ 2911528 h 3864850"/>
                      <a:gd name="connsiteX21" fmla="*/ 1489641 w 2918234"/>
                      <a:gd name="connsiteY21" fmla="*/ 2580193 h 3864850"/>
                      <a:gd name="connsiteX22" fmla="*/ 1628284 w 2918234"/>
                      <a:gd name="connsiteY22" fmla="*/ 2737636 h 3864850"/>
                      <a:gd name="connsiteX23" fmla="*/ 1654134 w 2918234"/>
                      <a:gd name="connsiteY23" fmla="*/ 2279406 h 3864850"/>
                      <a:gd name="connsiteX24" fmla="*/ 1531938 w 2918234"/>
                      <a:gd name="connsiteY24" fmla="*/ 2065566 h 3864850"/>
                      <a:gd name="connsiteX25" fmla="*/ 754120 w 2918234"/>
                      <a:gd name="connsiteY25" fmla="*/ 2067915 h 3864850"/>
                      <a:gd name="connsiteX26" fmla="*/ 634274 w 2918234"/>
                      <a:gd name="connsiteY26" fmla="*/ 2279406 h 3864850"/>
                      <a:gd name="connsiteX27" fmla="*/ 631925 w 2918234"/>
                      <a:gd name="connsiteY27" fmla="*/ 2739986 h 3864850"/>
                      <a:gd name="connsiteX28" fmla="*/ 826966 w 2918234"/>
                      <a:gd name="connsiteY28" fmla="*/ 2570792 h 3864850"/>
                      <a:gd name="connsiteX29" fmla="*/ 998510 w 2918234"/>
                      <a:gd name="connsiteY29" fmla="*/ 2906828 h 3864850"/>
                      <a:gd name="connsiteX30" fmla="*/ 1043157 w 2918234"/>
                      <a:gd name="connsiteY30" fmla="*/ 2631889 h 3864850"/>
                      <a:gd name="connsiteX31" fmla="*/ 972660 w 2918234"/>
                      <a:gd name="connsiteY31" fmla="*/ 2439198 h 3864850"/>
                      <a:gd name="connsiteX32" fmla="*/ 1054907 w 2918234"/>
                      <a:gd name="connsiteY32" fmla="*/ 2321703 h 3864850"/>
                      <a:gd name="connsiteX33" fmla="*/ 754120 w 2918234"/>
                      <a:gd name="connsiteY33" fmla="*/ 2067915 h 3864850"/>
                      <a:gd name="connsiteX0" fmla="*/ 1139403 w 2918234"/>
                      <a:gd name="connsiteY0" fmla="*/ 53 h 3864850"/>
                      <a:gd name="connsiteX1" fmla="*/ 1896810 w 2918234"/>
                      <a:gd name="connsiteY1" fmla="*/ 536424 h 3864850"/>
                      <a:gd name="connsiteX2" fmla="*/ 1879720 w 2918234"/>
                      <a:gd name="connsiteY2" fmla="*/ 1008112 h 3864850"/>
                      <a:gd name="connsiteX3" fmla="*/ 1813923 w 2918234"/>
                      <a:gd name="connsiteY3" fmla="*/ 1562688 h 3864850"/>
                      <a:gd name="connsiteX4" fmla="*/ 1649431 w 2918234"/>
                      <a:gd name="connsiteY4" fmla="*/ 1875225 h 3864850"/>
                      <a:gd name="connsiteX5" fmla="*/ 1828022 w 2918234"/>
                      <a:gd name="connsiteY5" fmla="*/ 2248858 h 3864850"/>
                      <a:gd name="connsiteX6" fmla="*/ 2624640 w 2918234"/>
                      <a:gd name="connsiteY6" fmla="*/ 2671840 h 3864850"/>
                      <a:gd name="connsiteX7" fmla="*/ 2918234 w 2918234"/>
                      <a:gd name="connsiteY7" fmla="*/ 3621769 h 3864850"/>
                      <a:gd name="connsiteX8" fmla="*/ 1196715 w 2918234"/>
                      <a:gd name="connsiteY8" fmla="*/ 3199018 h 3864850"/>
                      <a:gd name="connsiteX9" fmla="*/ 9326 w 2918234"/>
                      <a:gd name="connsiteY9" fmla="*/ 2439324 h 3864850"/>
                      <a:gd name="connsiteX10" fmla="*/ 486230 w 2918234"/>
                      <a:gd name="connsiteY10" fmla="*/ 2230840 h 3864850"/>
                      <a:gd name="connsiteX11" fmla="*/ 697721 w 2918234"/>
                      <a:gd name="connsiteY11" fmla="*/ 1938672 h 3864850"/>
                      <a:gd name="connsiteX12" fmla="*/ 526178 w 2918234"/>
                      <a:gd name="connsiteY12" fmla="*/ 1590887 h 3864850"/>
                      <a:gd name="connsiteX13" fmla="*/ 385183 w 2918234"/>
                      <a:gd name="connsiteY13" fmla="*/ 994013 h 3864850"/>
                      <a:gd name="connsiteX14" fmla="*/ 421927 w 2918234"/>
                      <a:gd name="connsiteY14" fmla="*/ 437726 h 3864850"/>
                      <a:gd name="connsiteX15" fmla="*/ 1139403 w 2918234"/>
                      <a:gd name="connsiteY15" fmla="*/ 53 h 3864850"/>
                      <a:gd name="connsiteX16" fmla="*/ 1531938 w 2918234"/>
                      <a:gd name="connsiteY16" fmla="*/ 2065566 h 3864850"/>
                      <a:gd name="connsiteX17" fmla="*/ 1242900 w 2918234"/>
                      <a:gd name="connsiteY17" fmla="*/ 2307604 h 3864850"/>
                      <a:gd name="connsiteX18" fmla="*/ 1334548 w 2918234"/>
                      <a:gd name="connsiteY18" fmla="*/ 2432150 h 3864850"/>
                      <a:gd name="connsiteX19" fmla="*/ 1242901 w 2918234"/>
                      <a:gd name="connsiteY19" fmla="*/ 2643640 h 3864850"/>
                      <a:gd name="connsiteX20" fmla="*/ 1311047 w 2918234"/>
                      <a:gd name="connsiteY20" fmla="*/ 2911528 h 3864850"/>
                      <a:gd name="connsiteX21" fmla="*/ 1489641 w 2918234"/>
                      <a:gd name="connsiteY21" fmla="*/ 2580193 h 3864850"/>
                      <a:gd name="connsiteX22" fmla="*/ 1628284 w 2918234"/>
                      <a:gd name="connsiteY22" fmla="*/ 2737636 h 3864850"/>
                      <a:gd name="connsiteX23" fmla="*/ 1654134 w 2918234"/>
                      <a:gd name="connsiteY23" fmla="*/ 2279406 h 3864850"/>
                      <a:gd name="connsiteX24" fmla="*/ 1531938 w 2918234"/>
                      <a:gd name="connsiteY24" fmla="*/ 2065566 h 3864850"/>
                      <a:gd name="connsiteX25" fmla="*/ 754120 w 2918234"/>
                      <a:gd name="connsiteY25" fmla="*/ 2067915 h 3864850"/>
                      <a:gd name="connsiteX26" fmla="*/ 634274 w 2918234"/>
                      <a:gd name="connsiteY26" fmla="*/ 2279406 h 3864850"/>
                      <a:gd name="connsiteX27" fmla="*/ 631925 w 2918234"/>
                      <a:gd name="connsiteY27" fmla="*/ 2739986 h 3864850"/>
                      <a:gd name="connsiteX28" fmla="*/ 826966 w 2918234"/>
                      <a:gd name="connsiteY28" fmla="*/ 2570792 h 3864850"/>
                      <a:gd name="connsiteX29" fmla="*/ 998510 w 2918234"/>
                      <a:gd name="connsiteY29" fmla="*/ 2906828 h 3864850"/>
                      <a:gd name="connsiteX30" fmla="*/ 1043157 w 2918234"/>
                      <a:gd name="connsiteY30" fmla="*/ 2631889 h 3864850"/>
                      <a:gd name="connsiteX31" fmla="*/ 972660 w 2918234"/>
                      <a:gd name="connsiteY31" fmla="*/ 2439198 h 3864850"/>
                      <a:gd name="connsiteX32" fmla="*/ 1054907 w 2918234"/>
                      <a:gd name="connsiteY32" fmla="*/ 2321703 h 3864850"/>
                      <a:gd name="connsiteX33" fmla="*/ 754120 w 2918234"/>
                      <a:gd name="connsiteY33" fmla="*/ 2067915 h 3864850"/>
                      <a:gd name="connsiteX0" fmla="*/ 1130078 w 2908909"/>
                      <a:gd name="connsiteY0" fmla="*/ 53 h 3864850"/>
                      <a:gd name="connsiteX1" fmla="*/ 1887485 w 2908909"/>
                      <a:gd name="connsiteY1" fmla="*/ 536424 h 3864850"/>
                      <a:gd name="connsiteX2" fmla="*/ 1870395 w 2908909"/>
                      <a:gd name="connsiteY2" fmla="*/ 1008112 h 3864850"/>
                      <a:gd name="connsiteX3" fmla="*/ 1804598 w 2908909"/>
                      <a:gd name="connsiteY3" fmla="*/ 1562688 h 3864850"/>
                      <a:gd name="connsiteX4" fmla="*/ 1640106 w 2908909"/>
                      <a:gd name="connsiteY4" fmla="*/ 1875225 h 3864850"/>
                      <a:gd name="connsiteX5" fmla="*/ 1818697 w 2908909"/>
                      <a:gd name="connsiteY5" fmla="*/ 2248858 h 3864850"/>
                      <a:gd name="connsiteX6" fmla="*/ 2615315 w 2908909"/>
                      <a:gd name="connsiteY6" fmla="*/ 2671840 h 3864850"/>
                      <a:gd name="connsiteX7" fmla="*/ 2908909 w 2908909"/>
                      <a:gd name="connsiteY7" fmla="*/ 3621769 h 3864850"/>
                      <a:gd name="connsiteX8" fmla="*/ 1187390 w 2908909"/>
                      <a:gd name="connsiteY8" fmla="*/ 3199018 h 3864850"/>
                      <a:gd name="connsiteX9" fmla="*/ 1 w 2908909"/>
                      <a:gd name="connsiteY9" fmla="*/ 2439324 h 3864850"/>
                      <a:gd name="connsiteX10" fmla="*/ 476905 w 2908909"/>
                      <a:gd name="connsiteY10" fmla="*/ 2230840 h 3864850"/>
                      <a:gd name="connsiteX11" fmla="*/ 688396 w 2908909"/>
                      <a:gd name="connsiteY11" fmla="*/ 1938672 h 3864850"/>
                      <a:gd name="connsiteX12" fmla="*/ 516853 w 2908909"/>
                      <a:gd name="connsiteY12" fmla="*/ 1590887 h 3864850"/>
                      <a:gd name="connsiteX13" fmla="*/ 375858 w 2908909"/>
                      <a:gd name="connsiteY13" fmla="*/ 994013 h 3864850"/>
                      <a:gd name="connsiteX14" fmla="*/ 412602 w 2908909"/>
                      <a:gd name="connsiteY14" fmla="*/ 437726 h 3864850"/>
                      <a:gd name="connsiteX15" fmla="*/ 1130078 w 2908909"/>
                      <a:gd name="connsiteY15" fmla="*/ 53 h 3864850"/>
                      <a:gd name="connsiteX16" fmla="*/ 1522613 w 2908909"/>
                      <a:gd name="connsiteY16" fmla="*/ 2065566 h 3864850"/>
                      <a:gd name="connsiteX17" fmla="*/ 1233575 w 2908909"/>
                      <a:gd name="connsiteY17" fmla="*/ 2307604 h 3864850"/>
                      <a:gd name="connsiteX18" fmla="*/ 1325223 w 2908909"/>
                      <a:gd name="connsiteY18" fmla="*/ 2432150 h 3864850"/>
                      <a:gd name="connsiteX19" fmla="*/ 1233576 w 2908909"/>
                      <a:gd name="connsiteY19" fmla="*/ 2643640 h 3864850"/>
                      <a:gd name="connsiteX20" fmla="*/ 1301722 w 2908909"/>
                      <a:gd name="connsiteY20" fmla="*/ 2911528 h 3864850"/>
                      <a:gd name="connsiteX21" fmla="*/ 1480316 w 2908909"/>
                      <a:gd name="connsiteY21" fmla="*/ 2580193 h 3864850"/>
                      <a:gd name="connsiteX22" fmla="*/ 1618959 w 2908909"/>
                      <a:gd name="connsiteY22" fmla="*/ 2737636 h 3864850"/>
                      <a:gd name="connsiteX23" fmla="*/ 1644809 w 2908909"/>
                      <a:gd name="connsiteY23" fmla="*/ 2279406 h 3864850"/>
                      <a:gd name="connsiteX24" fmla="*/ 1522613 w 2908909"/>
                      <a:gd name="connsiteY24" fmla="*/ 2065566 h 3864850"/>
                      <a:gd name="connsiteX25" fmla="*/ 744795 w 2908909"/>
                      <a:gd name="connsiteY25" fmla="*/ 2067915 h 3864850"/>
                      <a:gd name="connsiteX26" fmla="*/ 624949 w 2908909"/>
                      <a:gd name="connsiteY26" fmla="*/ 2279406 h 3864850"/>
                      <a:gd name="connsiteX27" fmla="*/ 622600 w 2908909"/>
                      <a:gd name="connsiteY27" fmla="*/ 2739986 h 3864850"/>
                      <a:gd name="connsiteX28" fmla="*/ 817641 w 2908909"/>
                      <a:gd name="connsiteY28" fmla="*/ 2570792 h 3864850"/>
                      <a:gd name="connsiteX29" fmla="*/ 989185 w 2908909"/>
                      <a:gd name="connsiteY29" fmla="*/ 2906828 h 3864850"/>
                      <a:gd name="connsiteX30" fmla="*/ 1033832 w 2908909"/>
                      <a:gd name="connsiteY30" fmla="*/ 2631889 h 3864850"/>
                      <a:gd name="connsiteX31" fmla="*/ 963335 w 2908909"/>
                      <a:gd name="connsiteY31" fmla="*/ 2439198 h 3864850"/>
                      <a:gd name="connsiteX32" fmla="*/ 1045582 w 2908909"/>
                      <a:gd name="connsiteY32" fmla="*/ 2321703 h 3864850"/>
                      <a:gd name="connsiteX33" fmla="*/ 744795 w 2908909"/>
                      <a:gd name="connsiteY33" fmla="*/ 2067915 h 3864850"/>
                      <a:gd name="connsiteX0" fmla="*/ 1130076 w 2908907"/>
                      <a:gd name="connsiteY0" fmla="*/ 53 h 3864850"/>
                      <a:gd name="connsiteX1" fmla="*/ 1887483 w 2908907"/>
                      <a:gd name="connsiteY1" fmla="*/ 536424 h 3864850"/>
                      <a:gd name="connsiteX2" fmla="*/ 1870393 w 2908907"/>
                      <a:gd name="connsiteY2" fmla="*/ 1008112 h 3864850"/>
                      <a:gd name="connsiteX3" fmla="*/ 1804596 w 2908907"/>
                      <a:gd name="connsiteY3" fmla="*/ 1562688 h 3864850"/>
                      <a:gd name="connsiteX4" fmla="*/ 1640104 w 2908907"/>
                      <a:gd name="connsiteY4" fmla="*/ 1875225 h 3864850"/>
                      <a:gd name="connsiteX5" fmla="*/ 1818695 w 2908907"/>
                      <a:gd name="connsiteY5" fmla="*/ 2248858 h 3864850"/>
                      <a:gd name="connsiteX6" fmla="*/ 2615313 w 2908907"/>
                      <a:gd name="connsiteY6" fmla="*/ 2671840 h 3864850"/>
                      <a:gd name="connsiteX7" fmla="*/ 2908907 w 2908907"/>
                      <a:gd name="connsiteY7" fmla="*/ 3621769 h 3864850"/>
                      <a:gd name="connsiteX8" fmla="*/ 1187388 w 2908907"/>
                      <a:gd name="connsiteY8" fmla="*/ 3199018 h 3864850"/>
                      <a:gd name="connsiteX9" fmla="*/ -1 w 2908907"/>
                      <a:gd name="connsiteY9" fmla="*/ 2439324 h 3864850"/>
                      <a:gd name="connsiteX10" fmla="*/ 476903 w 2908907"/>
                      <a:gd name="connsiteY10" fmla="*/ 2230840 h 3864850"/>
                      <a:gd name="connsiteX11" fmla="*/ 688394 w 2908907"/>
                      <a:gd name="connsiteY11" fmla="*/ 1938672 h 3864850"/>
                      <a:gd name="connsiteX12" fmla="*/ 516851 w 2908907"/>
                      <a:gd name="connsiteY12" fmla="*/ 1590887 h 3864850"/>
                      <a:gd name="connsiteX13" fmla="*/ 375856 w 2908907"/>
                      <a:gd name="connsiteY13" fmla="*/ 994013 h 3864850"/>
                      <a:gd name="connsiteX14" fmla="*/ 412600 w 2908907"/>
                      <a:gd name="connsiteY14" fmla="*/ 437726 h 3864850"/>
                      <a:gd name="connsiteX15" fmla="*/ 1130076 w 2908907"/>
                      <a:gd name="connsiteY15" fmla="*/ 53 h 3864850"/>
                      <a:gd name="connsiteX16" fmla="*/ 1522611 w 2908907"/>
                      <a:gd name="connsiteY16" fmla="*/ 2065566 h 3864850"/>
                      <a:gd name="connsiteX17" fmla="*/ 1233573 w 2908907"/>
                      <a:gd name="connsiteY17" fmla="*/ 2307604 h 3864850"/>
                      <a:gd name="connsiteX18" fmla="*/ 1325221 w 2908907"/>
                      <a:gd name="connsiteY18" fmla="*/ 2432150 h 3864850"/>
                      <a:gd name="connsiteX19" fmla="*/ 1233574 w 2908907"/>
                      <a:gd name="connsiteY19" fmla="*/ 2643640 h 3864850"/>
                      <a:gd name="connsiteX20" fmla="*/ 1301720 w 2908907"/>
                      <a:gd name="connsiteY20" fmla="*/ 2911528 h 3864850"/>
                      <a:gd name="connsiteX21" fmla="*/ 1480314 w 2908907"/>
                      <a:gd name="connsiteY21" fmla="*/ 2580193 h 3864850"/>
                      <a:gd name="connsiteX22" fmla="*/ 1618957 w 2908907"/>
                      <a:gd name="connsiteY22" fmla="*/ 2737636 h 3864850"/>
                      <a:gd name="connsiteX23" fmla="*/ 1644807 w 2908907"/>
                      <a:gd name="connsiteY23" fmla="*/ 2279406 h 3864850"/>
                      <a:gd name="connsiteX24" fmla="*/ 1522611 w 2908907"/>
                      <a:gd name="connsiteY24" fmla="*/ 2065566 h 3864850"/>
                      <a:gd name="connsiteX25" fmla="*/ 744793 w 2908907"/>
                      <a:gd name="connsiteY25" fmla="*/ 2067915 h 3864850"/>
                      <a:gd name="connsiteX26" fmla="*/ 624947 w 2908907"/>
                      <a:gd name="connsiteY26" fmla="*/ 2279406 h 3864850"/>
                      <a:gd name="connsiteX27" fmla="*/ 622598 w 2908907"/>
                      <a:gd name="connsiteY27" fmla="*/ 2739986 h 3864850"/>
                      <a:gd name="connsiteX28" fmla="*/ 817639 w 2908907"/>
                      <a:gd name="connsiteY28" fmla="*/ 2570792 h 3864850"/>
                      <a:gd name="connsiteX29" fmla="*/ 989183 w 2908907"/>
                      <a:gd name="connsiteY29" fmla="*/ 2906828 h 3864850"/>
                      <a:gd name="connsiteX30" fmla="*/ 1033830 w 2908907"/>
                      <a:gd name="connsiteY30" fmla="*/ 2631889 h 3864850"/>
                      <a:gd name="connsiteX31" fmla="*/ 963333 w 2908907"/>
                      <a:gd name="connsiteY31" fmla="*/ 2439198 h 3864850"/>
                      <a:gd name="connsiteX32" fmla="*/ 1045580 w 2908907"/>
                      <a:gd name="connsiteY32" fmla="*/ 2321703 h 3864850"/>
                      <a:gd name="connsiteX33" fmla="*/ 744793 w 2908907"/>
                      <a:gd name="connsiteY33" fmla="*/ 2067915 h 3864850"/>
                      <a:gd name="connsiteX0" fmla="*/ 1130078 w 2908909"/>
                      <a:gd name="connsiteY0" fmla="*/ 53 h 4021308"/>
                      <a:gd name="connsiteX1" fmla="*/ 1887485 w 2908909"/>
                      <a:gd name="connsiteY1" fmla="*/ 536424 h 4021308"/>
                      <a:gd name="connsiteX2" fmla="*/ 1870395 w 2908909"/>
                      <a:gd name="connsiteY2" fmla="*/ 1008112 h 4021308"/>
                      <a:gd name="connsiteX3" fmla="*/ 1804598 w 2908909"/>
                      <a:gd name="connsiteY3" fmla="*/ 1562688 h 4021308"/>
                      <a:gd name="connsiteX4" fmla="*/ 1640106 w 2908909"/>
                      <a:gd name="connsiteY4" fmla="*/ 1875225 h 4021308"/>
                      <a:gd name="connsiteX5" fmla="*/ 1818697 w 2908909"/>
                      <a:gd name="connsiteY5" fmla="*/ 2248858 h 4021308"/>
                      <a:gd name="connsiteX6" fmla="*/ 2615315 w 2908909"/>
                      <a:gd name="connsiteY6" fmla="*/ 2671840 h 4021308"/>
                      <a:gd name="connsiteX7" fmla="*/ 2908909 w 2908909"/>
                      <a:gd name="connsiteY7" fmla="*/ 3621769 h 4021308"/>
                      <a:gd name="connsiteX8" fmla="*/ 1494316 w 2908909"/>
                      <a:gd name="connsiteY8" fmla="*/ 4010364 h 4021308"/>
                      <a:gd name="connsiteX9" fmla="*/ 1187390 w 2908909"/>
                      <a:gd name="connsiteY9" fmla="*/ 3199018 h 4021308"/>
                      <a:gd name="connsiteX10" fmla="*/ 1 w 2908909"/>
                      <a:gd name="connsiteY10" fmla="*/ 2439324 h 4021308"/>
                      <a:gd name="connsiteX11" fmla="*/ 476905 w 2908909"/>
                      <a:gd name="connsiteY11" fmla="*/ 2230840 h 4021308"/>
                      <a:gd name="connsiteX12" fmla="*/ 688396 w 2908909"/>
                      <a:gd name="connsiteY12" fmla="*/ 1938672 h 4021308"/>
                      <a:gd name="connsiteX13" fmla="*/ 516853 w 2908909"/>
                      <a:gd name="connsiteY13" fmla="*/ 1590887 h 4021308"/>
                      <a:gd name="connsiteX14" fmla="*/ 375858 w 2908909"/>
                      <a:gd name="connsiteY14" fmla="*/ 994013 h 4021308"/>
                      <a:gd name="connsiteX15" fmla="*/ 412602 w 2908909"/>
                      <a:gd name="connsiteY15" fmla="*/ 437726 h 4021308"/>
                      <a:gd name="connsiteX16" fmla="*/ 1130078 w 2908909"/>
                      <a:gd name="connsiteY16" fmla="*/ 53 h 4021308"/>
                      <a:gd name="connsiteX17" fmla="*/ 1522613 w 2908909"/>
                      <a:gd name="connsiteY17" fmla="*/ 2065566 h 4021308"/>
                      <a:gd name="connsiteX18" fmla="*/ 1233575 w 2908909"/>
                      <a:gd name="connsiteY18" fmla="*/ 2307604 h 4021308"/>
                      <a:gd name="connsiteX19" fmla="*/ 1325223 w 2908909"/>
                      <a:gd name="connsiteY19" fmla="*/ 2432150 h 4021308"/>
                      <a:gd name="connsiteX20" fmla="*/ 1233576 w 2908909"/>
                      <a:gd name="connsiteY20" fmla="*/ 2643640 h 4021308"/>
                      <a:gd name="connsiteX21" fmla="*/ 1301722 w 2908909"/>
                      <a:gd name="connsiteY21" fmla="*/ 2911528 h 4021308"/>
                      <a:gd name="connsiteX22" fmla="*/ 1480316 w 2908909"/>
                      <a:gd name="connsiteY22" fmla="*/ 2580193 h 4021308"/>
                      <a:gd name="connsiteX23" fmla="*/ 1618959 w 2908909"/>
                      <a:gd name="connsiteY23" fmla="*/ 2737636 h 4021308"/>
                      <a:gd name="connsiteX24" fmla="*/ 1644809 w 2908909"/>
                      <a:gd name="connsiteY24" fmla="*/ 2279406 h 4021308"/>
                      <a:gd name="connsiteX25" fmla="*/ 1522613 w 2908909"/>
                      <a:gd name="connsiteY25" fmla="*/ 2065566 h 4021308"/>
                      <a:gd name="connsiteX26" fmla="*/ 744795 w 2908909"/>
                      <a:gd name="connsiteY26" fmla="*/ 2067915 h 4021308"/>
                      <a:gd name="connsiteX27" fmla="*/ 624949 w 2908909"/>
                      <a:gd name="connsiteY27" fmla="*/ 2279406 h 4021308"/>
                      <a:gd name="connsiteX28" fmla="*/ 622600 w 2908909"/>
                      <a:gd name="connsiteY28" fmla="*/ 2739986 h 4021308"/>
                      <a:gd name="connsiteX29" fmla="*/ 817641 w 2908909"/>
                      <a:gd name="connsiteY29" fmla="*/ 2570792 h 4021308"/>
                      <a:gd name="connsiteX30" fmla="*/ 989185 w 2908909"/>
                      <a:gd name="connsiteY30" fmla="*/ 2906828 h 4021308"/>
                      <a:gd name="connsiteX31" fmla="*/ 1033832 w 2908909"/>
                      <a:gd name="connsiteY31" fmla="*/ 2631889 h 4021308"/>
                      <a:gd name="connsiteX32" fmla="*/ 963335 w 2908909"/>
                      <a:gd name="connsiteY32" fmla="*/ 2439198 h 4021308"/>
                      <a:gd name="connsiteX33" fmla="*/ 1045582 w 2908909"/>
                      <a:gd name="connsiteY33" fmla="*/ 2321703 h 4021308"/>
                      <a:gd name="connsiteX34" fmla="*/ 744795 w 2908909"/>
                      <a:gd name="connsiteY34" fmla="*/ 2067915 h 4021308"/>
                      <a:gd name="connsiteX0" fmla="*/ 1130076 w 2908907"/>
                      <a:gd name="connsiteY0" fmla="*/ 53 h 4021308"/>
                      <a:gd name="connsiteX1" fmla="*/ 1887483 w 2908907"/>
                      <a:gd name="connsiteY1" fmla="*/ 536424 h 4021308"/>
                      <a:gd name="connsiteX2" fmla="*/ 1870393 w 2908907"/>
                      <a:gd name="connsiteY2" fmla="*/ 1008112 h 4021308"/>
                      <a:gd name="connsiteX3" fmla="*/ 1804596 w 2908907"/>
                      <a:gd name="connsiteY3" fmla="*/ 1562688 h 4021308"/>
                      <a:gd name="connsiteX4" fmla="*/ 1640104 w 2908907"/>
                      <a:gd name="connsiteY4" fmla="*/ 1875225 h 4021308"/>
                      <a:gd name="connsiteX5" fmla="*/ 1818695 w 2908907"/>
                      <a:gd name="connsiteY5" fmla="*/ 2248858 h 4021308"/>
                      <a:gd name="connsiteX6" fmla="*/ 2615313 w 2908907"/>
                      <a:gd name="connsiteY6" fmla="*/ 2671840 h 4021308"/>
                      <a:gd name="connsiteX7" fmla="*/ 2908907 w 2908907"/>
                      <a:gd name="connsiteY7" fmla="*/ 3621769 h 4021308"/>
                      <a:gd name="connsiteX8" fmla="*/ 1494314 w 2908907"/>
                      <a:gd name="connsiteY8" fmla="*/ 4010364 h 4021308"/>
                      <a:gd name="connsiteX9" fmla="*/ 1187388 w 2908907"/>
                      <a:gd name="connsiteY9" fmla="*/ 3199018 h 4021308"/>
                      <a:gd name="connsiteX10" fmla="*/ -1 w 2908907"/>
                      <a:gd name="connsiteY10" fmla="*/ 2439324 h 4021308"/>
                      <a:gd name="connsiteX11" fmla="*/ 476903 w 2908907"/>
                      <a:gd name="connsiteY11" fmla="*/ 2230840 h 4021308"/>
                      <a:gd name="connsiteX12" fmla="*/ 688394 w 2908907"/>
                      <a:gd name="connsiteY12" fmla="*/ 1938672 h 4021308"/>
                      <a:gd name="connsiteX13" fmla="*/ 516851 w 2908907"/>
                      <a:gd name="connsiteY13" fmla="*/ 1590887 h 4021308"/>
                      <a:gd name="connsiteX14" fmla="*/ 375856 w 2908907"/>
                      <a:gd name="connsiteY14" fmla="*/ 994013 h 4021308"/>
                      <a:gd name="connsiteX15" fmla="*/ 412600 w 2908907"/>
                      <a:gd name="connsiteY15" fmla="*/ 437726 h 4021308"/>
                      <a:gd name="connsiteX16" fmla="*/ 1130076 w 2908907"/>
                      <a:gd name="connsiteY16" fmla="*/ 53 h 4021308"/>
                      <a:gd name="connsiteX17" fmla="*/ 1522611 w 2908907"/>
                      <a:gd name="connsiteY17" fmla="*/ 2065566 h 4021308"/>
                      <a:gd name="connsiteX18" fmla="*/ 1233573 w 2908907"/>
                      <a:gd name="connsiteY18" fmla="*/ 2307604 h 4021308"/>
                      <a:gd name="connsiteX19" fmla="*/ 1325221 w 2908907"/>
                      <a:gd name="connsiteY19" fmla="*/ 2432150 h 4021308"/>
                      <a:gd name="connsiteX20" fmla="*/ 1233574 w 2908907"/>
                      <a:gd name="connsiteY20" fmla="*/ 2643640 h 4021308"/>
                      <a:gd name="connsiteX21" fmla="*/ 1301720 w 2908907"/>
                      <a:gd name="connsiteY21" fmla="*/ 2911528 h 4021308"/>
                      <a:gd name="connsiteX22" fmla="*/ 1480314 w 2908907"/>
                      <a:gd name="connsiteY22" fmla="*/ 2580193 h 4021308"/>
                      <a:gd name="connsiteX23" fmla="*/ 1618957 w 2908907"/>
                      <a:gd name="connsiteY23" fmla="*/ 2737636 h 4021308"/>
                      <a:gd name="connsiteX24" fmla="*/ 1644807 w 2908907"/>
                      <a:gd name="connsiteY24" fmla="*/ 2279406 h 4021308"/>
                      <a:gd name="connsiteX25" fmla="*/ 1522611 w 2908907"/>
                      <a:gd name="connsiteY25" fmla="*/ 2065566 h 4021308"/>
                      <a:gd name="connsiteX26" fmla="*/ 744793 w 2908907"/>
                      <a:gd name="connsiteY26" fmla="*/ 2067915 h 4021308"/>
                      <a:gd name="connsiteX27" fmla="*/ 624947 w 2908907"/>
                      <a:gd name="connsiteY27" fmla="*/ 2279406 h 4021308"/>
                      <a:gd name="connsiteX28" fmla="*/ 622598 w 2908907"/>
                      <a:gd name="connsiteY28" fmla="*/ 2739986 h 4021308"/>
                      <a:gd name="connsiteX29" fmla="*/ 817639 w 2908907"/>
                      <a:gd name="connsiteY29" fmla="*/ 2570792 h 4021308"/>
                      <a:gd name="connsiteX30" fmla="*/ 989183 w 2908907"/>
                      <a:gd name="connsiteY30" fmla="*/ 2906828 h 4021308"/>
                      <a:gd name="connsiteX31" fmla="*/ 1033830 w 2908907"/>
                      <a:gd name="connsiteY31" fmla="*/ 2631889 h 4021308"/>
                      <a:gd name="connsiteX32" fmla="*/ 963333 w 2908907"/>
                      <a:gd name="connsiteY32" fmla="*/ 2439198 h 4021308"/>
                      <a:gd name="connsiteX33" fmla="*/ 1045580 w 2908907"/>
                      <a:gd name="connsiteY33" fmla="*/ 2321703 h 4021308"/>
                      <a:gd name="connsiteX34" fmla="*/ 744793 w 2908907"/>
                      <a:gd name="connsiteY34" fmla="*/ 2067915 h 4021308"/>
                      <a:gd name="connsiteX0" fmla="*/ 1130078 w 2908909"/>
                      <a:gd name="connsiteY0" fmla="*/ 53 h 4021308"/>
                      <a:gd name="connsiteX1" fmla="*/ 1887485 w 2908909"/>
                      <a:gd name="connsiteY1" fmla="*/ 536424 h 4021308"/>
                      <a:gd name="connsiteX2" fmla="*/ 1870395 w 2908909"/>
                      <a:gd name="connsiteY2" fmla="*/ 1008112 h 4021308"/>
                      <a:gd name="connsiteX3" fmla="*/ 1804598 w 2908909"/>
                      <a:gd name="connsiteY3" fmla="*/ 1562688 h 4021308"/>
                      <a:gd name="connsiteX4" fmla="*/ 1640106 w 2908909"/>
                      <a:gd name="connsiteY4" fmla="*/ 1875225 h 4021308"/>
                      <a:gd name="connsiteX5" fmla="*/ 1818697 w 2908909"/>
                      <a:gd name="connsiteY5" fmla="*/ 2248858 h 4021308"/>
                      <a:gd name="connsiteX6" fmla="*/ 2615315 w 2908909"/>
                      <a:gd name="connsiteY6" fmla="*/ 2671840 h 4021308"/>
                      <a:gd name="connsiteX7" fmla="*/ 2908909 w 2908909"/>
                      <a:gd name="connsiteY7" fmla="*/ 3621769 h 4021308"/>
                      <a:gd name="connsiteX8" fmla="*/ 1494316 w 2908909"/>
                      <a:gd name="connsiteY8" fmla="*/ 4010364 h 4021308"/>
                      <a:gd name="connsiteX9" fmla="*/ 1187390 w 2908909"/>
                      <a:gd name="connsiteY9" fmla="*/ 3199018 h 4021308"/>
                      <a:gd name="connsiteX10" fmla="*/ 1 w 2908909"/>
                      <a:gd name="connsiteY10" fmla="*/ 2439324 h 4021308"/>
                      <a:gd name="connsiteX11" fmla="*/ 476905 w 2908909"/>
                      <a:gd name="connsiteY11" fmla="*/ 2230840 h 4021308"/>
                      <a:gd name="connsiteX12" fmla="*/ 688396 w 2908909"/>
                      <a:gd name="connsiteY12" fmla="*/ 1938672 h 4021308"/>
                      <a:gd name="connsiteX13" fmla="*/ 516853 w 2908909"/>
                      <a:gd name="connsiteY13" fmla="*/ 1590887 h 4021308"/>
                      <a:gd name="connsiteX14" fmla="*/ 375858 w 2908909"/>
                      <a:gd name="connsiteY14" fmla="*/ 994013 h 4021308"/>
                      <a:gd name="connsiteX15" fmla="*/ 412602 w 2908909"/>
                      <a:gd name="connsiteY15" fmla="*/ 437726 h 4021308"/>
                      <a:gd name="connsiteX16" fmla="*/ 1130078 w 2908909"/>
                      <a:gd name="connsiteY16" fmla="*/ 53 h 4021308"/>
                      <a:gd name="connsiteX17" fmla="*/ 1522613 w 2908909"/>
                      <a:gd name="connsiteY17" fmla="*/ 2065566 h 4021308"/>
                      <a:gd name="connsiteX18" fmla="*/ 1233575 w 2908909"/>
                      <a:gd name="connsiteY18" fmla="*/ 2307604 h 4021308"/>
                      <a:gd name="connsiteX19" fmla="*/ 1325223 w 2908909"/>
                      <a:gd name="connsiteY19" fmla="*/ 2432150 h 4021308"/>
                      <a:gd name="connsiteX20" fmla="*/ 1233576 w 2908909"/>
                      <a:gd name="connsiteY20" fmla="*/ 2643640 h 4021308"/>
                      <a:gd name="connsiteX21" fmla="*/ 1301722 w 2908909"/>
                      <a:gd name="connsiteY21" fmla="*/ 2911528 h 4021308"/>
                      <a:gd name="connsiteX22" fmla="*/ 1480316 w 2908909"/>
                      <a:gd name="connsiteY22" fmla="*/ 2580193 h 4021308"/>
                      <a:gd name="connsiteX23" fmla="*/ 1618959 w 2908909"/>
                      <a:gd name="connsiteY23" fmla="*/ 2737636 h 4021308"/>
                      <a:gd name="connsiteX24" fmla="*/ 1644809 w 2908909"/>
                      <a:gd name="connsiteY24" fmla="*/ 2279406 h 4021308"/>
                      <a:gd name="connsiteX25" fmla="*/ 1522613 w 2908909"/>
                      <a:gd name="connsiteY25" fmla="*/ 2065566 h 4021308"/>
                      <a:gd name="connsiteX26" fmla="*/ 744795 w 2908909"/>
                      <a:gd name="connsiteY26" fmla="*/ 2067915 h 4021308"/>
                      <a:gd name="connsiteX27" fmla="*/ 624949 w 2908909"/>
                      <a:gd name="connsiteY27" fmla="*/ 2279406 h 4021308"/>
                      <a:gd name="connsiteX28" fmla="*/ 622600 w 2908909"/>
                      <a:gd name="connsiteY28" fmla="*/ 2739986 h 4021308"/>
                      <a:gd name="connsiteX29" fmla="*/ 817641 w 2908909"/>
                      <a:gd name="connsiteY29" fmla="*/ 2570792 h 4021308"/>
                      <a:gd name="connsiteX30" fmla="*/ 989185 w 2908909"/>
                      <a:gd name="connsiteY30" fmla="*/ 2906828 h 4021308"/>
                      <a:gd name="connsiteX31" fmla="*/ 1033832 w 2908909"/>
                      <a:gd name="connsiteY31" fmla="*/ 2631889 h 4021308"/>
                      <a:gd name="connsiteX32" fmla="*/ 963335 w 2908909"/>
                      <a:gd name="connsiteY32" fmla="*/ 2439198 h 4021308"/>
                      <a:gd name="connsiteX33" fmla="*/ 1045582 w 2908909"/>
                      <a:gd name="connsiteY33" fmla="*/ 2321703 h 4021308"/>
                      <a:gd name="connsiteX34" fmla="*/ 744795 w 2908909"/>
                      <a:gd name="connsiteY34" fmla="*/ 2067915 h 4021308"/>
                      <a:gd name="connsiteX0" fmla="*/ 1130076 w 2808540"/>
                      <a:gd name="connsiteY0" fmla="*/ 53 h 4021308"/>
                      <a:gd name="connsiteX1" fmla="*/ 1887483 w 2808540"/>
                      <a:gd name="connsiteY1" fmla="*/ 536424 h 4021308"/>
                      <a:gd name="connsiteX2" fmla="*/ 1870393 w 2808540"/>
                      <a:gd name="connsiteY2" fmla="*/ 1008112 h 4021308"/>
                      <a:gd name="connsiteX3" fmla="*/ 1804596 w 2808540"/>
                      <a:gd name="connsiteY3" fmla="*/ 1562688 h 4021308"/>
                      <a:gd name="connsiteX4" fmla="*/ 1640104 w 2808540"/>
                      <a:gd name="connsiteY4" fmla="*/ 1875225 h 4021308"/>
                      <a:gd name="connsiteX5" fmla="*/ 1818695 w 2808540"/>
                      <a:gd name="connsiteY5" fmla="*/ 2248858 h 4021308"/>
                      <a:gd name="connsiteX6" fmla="*/ 2615313 w 2808540"/>
                      <a:gd name="connsiteY6" fmla="*/ 2671840 h 4021308"/>
                      <a:gd name="connsiteX7" fmla="*/ 2808539 w 2808540"/>
                      <a:gd name="connsiteY7" fmla="*/ 3621769 h 4021308"/>
                      <a:gd name="connsiteX8" fmla="*/ 1494314 w 2808540"/>
                      <a:gd name="connsiteY8" fmla="*/ 4010364 h 4021308"/>
                      <a:gd name="connsiteX9" fmla="*/ 1187388 w 2808540"/>
                      <a:gd name="connsiteY9" fmla="*/ 3199018 h 4021308"/>
                      <a:gd name="connsiteX10" fmla="*/ -1 w 2808540"/>
                      <a:gd name="connsiteY10" fmla="*/ 2439324 h 4021308"/>
                      <a:gd name="connsiteX11" fmla="*/ 476903 w 2808540"/>
                      <a:gd name="connsiteY11" fmla="*/ 2230840 h 4021308"/>
                      <a:gd name="connsiteX12" fmla="*/ 688394 w 2808540"/>
                      <a:gd name="connsiteY12" fmla="*/ 1938672 h 4021308"/>
                      <a:gd name="connsiteX13" fmla="*/ 516851 w 2808540"/>
                      <a:gd name="connsiteY13" fmla="*/ 1590887 h 4021308"/>
                      <a:gd name="connsiteX14" fmla="*/ 375856 w 2808540"/>
                      <a:gd name="connsiteY14" fmla="*/ 994013 h 4021308"/>
                      <a:gd name="connsiteX15" fmla="*/ 412600 w 2808540"/>
                      <a:gd name="connsiteY15" fmla="*/ 437726 h 4021308"/>
                      <a:gd name="connsiteX16" fmla="*/ 1130076 w 2808540"/>
                      <a:gd name="connsiteY16" fmla="*/ 53 h 4021308"/>
                      <a:gd name="connsiteX17" fmla="*/ 1522611 w 2808540"/>
                      <a:gd name="connsiteY17" fmla="*/ 2065566 h 4021308"/>
                      <a:gd name="connsiteX18" fmla="*/ 1233573 w 2808540"/>
                      <a:gd name="connsiteY18" fmla="*/ 2307604 h 4021308"/>
                      <a:gd name="connsiteX19" fmla="*/ 1325221 w 2808540"/>
                      <a:gd name="connsiteY19" fmla="*/ 2432150 h 4021308"/>
                      <a:gd name="connsiteX20" fmla="*/ 1233574 w 2808540"/>
                      <a:gd name="connsiteY20" fmla="*/ 2643640 h 4021308"/>
                      <a:gd name="connsiteX21" fmla="*/ 1301720 w 2808540"/>
                      <a:gd name="connsiteY21" fmla="*/ 2911528 h 4021308"/>
                      <a:gd name="connsiteX22" fmla="*/ 1480314 w 2808540"/>
                      <a:gd name="connsiteY22" fmla="*/ 2580193 h 4021308"/>
                      <a:gd name="connsiteX23" fmla="*/ 1618957 w 2808540"/>
                      <a:gd name="connsiteY23" fmla="*/ 2737636 h 4021308"/>
                      <a:gd name="connsiteX24" fmla="*/ 1644807 w 2808540"/>
                      <a:gd name="connsiteY24" fmla="*/ 2279406 h 4021308"/>
                      <a:gd name="connsiteX25" fmla="*/ 1522611 w 2808540"/>
                      <a:gd name="connsiteY25" fmla="*/ 2065566 h 4021308"/>
                      <a:gd name="connsiteX26" fmla="*/ 744793 w 2808540"/>
                      <a:gd name="connsiteY26" fmla="*/ 2067915 h 4021308"/>
                      <a:gd name="connsiteX27" fmla="*/ 624947 w 2808540"/>
                      <a:gd name="connsiteY27" fmla="*/ 2279406 h 4021308"/>
                      <a:gd name="connsiteX28" fmla="*/ 622598 w 2808540"/>
                      <a:gd name="connsiteY28" fmla="*/ 2739986 h 4021308"/>
                      <a:gd name="connsiteX29" fmla="*/ 817639 w 2808540"/>
                      <a:gd name="connsiteY29" fmla="*/ 2570792 h 4021308"/>
                      <a:gd name="connsiteX30" fmla="*/ 989183 w 2808540"/>
                      <a:gd name="connsiteY30" fmla="*/ 2906828 h 4021308"/>
                      <a:gd name="connsiteX31" fmla="*/ 1033830 w 2808540"/>
                      <a:gd name="connsiteY31" fmla="*/ 2631889 h 4021308"/>
                      <a:gd name="connsiteX32" fmla="*/ 963333 w 2808540"/>
                      <a:gd name="connsiteY32" fmla="*/ 2439198 h 4021308"/>
                      <a:gd name="connsiteX33" fmla="*/ 1045580 w 2808540"/>
                      <a:gd name="connsiteY33" fmla="*/ 2321703 h 4021308"/>
                      <a:gd name="connsiteX34" fmla="*/ 744793 w 2808540"/>
                      <a:gd name="connsiteY34" fmla="*/ 2067915 h 4021308"/>
                      <a:gd name="connsiteX0" fmla="*/ 1130078 w 2808540"/>
                      <a:gd name="connsiteY0" fmla="*/ 53 h 4025919"/>
                      <a:gd name="connsiteX1" fmla="*/ 1887485 w 2808540"/>
                      <a:gd name="connsiteY1" fmla="*/ 536424 h 4025919"/>
                      <a:gd name="connsiteX2" fmla="*/ 1870395 w 2808540"/>
                      <a:gd name="connsiteY2" fmla="*/ 1008112 h 4025919"/>
                      <a:gd name="connsiteX3" fmla="*/ 1804598 w 2808540"/>
                      <a:gd name="connsiteY3" fmla="*/ 1562688 h 4025919"/>
                      <a:gd name="connsiteX4" fmla="*/ 1640106 w 2808540"/>
                      <a:gd name="connsiteY4" fmla="*/ 1875225 h 4025919"/>
                      <a:gd name="connsiteX5" fmla="*/ 1818697 w 2808540"/>
                      <a:gd name="connsiteY5" fmla="*/ 2248858 h 4025919"/>
                      <a:gd name="connsiteX6" fmla="*/ 2615315 w 2808540"/>
                      <a:gd name="connsiteY6" fmla="*/ 2671840 h 4025919"/>
                      <a:gd name="connsiteX7" fmla="*/ 2808541 w 2808540"/>
                      <a:gd name="connsiteY7" fmla="*/ 3621769 h 4025919"/>
                      <a:gd name="connsiteX8" fmla="*/ 1494316 w 2808540"/>
                      <a:gd name="connsiteY8" fmla="*/ 4010364 h 4025919"/>
                      <a:gd name="connsiteX9" fmla="*/ 1187390 w 2808540"/>
                      <a:gd name="connsiteY9" fmla="*/ 3199018 h 4025919"/>
                      <a:gd name="connsiteX10" fmla="*/ 1 w 2808540"/>
                      <a:gd name="connsiteY10" fmla="*/ 2439324 h 4025919"/>
                      <a:gd name="connsiteX11" fmla="*/ 476905 w 2808540"/>
                      <a:gd name="connsiteY11" fmla="*/ 2230840 h 4025919"/>
                      <a:gd name="connsiteX12" fmla="*/ 688396 w 2808540"/>
                      <a:gd name="connsiteY12" fmla="*/ 1938672 h 4025919"/>
                      <a:gd name="connsiteX13" fmla="*/ 516853 w 2808540"/>
                      <a:gd name="connsiteY13" fmla="*/ 1590887 h 4025919"/>
                      <a:gd name="connsiteX14" fmla="*/ 375858 w 2808540"/>
                      <a:gd name="connsiteY14" fmla="*/ 994013 h 4025919"/>
                      <a:gd name="connsiteX15" fmla="*/ 412602 w 2808540"/>
                      <a:gd name="connsiteY15" fmla="*/ 437726 h 4025919"/>
                      <a:gd name="connsiteX16" fmla="*/ 1130078 w 2808540"/>
                      <a:gd name="connsiteY16" fmla="*/ 53 h 4025919"/>
                      <a:gd name="connsiteX17" fmla="*/ 1522613 w 2808540"/>
                      <a:gd name="connsiteY17" fmla="*/ 2065566 h 4025919"/>
                      <a:gd name="connsiteX18" fmla="*/ 1233575 w 2808540"/>
                      <a:gd name="connsiteY18" fmla="*/ 2307604 h 4025919"/>
                      <a:gd name="connsiteX19" fmla="*/ 1325223 w 2808540"/>
                      <a:gd name="connsiteY19" fmla="*/ 2432150 h 4025919"/>
                      <a:gd name="connsiteX20" fmla="*/ 1233576 w 2808540"/>
                      <a:gd name="connsiteY20" fmla="*/ 2643640 h 4025919"/>
                      <a:gd name="connsiteX21" fmla="*/ 1301722 w 2808540"/>
                      <a:gd name="connsiteY21" fmla="*/ 2911528 h 4025919"/>
                      <a:gd name="connsiteX22" fmla="*/ 1480316 w 2808540"/>
                      <a:gd name="connsiteY22" fmla="*/ 2580193 h 4025919"/>
                      <a:gd name="connsiteX23" fmla="*/ 1618959 w 2808540"/>
                      <a:gd name="connsiteY23" fmla="*/ 2737636 h 4025919"/>
                      <a:gd name="connsiteX24" fmla="*/ 1644809 w 2808540"/>
                      <a:gd name="connsiteY24" fmla="*/ 2279406 h 4025919"/>
                      <a:gd name="connsiteX25" fmla="*/ 1522613 w 2808540"/>
                      <a:gd name="connsiteY25" fmla="*/ 2065566 h 4025919"/>
                      <a:gd name="connsiteX26" fmla="*/ 744795 w 2808540"/>
                      <a:gd name="connsiteY26" fmla="*/ 2067915 h 4025919"/>
                      <a:gd name="connsiteX27" fmla="*/ 624949 w 2808540"/>
                      <a:gd name="connsiteY27" fmla="*/ 2279406 h 4025919"/>
                      <a:gd name="connsiteX28" fmla="*/ 622600 w 2808540"/>
                      <a:gd name="connsiteY28" fmla="*/ 2739986 h 4025919"/>
                      <a:gd name="connsiteX29" fmla="*/ 817641 w 2808540"/>
                      <a:gd name="connsiteY29" fmla="*/ 2570792 h 4025919"/>
                      <a:gd name="connsiteX30" fmla="*/ 989185 w 2808540"/>
                      <a:gd name="connsiteY30" fmla="*/ 2906828 h 4025919"/>
                      <a:gd name="connsiteX31" fmla="*/ 1033832 w 2808540"/>
                      <a:gd name="connsiteY31" fmla="*/ 2631889 h 4025919"/>
                      <a:gd name="connsiteX32" fmla="*/ 963335 w 2808540"/>
                      <a:gd name="connsiteY32" fmla="*/ 2439198 h 4025919"/>
                      <a:gd name="connsiteX33" fmla="*/ 1045582 w 2808540"/>
                      <a:gd name="connsiteY33" fmla="*/ 2321703 h 4025919"/>
                      <a:gd name="connsiteX34" fmla="*/ 744795 w 2808540"/>
                      <a:gd name="connsiteY34" fmla="*/ 2067915 h 4025919"/>
                      <a:gd name="connsiteX0" fmla="*/ 1130076 w 2808540"/>
                      <a:gd name="connsiteY0" fmla="*/ 53 h 4025919"/>
                      <a:gd name="connsiteX1" fmla="*/ 1887483 w 2808540"/>
                      <a:gd name="connsiteY1" fmla="*/ 536424 h 4025919"/>
                      <a:gd name="connsiteX2" fmla="*/ 1870393 w 2808540"/>
                      <a:gd name="connsiteY2" fmla="*/ 1008112 h 4025919"/>
                      <a:gd name="connsiteX3" fmla="*/ 1804596 w 2808540"/>
                      <a:gd name="connsiteY3" fmla="*/ 1562688 h 4025919"/>
                      <a:gd name="connsiteX4" fmla="*/ 1640104 w 2808540"/>
                      <a:gd name="connsiteY4" fmla="*/ 1875225 h 4025919"/>
                      <a:gd name="connsiteX5" fmla="*/ 1818695 w 2808540"/>
                      <a:gd name="connsiteY5" fmla="*/ 2248858 h 4025919"/>
                      <a:gd name="connsiteX6" fmla="*/ 2615314 w 2808540"/>
                      <a:gd name="connsiteY6" fmla="*/ 2762172 h 4025919"/>
                      <a:gd name="connsiteX7" fmla="*/ 2808539 w 2808540"/>
                      <a:gd name="connsiteY7" fmla="*/ 3621769 h 4025919"/>
                      <a:gd name="connsiteX8" fmla="*/ 1494314 w 2808540"/>
                      <a:gd name="connsiteY8" fmla="*/ 4010364 h 4025919"/>
                      <a:gd name="connsiteX9" fmla="*/ 1187388 w 2808540"/>
                      <a:gd name="connsiteY9" fmla="*/ 3199018 h 4025919"/>
                      <a:gd name="connsiteX10" fmla="*/ -1 w 2808540"/>
                      <a:gd name="connsiteY10" fmla="*/ 2439324 h 4025919"/>
                      <a:gd name="connsiteX11" fmla="*/ 476903 w 2808540"/>
                      <a:gd name="connsiteY11" fmla="*/ 2230840 h 4025919"/>
                      <a:gd name="connsiteX12" fmla="*/ 688394 w 2808540"/>
                      <a:gd name="connsiteY12" fmla="*/ 1938672 h 4025919"/>
                      <a:gd name="connsiteX13" fmla="*/ 516851 w 2808540"/>
                      <a:gd name="connsiteY13" fmla="*/ 1590887 h 4025919"/>
                      <a:gd name="connsiteX14" fmla="*/ 375856 w 2808540"/>
                      <a:gd name="connsiteY14" fmla="*/ 994013 h 4025919"/>
                      <a:gd name="connsiteX15" fmla="*/ 412600 w 2808540"/>
                      <a:gd name="connsiteY15" fmla="*/ 437726 h 4025919"/>
                      <a:gd name="connsiteX16" fmla="*/ 1130076 w 2808540"/>
                      <a:gd name="connsiteY16" fmla="*/ 53 h 4025919"/>
                      <a:gd name="connsiteX17" fmla="*/ 1522611 w 2808540"/>
                      <a:gd name="connsiteY17" fmla="*/ 2065566 h 4025919"/>
                      <a:gd name="connsiteX18" fmla="*/ 1233573 w 2808540"/>
                      <a:gd name="connsiteY18" fmla="*/ 2307604 h 4025919"/>
                      <a:gd name="connsiteX19" fmla="*/ 1325221 w 2808540"/>
                      <a:gd name="connsiteY19" fmla="*/ 2432150 h 4025919"/>
                      <a:gd name="connsiteX20" fmla="*/ 1233574 w 2808540"/>
                      <a:gd name="connsiteY20" fmla="*/ 2643640 h 4025919"/>
                      <a:gd name="connsiteX21" fmla="*/ 1301720 w 2808540"/>
                      <a:gd name="connsiteY21" fmla="*/ 2911528 h 4025919"/>
                      <a:gd name="connsiteX22" fmla="*/ 1480314 w 2808540"/>
                      <a:gd name="connsiteY22" fmla="*/ 2580193 h 4025919"/>
                      <a:gd name="connsiteX23" fmla="*/ 1618957 w 2808540"/>
                      <a:gd name="connsiteY23" fmla="*/ 2737636 h 4025919"/>
                      <a:gd name="connsiteX24" fmla="*/ 1644807 w 2808540"/>
                      <a:gd name="connsiteY24" fmla="*/ 2279406 h 4025919"/>
                      <a:gd name="connsiteX25" fmla="*/ 1522611 w 2808540"/>
                      <a:gd name="connsiteY25" fmla="*/ 2065566 h 4025919"/>
                      <a:gd name="connsiteX26" fmla="*/ 744793 w 2808540"/>
                      <a:gd name="connsiteY26" fmla="*/ 2067915 h 4025919"/>
                      <a:gd name="connsiteX27" fmla="*/ 624947 w 2808540"/>
                      <a:gd name="connsiteY27" fmla="*/ 2279406 h 4025919"/>
                      <a:gd name="connsiteX28" fmla="*/ 622598 w 2808540"/>
                      <a:gd name="connsiteY28" fmla="*/ 2739986 h 4025919"/>
                      <a:gd name="connsiteX29" fmla="*/ 817639 w 2808540"/>
                      <a:gd name="connsiteY29" fmla="*/ 2570792 h 4025919"/>
                      <a:gd name="connsiteX30" fmla="*/ 989183 w 2808540"/>
                      <a:gd name="connsiteY30" fmla="*/ 2906828 h 4025919"/>
                      <a:gd name="connsiteX31" fmla="*/ 1033830 w 2808540"/>
                      <a:gd name="connsiteY31" fmla="*/ 2631889 h 4025919"/>
                      <a:gd name="connsiteX32" fmla="*/ 963333 w 2808540"/>
                      <a:gd name="connsiteY32" fmla="*/ 2439198 h 4025919"/>
                      <a:gd name="connsiteX33" fmla="*/ 1045580 w 2808540"/>
                      <a:gd name="connsiteY33" fmla="*/ 2321703 h 4025919"/>
                      <a:gd name="connsiteX34" fmla="*/ 744793 w 2808540"/>
                      <a:gd name="connsiteY34" fmla="*/ 2067915 h 4025919"/>
                      <a:gd name="connsiteX0" fmla="*/ 1130078 w 2808540"/>
                      <a:gd name="connsiteY0" fmla="*/ 53 h 4025919"/>
                      <a:gd name="connsiteX1" fmla="*/ 1887485 w 2808540"/>
                      <a:gd name="connsiteY1" fmla="*/ 536424 h 4025919"/>
                      <a:gd name="connsiteX2" fmla="*/ 1870395 w 2808540"/>
                      <a:gd name="connsiteY2" fmla="*/ 1008112 h 4025919"/>
                      <a:gd name="connsiteX3" fmla="*/ 1804598 w 2808540"/>
                      <a:gd name="connsiteY3" fmla="*/ 1562688 h 4025919"/>
                      <a:gd name="connsiteX4" fmla="*/ 1589922 w 2808540"/>
                      <a:gd name="connsiteY4" fmla="*/ 1895298 h 4025919"/>
                      <a:gd name="connsiteX5" fmla="*/ 1818697 w 2808540"/>
                      <a:gd name="connsiteY5" fmla="*/ 2248858 h 4025919"/>
                      <a:gd name="connsiteX6" fmla="*/ 2615316 w 2808540"/>
                      <a:gd name="connsiteY6" fmla="*/ 2762172 h 4025919"/>
                      <a:gd name="connsiteX7" fmla="*/ 2808541 w 2808540"/>
                      <a:gd name="connsiteY7" fmla="*/ 3621769 h 4025919"/>
                      <a:gd name="connsiteX8" fmla="*/ 1494316 w 2808540"/>
                      <a:gd name="connsiteY8" fmla="*/ 4010364 h 4025919"/>
                      <a:gd name="connsiteX9" fmla="*/ 1187390 w 2808540"/>
                      <a:gd name="connsiteY9" fmla="*/ 3199018 h 4025919"/>
                      <a:gd name="connsiteX10" fmla="*/ 1 w 2808540"/>
                      <a:gd name="connsiteY10" fmla="*/ 2439324 h 4025919"/>
                      <a:gd name="connsiteX11" fmla="*/ 476905 w 2808540"/>
                      <a:gd name="connsiteY11" fmla="*/ 2230840 h 4025919"/>
                      <a:gd name="connsiteX12" fmla="*/ 688396 w 2808540"/>
                      <a:gd name="connsiteY12" fmla="*/ 1938672 h 4025919"/>
                      <a:gd name="connsiteX13" fmla="*/ 516853 w 2808540"/>
                      <a:gd name="connsiteY13" fmla="*/ 1590887 h 4025919"/>
                      <a:gd name="connsiteX14" fmla="*/ 375858 w 2808540"/>
                      <a:gd name="connsiteY14" fmla="*/ 994013 h 4025919"/>
                      <a:gd name="connsiteX15" fmla="*/ 412602 w 2808540"/>
                      <a:gd name="connsiteY15" fmla="*/ 437726 h 4025919"/>
                      <a:gd name="connsiteX16" fmla="*/ 1130078 w 2808540"/>
                      <a:gd name="connsiteY16" fmla="*/ 53 h 4025919"/>
                      <a:gd name="connsiteX17" fmla="*/ 1522613 w 2808540"/>
                      <a:gd name="connsiteY17" fmla="*/ 2065566 h 4025919"/>
                      <a:gd name="connsiteX18" fmla="*/ 1233575 w 2808540"/>
                      <a:gd name="connsiteY18" fmla="*/ 2307604 h 4025919"/>
                      <a:gd name="connsiteX19" fmla="*/ 1325223 w 2808540"/>
                      <a:gd name="connsiteY19" fmla="*/ 2432150 h 4025919"/>
                      <a:gd name="connsiteX20" fmla="*/ 1233576 w 2808540"/>
                      <a:gd name="connsiteY20" fmla="*/ 2643640 h 4025919"/>
                      <a:gd name="connsiteX21" fmla="*/ 1301722 w 2808540"/>
                      <a:gd name="connsiteY21" fmla="*/ 2911528 h 4025919"/>
                      <a:gd name="connsiteX22" fmla="*/ 1480316 w 2808540"/>
                      <a:gd name="connsiteY22" fmla="*/ 2580193 h 4025919"/>
                      <a:gd name="connsiteX23" fmla="*/ 1618959 w 2808540"/>
                      <a:gd name="connsiteY23" fmla="*/ 2737636 h 4025919"/>
                      <a:gd name="connsiteX24" fmla="*/ 1644809 w 2808540"/>
                      <a:gd name="connsiteY24" fmla="*/ 2279406 h 4025919"/>
                      <a:gd name="connsiteX25" fmla="*/ 1522613 w 2808540"/>
                      <a:gd name="connsiteY25" fmla="*/ 2065566 h 4025919"/>
                      <a:gd name="connsiteX26" fmla="*/ 744795 w 2808540"/>
                      <a:gd name="connsiteY26" fmla="*/ 2067915 h 4025919"/>
                      <a:gd name="connsiteX27" fmla="*/ 624949 w 2808540"/>
                      <a:gd name="connsiteY27" fmla="*/ 2279406 h 4025919"/>
                      <a:gd name="connsiteX28" fmla="*/ 622600 w 2808540"/>
                      <a:gd name="connsiteY28" fmla="*/ 2739986 h 4025919"/>
                      <a:gd name="connsiteX29" fmla="*/ 817641 w 2808540"/>
                      <a:gd name="connsiteY29" fmla="*/ 2570792 h 4025919"/>
                      <a:gd name="connsiteX30" fmla="*/ 989185 w 2808540"/>
                      <a:gd name="connsiteY30" fmla="*/ 2906828 h 4025919"/>
                      <a:gd name="connsiteX31" fmla="*/ 1033832 w 2808540"/>
                      <a:gd name="connsiteY31" fmla="*/ 2631889 h 4025919"/>
                      <a:gd name="connsiteX32" fmla="*/ 963335 w 2808540"/>
                      <a:gd name="connsiteY32" fmla="*/ 2439198 h 4025919"/>
                      <a:gd name="connsiteX33" fmla="*/ 1045582 w 2808540"/>
                      <a:gd name="connsiteY33" fmla="*/ 2321703 h 4025919"/>
                      <a:gd name="connsiteX34" fmla="*/ 744795 w 2808540"/>
                      <a:gd name="connsiteY34" fmla="*/ 2067915 h 4025919"/>
                      <a:gd name="connsiteX0" fmla="*/ 1130076 w 2808540"/>
                      <a:gd name="connsiteY0" fmla="*/ 53 h 4025919"/>
                      <a:gd name="connsiteX1" fmla="*/ 1887483 w 2808540"/>
                      <a:gd name="connsiteY1" fmla="*/ 536424 h 4025919"/>
                      <a:gd name="connsiteX2" fmla="*/ 1870393 w 2808540"/>
                      <a:gd name="connsiteY2" fmla="*/ 1008112 h 4025919"/>
                      <a:gd name="connsiteX3" fmla="*/ 1804596 w 2808540"/>
                      <a:gd name="connsiteY3" fmla="*/ 1562688 h 4025919"/>
                      <a:gd name="connsiteX4" fmla="*/ 1589920 w 2808540"/>
                      <a:gd name="connsiteY4" fmla="*/ 1895298 h 4025919"/>
                      <a:gd name="connsiteX5" fmla="*/ 1818695 w 2808540"/>
                      <a:gd name="connsiteY5" fmla="*/ 2248858 h 4025919"/>
                      <a:gd name="connsiteX6" fmla="*/ 2615314 w 2808540"/>
                      <a:gd name="connsiteY6" fmla="*/ 2762172 h 4025919"/>
                      <a:gd name="connsiteX7" fmla="*/ 2808539 w 2808540"/>
                      <a:gd name="connsiteY7" fmla="*/ 3621769 h 4025919"/>
                      <a:gd name="connsiteX8" fmla="*/ 1494314 w 2808540"/>
                      <a:gd name="connsiteY8" fmla="*/ 4010364 h 4025919"/>
                      <a:gd name="connsiteX9" fmla="*/ 1187388 w 2808540"/>
                      <a:gd name="connsiteY9" fmla="*/ 3199018 h 4025919"/>
                      <a:gd name="connsiteX10" fmla="*/ -1 w 2808540"/>
                      <a:gd name="connsiteY10" fmla="*/ 2439324 h 4025919"/>
                      <a:gd name="connsiteX11" fmla="*/ 476903 w 2808540"/>
                      <a:gd name="connsiteY11" fmla="*/ 2230840 h 4025919"/>
                      <a:gd name="connsiteX12" fmla="*/ 688394 w 2808540"/>
                      <a:gd name="connsiteY12" fmla="*/ 1938672 h 4025919"/>
                      <a:gd name="connsiteX13" fmla="*/ 516851 w 2808540"/>
                      <a:gd name="connsiteY13" fmla="*/ 1590887 h 4025919"/>
                      <a:gd name="connsiteX14" fmla="*/ 375856 w 2808540"/>
                      <a:gd name="connsiteY14" fmla="*/ 994013 h 4025919"/>
                      <a:gd name="connsiteX15" fmla="*/ 412600 w 2808540"/>
                      <a:gd name="connsiteY15" fmla="*/ 437726 h 4025919"/>
                      <a:gd name="connsiteX16" fmla="*/ 1130076 w 2808540"/>
                      <a:gd name="connsiteY16" fmla="*/ 53 h 4025919"/>
                      <a:gd name="connsiteX17" fmla="*/ 1522611 w 2808540"/>
                      <a:gd name="connsiteY17" fmla="*/ 2065566 h 4025919"/>
                      <a:gd name="connsiteX18" fmla="*/ 1233573 w 2808540"/>
                      <a:gd name="connsiteY18" fmla="*/ 2307604 h 4025919"/>
                      <a:gd name="connsiteX19" fmla="*/ 1325221 w 2808540"/>
                      <a:gd name="connsiteY19" fmla="*/ 2432150 h 4025919"/>
                      <a:gd name="connsiteX20" fmla="*/ 1233574 w 2808540"/>
                      <a:gd name="connsiteY20" fmla="*/ 2643640 h 4025919"/>
                      <a:gd name="connsiteX21" fmla="*/ 1301720 w 2808540"/>
                      <a:gd name="connsiteY21" fmla="*/ 2911528 h 4025919"/>
                      <a:gd name="connsiteX22" fmla="*/ 1480314 w 2808540"/>
                      <a:gd name="connsiteY22" fmla="*/ 2580193 h 4025919"/>
                      <a:gd name="connsiteX23" fmla="*/ 1618957 w 2808540"/>
                      <a:gd name="connsiteY23" fmla="*/ 2737636 h 4025919"/>
                      <a:gd name="connsiteX24" fmla="*/ 1644807 w 2808540"/>
                      <a:gd name="connsiteY24" fmla="*/ 2279406 h 4025919"/>
                      <a:gd name="connsiteX25" fmla="*/ 1522611 w 2808540"/>
                      <a:gd name="connsiteY25" fmla="*/ 2065566 h 4025919"/>
                      <a:gd name="connsiteX26" fmla="*/ 744793 w 2808540"/>
                      <a:gd name="connsiteY26" fmla="*/ 2067915 h 4025919"/>
                      <a:gd name="connsiteX27" fmla="*/ 624947 w 2808540"/>
                      <a:gd name="connsiteY27" fmla="*/ 2279406 h 4025919"/>
                      <a:gd name="connsiteX28" fmla="*/ 622598 w 2808540"/>
                      <a:gd name="connsiteY28" fmla="*/ 2739986 h 4025919"/>
                      <a:gd name="connsiteX29" fmla="*/ 817639 w 2808540"/>
                      <a:gd name="connsiteY29" fmla="*/ 2570792 h 4025919"/>
                      <a:gd name="connsiteX30" fmla="*/ 989183 w 2808540"/>
                      <a:gd name="connsiteY30" fmla="*/ 2906828 h 4025919"/>
                      <a:gd name="connsiteX31" fmla="*/ 1033830 w 2808540"/>
                      <a:gd name="connsiteY31" fmla="*/ 2631889 h 4025919"/>
                      <a:gd name="connsiteX32" fmla="*/ 963333 w 2808540"/>
                      <a:gd name="connsiteY32" fmla="*/ 2439198 h 4025919"/>
                      <a:gd name="connsiteX33" fmla="*/ 1045580 w 2808540"/>
                      <a:gd name="connsiteY33" fmla="*/ 2321703 h 4025919"/>
                      <a:gd name="connsiteX34" fmla="*/ 744793 w 2808540"/>
                      <a:gd name="connsiteY34" fmla="*/ 2067915 h 4025919"/>
                      <a:gd name="connsiteX0" fmla="*/ 1130078 w 2808540"/>
                      <a:gd name="connsiteY0" fmla="*/ 53 h 4025919"/>
                      <a:gd name="connsiteX1" fmla="*/ 1887485 w 2808540"/>
                      <a:gd name="connsiteY1" fmla="*/ 536424 h 4025919"/>
                      <a:gd name="connsiteX2" fmla="*/ 1870395 w 2808540"/>
                      <a:gd name="connsiteY2" fmla="*/ 1008112 h 4025919"/>
                      <a:gd name="connsiteX3" fmla="*/ 1804598 w 2808540"/>
                      <a:gd name="connsiteY3" fmla="*/ 1562688 h 4025919"/>
                      <a:gd name="connsiteX4" fmla="*/ 1589922 w 2808540"/>
                      <a:gd name="connsiteY4" fmla="*/ 1895298 h 4025919"/>
                      <a:gd name="connsiteX5" fmla="*/ 1818697 w 2808540"/>
                      <a:gd name="connsiteY5" fmla="*/ 2248858 h 4025919"/>
                      <a:gd name="connsiteX6" fmla="*/ 2615316 w 2808540"/>
                      <a:gd name="connsiteY6" fmla="*/ 2762172 h 4025919"/>
                      <a:gd name="connsiteX7" fmla="*/ 2808541 w 2808540"/>
                      <a:gd name="connsiteY7" fmla="*/ 3621769 h 4025919"/>
                      <a:gd name="connsiteX8" fmla="*/ 1494316 w 2808540"/>
                      <a:gd name="connsiteY8" fmla="*/ 4010364 h 4025919"/>
                      <a:gd name="connsiteX9" fmla="*/ 1187390 w 2808540"/>
                      <a:gd name="connsiteY9" fmla="*/ 3199018 h 4025919"/>
                      <a:gd name="connsiteX10" fmla="*/ 1 w 2808540"/>
                      <a:gd name="connsiteY10" fmla="*/ 2439324 h 4025919"/>
                      <a:gd name="connsiteX11" fmla="*/ 476905 w 2808540"/>
                      <a:gd name="connsiteY11" fmla="*/ 2230840 h 4025919"/>
                      <a:gd name="connsiteX12" fmla="*/ 688396 w 2808540"/>
                      <a:gd name="connsiteY12" fmla="*/ 1938672 h 4025919"/>
                      <a:gd name="connsiteX13" fmla="*/ 516853 w 2808540"/>
                      <a:gd name="connsiteY13" fmla="*/ 1590887 h 4025919"/>
                      <a:gd name="connsiteX14" fmla="*/ 375858 w 2808540"/>
                      <a:gd name="connsiteY14" fmla="*/ 994013 h 4025919"/>
                      <a:gd name="connsiteX15" fmla="*/ 412602 w 2808540"/>
                      <a:gd name="connsiteY15" fmla="*/ 437726 h 4025919"/>
                      <a:gd name="connsiteX16" fmla="*/ 1130078 w 2808540"/>
                      <a:gd name="connsiteY16" fmla="*/ 53 h 4025919"/>
                      <a:gd name="connsiteX17" fmla="*/ 1522613 w 2808540"/>
                      <a:gd name="connsiteY17" fmla="*/ 2065566 h 4025919"/>
                      <a:gd name="connsiteX18" fmla="*/ 1233575 w 2808540"/>
                      <a:gd name="connsiteY18" fmla="*/ 2307604 h 4025919"/>
                      <a:gd name="connsiteX19" fmla="*/ 1325223 w 2808540"/>
                      <a:gd name="connsiteY19" fmla="*/ 2432150 h 4025919"/>
                      <a:gd name="connsiteX20" fmla="*/ 1233576 w 2808540"/>
                      <a:gd name="connsiteY20" fmla="*/ 2643640 h 4025919"/>
                      <a:gd name="connsiteX21" fmla="*/ 1301722 w 2808540"/>
                      <a:gd name="connsiteY21" fmla="*/ 2911528 h 4025919"/>
                      <a:gd name="connsiteX22" fmla="*/ 1480316 w 2808540"/>
                      <a:gd name="connsiteY22" fmla="*/ 2580193 h 4025919"/>
                      <a:gd name="connsiteX23" fmla="*/ 1618959 w 2808540"/>
                      <a:gd name="connsiteY23" fmla="*/ 2737636 h 4025919"/>
                      <a:gd name="connsiteX24" fmla="*/ 1644809 w 2808540"/>
                      <a:gd name="connsiteY24" fmla="*/ 2279406 h 4025919"/>
                      <a:gd name="connsiteX25" fmla="*/ 1522613 w 2808540"/>
                      <a:gd name="connsiteY25" fmla="*/ 2065566 h 4025919"/>
                      <a:gd name="connsiteX26" fmla="*/ 744795 w 2808540"/>
                      <a:gd name="connsiteY26" fmla="*/ 2067915 h 4025919"/>
                      <a:gd name="connsiteX27" fmla="*/ 624949 w 2808540"/>
                      <a:gd name="connsiteY27" fmla="*/ 2279406 h 4025919"/>
                      <a:gd name="connsiteX28" fmla="*/ 622600 w 2808540"/>
                      <a:gd name="connsiteY28" fmla="*/ 2739986 h 4025919"/>
                      <a:gd name="connsiteX29" fmla="*/ 817641 w 2808540"/>
                      <a:gd name="connsiteY29" fmla="*/ 2570792 h 4025919"/>
                      <a:gd name="connsiteX30" fmla="*/ 989185 w 2808540"/>
                      <a:gd name="connsiteY30" fmla="*/ 2906828 h 4025919"/>
                      <a:gd name="connsiteX31" fmla="*/ 1033832 w 2808540"/>
                      <a:gd name="connsiteY31" fmla="*/ 2631889 h 4025919"/>
                      <a:gd name="connsiteX32" fmla="*/ 963335 w 2808540"/>
                      <a:gd name="connsiteY32" fmla="*/ 2439198 h 4025919"/>
                      <a:gd name="connsiteX33" fmla="*/ 1045582 w 2808540"/>
                      <a:gd name="connsiteY33" fmla="*/ 2321703 h 4025919"/>
                      <a:gd name="connsiteX34" fmla="*/ 744795 w 2808540"/>
                      <a:gd name="connsiteY34" fmla="*/ 2067915 h 4025919"/>
                      <a:gd name="connsiteX0" fmla="*/ 1130076 w 2808540"/>
                      <a:gd name="connsiteY0" fmla="*/ 53 h 4025919"/>
                      <a:gd name="connsiteX1" fmla="*/ 1887483 w 2808540"/>
                      <a:gd name="connsiteY1" fmla="*/ 536424 h 4025919"/>
                      <a:gd name="connsiteX2" fmla="*/ 1870393 w 2808540"/>
                      <a:gd name="connsiteY2" fmla="*/ 1008112 h 4025919"/>
                      <a:gd name="connsiteX3" fmla="*/ 1804596 w 2808540"/>
                      <a:gd name="connsiteY3" fmla="*/ 1562688 h 4025919"/>
                      <a:gd name="connsiteX4" fmla="*/ 1589920 w 2808540"/>
                      <a:gd name="connsiteY4" fmla="*/ 1895298 h 4025919"/>
                      <a:gd name="connsiteX5" fmla="*/ 1818695 w 2808540"/>
                      <a:gd name="connsiteY5" fmla="*/ 2248858 h 4025919"/>
                      <a:gd name="connsiteX6" fmla="*/ 2615314 w 2808540"/>
                      <a:gd name="connsiteY6" fmla="*/ 2762172 h 4025919"/>
                      <a:gd name="connsiteX7" fmla="*/ 2808539 w 2808540"/>
                      <a:gd name="connsiteY7" fmla="*/ 3621769 h 4025919"/>
                      <a:gd name="connsiteX8" fmla="*/ 1494314 w 2808540"/>
                      <a:gd name="connsiteY8" fmla="*/ 4010364 h 4025919"/>
                      <a:gd name="connsiteX9" fmla="*/ 1187388 w 2808540"/>
                      <a:gd name="connsiteY9" fmla="*/ 3199018 h 4025919"/>
                      <a:gd name="connsiteX10" fmla="*/ -1 w 2808540"/>
                      <a:gd name="connsiteY10" fmla="*/ 2439324 h 4025919"/>
                      <a:gd name="connsiteX11" fmla="*/ 476903 w 2808540"/>
                      <a:gd name="connsiteY11" fmla="*/ 2230840 h 4025919"/>
                      <a:gd name="connsiteX12" fmla="*/ 688394 w 2808540"/>
                      <a:gd name="connsiteY12" fmla="*/ 1938672 h 4025919"/>
                      <a:gd name="connsiteX13" fmla="*/ 516851 w 2808540"/>
                      <a:gd name="connsiteY13" fmla="*/ 1590887 h 4025919"/>
                      <a:gd name="connsiteX14" fmla="*/ 375856 w 2808540"/>
                      <a:gd name="connsiteY14" fmla="*/ 994013 h 4025919"/>
                      <a:gd name="connsiteX15" fmla="*/ 412600 w 2808540"/>
                      <a:gd name="connsiteY15" fmla="*/ 437726 h 4025919"/>
                      <a:gd name="connsiteX16" fmla="*/ 1130076 w 2808540"/>
                      <a:gd name="connsiteY16" fmla="*/ 53 h 4025919"/>
                      <a:gd name="connsiteX17" fmla="*/ 1522611 w 2808540"/>
                      <a:gd name="connsiteY17" fmla="*/ 2065566 h 4025919"/>
                      <a:gd name="connsiteX18" fmla="*/ 1233573 w 2808540"/>
                      <a:gd name="connsiteY18" fmla="*/ 2307604 h 4025919"/>
                      <a:gd name="connsiteX19" fmla="*/ 1325221 w 2808540"/>
                      <a:gd name="connsiteY19" fmla="*/ 2432150 h 4025919"/>
                      <a:gd name="connsiteX20" fmla="*/ 1233574 w 2808540"/>
                      <a:gd name="connsiteY20" fmla="*/ 2643640 h 4025919"/>
                      <a:gd name="connsiteX21" fmla="*/ 1301720 w 2808540"/>
                      <a:gd name="connsiteY21" fmla="*/ 2911528 h 4025919"/>
                      <a:gd name="connsiteX22" fmla="*/ 1480314 w 2808540"/>
                      <a:gd name="connsiteY22" fmla="*/ 2580193 h 4025919"/>
                      <a:gd name="connsiteX23" fmla="*/ 1618957 w 2808540"/>
                      <a:gd name="connsiteY23" fmla="*/ 2737636 h 4025919"/>
                      <a:gd name="connsiteX24" fmla="*/ 1644807 w 2808540"/>
                      <a:gd name="connsiteY24" fmla="*/ 2279406 h 4025919"/>
                      <a:gd name="connsiteX25" fmla="*/ 1522611 w 2808540"/>
                      <a:gd name="connsiteY25" fmla="*/ 2065566 h 4025919"/>
                      <a:gd name="connsiteX26" fmla="*/ 744793 w 2808540"/>
                      <a:gd name="connsiteY26" fmla="*/ 2067915 h 4025919"/>
                      <a:gd name="connsiteX27" fmla="*/ 624947 w 2808540"/>
                      <a:gd name="connsiteY27" fmla="*/ 2279406 h 4025919"/>
                      <a:gd name="connsiteX28" fmla="*/ 622598 w 2808540"/>
                      <a:gd name="connsiteY28" fmla="*/ 2739986 h 4025919"/>
                      <a:gd name="connsiteX29" fmla="*/ 817639 w 2808540"/>
                      <a:gd name="connsiteY29" fmla="*/ 2570792 h 4025919"/>
                      <a:gd name="connsiteX30" fmla="*/ 989183 w 2808540"/>
                      <a:gd name="connsiteY30" fmla="*/ 2906828 h 4025919"/>
                      <a:gd name="connsiteX31" fmla="*/ 1033830 w 2808540"/>
                      <a:gd name="connsiteY31" fmla="*/ 2631889 h 4025919"/>
                      <a:gd name="connsiteX32" fmla="*/ 963333 w 2808540"/>
                      <a:gd name="connsiteY32" fmla="*/ 2439198 h 4025919"/>
                      <a:gd name="connsiteX33" fmla="*/ 1045580 w 2808540"/>
                      <a:gd name="connsiteY33" fmla="*/ 2321703 h 4025919"/>
                      <a:gd name="connsiteX34" fmla="*/ 744793 w 2808540"/>
                      <a:gd name="connsiteY34" fmla="*/ 2067915 h 4025919"/>
                      <a:gd name="connsiteX0" fmla="*/ 1130078 w 2808540"/>
                      <a:gd name="connsiteY0" fmla="*/ 53 h 4025919"/>
                      <a:gd name="connsiteX1" fmla="*/ 1887485 w 2808540"/>
                      <a:gd name="connsiteY1" fmla="*/ 536424 h 4025919"/>
                      <a:gd name="connsiteX2" fmla="*/ 1870395 w 2808540"/>
                      <a:gd name="connsiteY2" fmla="*/ 1008112 h 4025919"/>
                      <a:gd name="connsiteX3" fmla="*/ 1804598 w 2808540"/>
                      <a:gd name="connsiteY3" fmla="*/ 1562688 h 4025919"/>
                      <a:gd name="connsiteX4" fmla="*/ 1589922 w 2808540"/>
                      <a:gd name="connsiteY4" fmla="*/ 1895298 h 4025919"/>
                      <a:gd name="connsiteX5" fmla="*/ 1818697 w 2808540"/>
                      <a:gd name="connsiteY5" fmla="*/ 2248858 h 4025919"/>
                      <a:gd name="connsiteX6" fmla="*/ 2615316 w 2808540"/>
                      <a:gd name="connsiteY6" fmla="*/ 2762172 h 4025919"/>
                      <a:gd name="connsiteX7" fmla="*/ 2808541 w 2808540"/>
                      <a:gd name="connsiteY7" fmla="*/ 3621769 h 4025919"/>
                      <a:gd name="connsiteX8" fmla="*/ 1494316 w 2808540"/>
                      <a:gd name="connsiteY8" fmla="*/ 4010364 h 4025919"/>
                      <a:gd name="connsiteX9" fmla="*/ 1036838 w 2808540"/>
                      <a:gd name="connsiteY9" fmla="*/ 3188982 h 4025919"/>
                      <a:gd name="connsiteX10" fmla="*/ 1 w 2808540"/>
                      <a:gd name="connsiteY10" fmla="*/ 2439324 h 4025919"/>
                      <a:gd name="connsiteX11" fmla="*/ 476905 w 2808540"/>
                      <a:gd name="connsiteY11" fmla="*/ 2230840 h 4025919"/>
                      <a:gd name="connsiteX12" fmla="*/ 688396 w 2808540"/>
                      <a:gd name="connsiteY12" fmla="*/ 1938672 h 4025919"/>
                      <a:gd name="connsiteX13" fmla="*/ 516853 w 2808540"/>
                      <a:gd name="connsiteY13" fmla="*/ 1590887 h 4025919"/>
                      <a:gd name="connsiteX14" fmla="*/ 375858 w 2808540"/>
                      <a:gd name="connsiteY14" fmla="*/ 994013 h 4025919"/>
                      <a:gd name="connsiteX15" fmla="*/ 412602 w 2808540"/>
                      <a:gd name="connsiteY15" fmla="*/ 437726 h 4025919"/>
                      <a:gd name="connsiteX16" fmla="*/ 1130078 w 2808540"/>
                      <a:gd name="connsiteY16" fmla="*/ 53 h 4025919"/>
                      <a:gd name="connsiteX17" fmla="*/ 1522613 w 2808540"/>
                      <a:gd name="connsiteY17" fmla="*/ 2065566 h 4025919"/>
                      <a:gd name="connsiteX18" fmla="*/ 1233575 w 2808540"/>
                      <a:gd name="connsiteY18" fmla="*/ 2307604 h 4025919"/>
                      <a:gd name="connsiteX19" fmla="*/ 1325223 w 2808540"/>
                      <a:gd name="connsiteY19" fmla="*/ 2432150 h 4025919"/>
                      <a:gd name="connsiteX20" fmla="*/ 1233576 w 2808540"/>
                      <a:gd name="connsiteY20" fmla="*/ 2643640 h 4025919"/>
                      <a:gd name="connsiteX21" fmla="*/ 1301722 w 2808540"/>
                      <a:gd name="connsiteY21" fmla="*/ 2911528 h 4025919"/>
                      <a:gd name="connsiteX22" fmla="*/ 1480316 w 2808540"/>
                      <a:gd name="connsiteY22" fmla="*/ 2580193 h 4025919"/>
                      <a:gd name="connsiteX23" fmla="*/ 1618959 w 2808540"/>
                      <a:gd name="connsiteY23" fmla="*/ 2737636 h 4025919"/>
                      <a:gd name="connsiteX24" fmla="*/ 1644809 w 2808540"/>
                      <a:gd name="connsiteY24" fmla="*/ 2279406 h 4025919"/>
                      <a:gd name="connsiteX25" fmla="*/ 1522613 w 2808540"/>
                      <a:gd name="connsiteY25" fmla="*/ 2065566 h 4025919"/>
                      <a:gd name="connsiteX26" fmla="*/ 744795 w 2808540"/>
                      <a:gd name="connsiteY26" fmla="*/ 2067915 h 4025919"/>
                      <a:gd name="connsiteX27" fmla="*/ 624949 w 2808540"/>
                      <a:gd name="connsiteY27" fmla="*/ 2279406 h 4025919"/>
                      <a:gd name="connsiteX28" fmla="*/ 622600 w 2808540"/>
                      <a:gd name="connsiteY28" fmla="*/ 2739986 h 4025919"/>
                      <a:gd name="connsiteX29" fmla="*/ 817641 w 2808540"/>
                      <a:gd name="connsiteY29" fmla="*/ 2570792 h 4025919"/>
                      <a:gd name="connsiteX30" fmla="*/ 989185 w 2808540"/>
                      <a:gd name="connsiteY30" fmla="*/ 2906828 h 4025919"/>
                      <a:gd name="connsiteX31" fmla="*/ 1033832 w 2808540"/>
                      <a:gd name="connsiteY31" fmla="*/ 2631889 h 4025919"/>
                      <a:gd name="connsiteX32" fmla="*/ 963335 w 2808540"/>
                      <a:gd name="connsiteY32" fmla="*/ 2439198 h 4025919"/>
                      <a:gd name="connsiteX33" fmla="*/ 1045582 w 2808540"/>
                      <a:gd name="connsiteY33" fmla="*/ 2321703 h 4025919"/>
                      <a:gd name="connsiteX34" fmla="*/ 744795 w 2808540"/>
                      <a:gd name="connsiteY34" fmla="*/ 2067915 h 4025919"/>
                      <a:gd name="connsiteX0" fmla="*/ 1130076 w 2808540"/>
                      <a:gd name="connsiteY0" fmla="*/ 53 h 4025919"/>
                      <a:gd name="connsiteX1" fmla="*/ 1887483 w 2808540"/>
                      <a:gd name="connsiteY1" fmla="*/ 536424 h 4025919"/>
                      <a:gd name="connsiteX2" fmla="*/ 1870393 w 2808540"/>
                      <a:gd name="connsiteY2" fmla="*/ 1008112 h 4025919"/>
                      <a:gd name="connsiteX3" fmla="*/ 1804596 w 2808540"/>
                      <a:gd name="connsiteY3" fmla="*/ 1562688 h 4025919"/>
                      <a:gd name="connsiteX4" fmla="*/ 1589920 w 2808540"/>
                      <a:gd name="connsiteY4" fmla="*/ 1895298 h 4025919"/>
                      <a:gd name="connsiteX5" fmla="*/ 1818695 w 2808540"/>
                      <a:gd name="connsiteY5" fmla="*/ 2248858 h 4025919"/>
                      <a:gd name="connsiteX6" fmla="*/ 2615314 w 2808540"/>
                      <a:gd name="connsiteY6" fmla="*/ 2762172 h 4025919"/>
                      <a:gd name="connsiteX7" fmla="*/ 2808539 w 2808540"/>
                      <a:gd name="connsiteY7" fmla="*/ 3621769 h 4025919"/>
                      <a:gd name="connsiteX8" fmla="*/ 1494314 w 2808540"/>
                      <a:gd name="connsiteY8" fmla="*/ 4010364 h 4025919"/>
                      <a:gd name="connsiteX9" fmla="*/ 1036836 w 2808540"/>
                      <a:gd name="connsiteY9" fmla="*/ 3188982 h 4025919"/>
                      <a:gd name="connsiteX10" fmla="*/ -1 w 2808540"/>
                      <a:gd name="connsiteY10" fmla="*/ 2439324 h 4025919"/>
                      <a:gd name="connsiteX11" fmla="*/ 476903 w 2808540"/>
                      <a:gd name="connsiteY11" fmla="*/ 2230840 h 4025919"/>
                      <a:gd name="connsiteX12" fmla="*/ 688394 w 2808540"/>
                      <a:gd name="connsiteY12" fmla="*/ 1938672 h 4025919"/>
                      <a:gd name="connsiteX13" fmla="*/ 516851 w 2808540"/>
                      <a:gd name="connsiteY13" fmla="*/ 1590887 h 4025919"/>
                      <a:gd name="connsiteX14" fmla="*/ 375856 w 2808540"/>
                      <a:gd name="connsiteY14" fmla="*/ 994013 h 4025919"/>
                      <a:gd name="connsiteX15" fmla="*/ 412600 w 2808540"/>
                      <a:gd name="connsiteY15" fmla="*/ 437726 h 4025919"/>
                      <a:gd name="connsiteX16" fmla="*/ 1130076 w 2808540"/>
                      <a:gd name="connsiteY16" fmla="*/ 53 h 4025919"/>
                      <a:gd name="connsiteX17" fmla="*/ 1522611 w 2808540"/>
                      <a:gd name="connsiteY17" fmla="*/ 2065566 h 4025919"/>
                      <a:gd name="connsiteX18" fmla="*/ 1233573 w 2808540"/>
                      <a:gd name="connsiteY18" fmla="*/ 2307604 h 4025919"/>
                      <a:gd name="connsiteX19" fmla="*/ 1325221 w 2808540"/>
                      <a:gd name="connsiteY19" fmla="*/ 2432150 h 4025919"/>
                      <a:gd name="connsiteX20" fmla="*/ 1233574 w 2808540"/>
                      <a:gd name="connsiteY20" fmla="*/ 2643640 h 4025919"/>
                      <a:gd name="connsiteX21" fmla="*/ 1301720 w 2808540"/>
                      <a:gd name="connsiteY21" fmla="*/ 2911528 h 4025919"/>
                      <a:gd name="connsiteX22" fmla="*/ 1480314 w 2808540"/>
                      <a:gd name="connsiteY22" fmla="*/ 2580193 h 4025919"/>
                      <a:gd name="connsiteX23" fmla="*/ 1618957 w 2808540"/>
                      <a:gd name="connsiteY23" fmla="*/ 2737636 h 4025919"/>
                      <a:gd name="connsiteX24" fmla="*/ 1644807 w 2808540"/>
                      <a:gd name="connsiteY24" fmla="*/ 2279406 h 4025919"/>
                      <a:gd name="connsiteX25" fmla="*/ 1522611 w 2808540"/>
                      <a:gd name="connsiteY25" fmla="*/ 2065566 h 4025919"/>
                      <a:gd name="connsiteX26" fmla="*/ 744793 w 2808540"/>
                      <a:gd name="connsiteY26" fmla="*/ 2067915 h 4025919"/>
                      <a:gd name="connsiteX27" fmla="*/ 624947 w 2808540"/>
                      <a:gd name="connsiteY27" fmla="*/ 2279406 h 4025919"/>
                      <a:gd name="connsiteX28" fmla="*/ 622598 w 2808540"/>
                      <a:gd name="connsiteY28" fmla="*/ 2739986 h 4025919"/>
                      <a:gd name="connsiteX29" fmla="*/ 817639 w 2808540"/>
                      <a:gd name="connsiteY29" fmla="*/ 2570792 h 4025919"/>
                      <a:gd name="connsiteX30" fmla="*/ 989183 w 2808540"/>
                      <a:gd name="connsiteY30" fmla="*/ 2906828 h 4025919"/>
                      <a:gd name="connsiteX31" fmla="*/ 1033830 w 2808540"/>
                      <a:gd name="connsiteY31" fmla="*/ 2631889 h 4025919"/>
                      <a:gd name="connsiteX32" fmla="*/ 963333 w 2808540"/>
                      <a:gd name="connsiteY32" fmla="*/ 2439198 h 4025919"/>
                      <a:gd name="connsiteX33" fmla="*/ 1045580 w 2808540"/>
                      <a:gd name="connsiteY33" fmla="*/ 2321703 h 4025919"/>
                      <a:gd name="connsiteX34" fmla="*/ 744793 w 2808540"/>
                      <a:gd name="connsiteY34" fmla="*/ 2067915 h 40259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2808540" h="4025919">
                        <a:moveTo>
                          <a:pt x="1130076" y="53"/>
                        </a:moveTo>
                        <a:cubicBezTo>
                          <a:pt x="1507396" y="-3815"/>
                          <a:pt x="1880594" y="205088"/>
                          <a:pt x="1887483" y="536424"/>
                        </a:cubicBezTo>
                        <a:cubicBezTo>
                          <a:pt x="1922518" y="750051"/>
                          <a:pt x="1896456" y="799185"/>
                          <a:pt x="1870393" y="1008112"/>
                        </a:cubicBezTo>
                        <a:cubicBezTo>
                          <a:pt x="2006688" y="1130307"/>
                          <a:pt x="1994154" y="1335531"/>
                          <a:pt x="1804596" y="1562688"/>
                        </a:cubicBezTo>
                        <a:cubicBezTo>
                          <a:pt x="1804596" y="1698198"/>
                          <a:pt x="1632217" y="1809135"/>
                          <a:pt x="1589920" y="1895298"/>
                        </a:cubicBezTo>
                        <a:cubicBezTo>
                          <a:pt x="1592269" y="2009660"/>
                          <a:pt x="1642062" y="2098856"/>
                          <a:pt x="1818695" y="2248858"/>
                        </a:cubicBezTo>
                        <a:cubicBezTo>
                          <a:pt x="1969481" y="2287239"/>
                          <a:pt x="2232564" y="2361550"/>
                          <a:pt x="2615314" y="2762172"/>
                        </a:cubicBezTo>
                        <a:cubicBezTo>
                          <a:pt x="2736156" y="2961843"/>
                          <a:pt x="2725296" y="3149511"/>
                          <a:pt x="2808539" y="3621769"/>
                        </a:cubicBezTo>
                        <a:cubicBezTo>
                          <a:pt x="2653490" y="3905076"/>
                          <a:pt x="1781234" y="4080822"/>
                          <a:pt x="1494314" y="4010364"/>
                        </a:cubicBezTo>
                        <a:cubicBezTo>
                          <a:pt x="1388056" y="3849575"/>
                          <a:pt x="1237378" y="3440786"/>
                          <a:pt x="1036836" y="3188982"/>
                        </a:cubicBezTo>
                        <a:cubicBezTo>
                          <a:pt x="639519" y="2819880"/>
                          <a:pt x="95333" y="2558678"/>
                          <a:pt x="-1" y="2439324"/>
                        </a:cubicBezTo>
                        <a:cubicBezTo>
                          <a:pt x="155208" y="2280742"/>
                          <a:pt x="178204" y="2312564"/>
                          <a:pt x="476903" y="2230840"/>
                        </a:cubicBezTo>
                        <a:cubicBezTo>
                          <a:pt x="661894" y="2092196"/>
                          <a:pt x="681736" y="2045331"/>
                          <a:pt x="688394" y="1938672"/>
                        </a:cubicBezTo>
                        <a:cubicBezTo>
                          <a:pt x="614123" y="1751108"/>
                          <a:pt x="516851" y="1738147"/>
                          <a:pt x="516851" y="1590887"/>
                        </a:cubicBezTo>
                        <a:cubicBezTo>
                          <a:pt x="200539" y="1390790"/>
                          <a:pt x="311768" y="1053828"/>
                          <a:pt x="375856" y="994013"/>
                        </a:cubicBezTo>
                        <a:cubicBezTo>
                          <a:pt x="359905" y="727121"/>
                          <a:pt x="353355" y="615321"/>
                          <a:pt x="412600" y="437726"/>
                        </a:cubicBezTo>
                        <a:cubicBezTo>
                          <a:pt x="540643" y="134785"/>
                          <a:pt x="836606" y="3062"/>
                          <a:pt x="1130076" y="53"/>
                        </a:cubicBezTo>
                        <a:close/>
                        <a:moveTo>
                          <a:pt x="1522611" y="2065566"/>
                        </a:moveTo>
                        <a:cubicBezTo>
                          <a:pt x="1449764" y="2139197"/>
                          <a:pt x="1297021" y="2248073"/>
                          <a:pt x="1233573" y="2307604"/>
                        </a:cubicBezTo>
                        <a:cubicBezTo>
                          <a:pt x="1278222" y="2379668"/>
                          <a:pt x="1313470" y="2395334"/>
                          <a:pt x="1325221" y="2432150"/>
                        </a:cubicBezTo>
                        <a:cubicBezTo>
                          <a:pt x="1301721" y="2487764"/>
                          <a:pt x="1257073" y="2585675"/>
                          <a:pt x="1233574" y="2643640"/>
                        </a:cubicBezTo>
                        <a:lnTo>
                          <a:pt x="1301720" y="2911528"/>
                        </a:lnTo>
                        <a:cubicBezTo>
                          <a:pt x="1376917" y="2790900"/>
                          <a:pt x="1440366" y="2656173"/>
                          <a:pt x="1480314" y="2580193"/>
                        </a:cubicBezTo>
                        <a:lnTo>
                          <a:pt x="1618957" y="2737636"/>
                        </a:lnTo>
                        <a:cubicBezTo>
                          <a:pt x="1618175" y="2584109"/>
                          <a:pt x="1647940" y="2486981"/>
                          <a:pt x="1644807" y="2279406"/>
                        </a:cubicBezTo>
                        <a:lnTo>
                          <a:pt x="1522611" y="2065566"/>
                        </a:lnTo>
                        <a:close/>
                        <a:moveTo>
                          <a:pt x="744793" y="2067915"/>
                        </a:moveTo>
                        <a:lnTo>
                          <a:pt x="624947" y="2279406"/>
                        </a:lnTo>
                        <a:lnTo>
                          <a:pt x="622598" y="2739986"/>
                        </a:lnTo>
                        <a:lnTo>
                          <a:pt x="817639" y="2570792"/>
                        </a:lnTo>
                        <a:cubicBezTo>
                          <a:pt x="857587" y="2646773"/>
                          <a:pt x="913986" y="2786200"/>
                          <a:pt x="989183" y="2906828"/>
                        </a:cubicBezTo>
                        <a:lnTo>
                          <a:pt x="1033830" y="2631889"/>
                        </a:lnTo>
                        <a:cubicBezTo>
                          <a:pt x="1010331" y="2573925"/>
                          <a:pt x="986832" y="2494812"/>
                          <a:pt x="963333" y="2439198"/>
                        </a:cubicBezTo>
                        <a:cubicBezTo>
                          <a:pt x="975083" y="2402382"/>
                          <a:pt x="1000932" y="2393767"/>
                          <a:pt x="1045580" y="2321703"/>
                        </a:cubicBezTo>
                        <a:cubicBezTo>
                          <a:pt x="982133" y="2262173"/>
                          <a:pt x="817640" y="2141546"/>
                          <a:pt x="744793" y="2067915"/>
                        </a:cubicBezTo>
                        <a:close/>
                      </a:path>
                    </a:pathLst>
                  </a:custGeom>
                  <a:solidFill>
                    <a:srgbClr val="7CCF33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" name="Freeform 159">
                    <a:extLst>
                      <a:ext uri="{FF2B5EF4-FFF2-40B4-BE49-F238E27FC236}">
                        <a16:creationId xmlns:a16="http://schemas.microsoft.com/office/drawing/2014/main" id="{78412F4E-3D91-43FB-86B6-660A4AD80520}"/>
                      </a:ext>
                    </a:extLst>
                  </p:cNvPr>
                  <p:cNvSpPr/>
                  <p:nvPr/>
                </p:nvSpPr>
                <p:spPr>
                  <a:xfrm flipH="1">
                    <a:off x="756348" y="2073854"/>
                    <a:ext cx="1339828" cy="1920584"/>
                  </a:xfrm>
                  <a:custGeom>
                    <a:avLst/>
                    <a:gdLst>
                      <a:gd name="connsiteX0" fmla="*/ 1769377 w 3548208"/>
                      <a:gd name="connsiteY0" fmla="*/ 53 h 4010348"/>
                      <a:gd name="connsiteX1" fmla="*/ 2526784 w 3548208"/>
                      <a:gd name="connsiteY1" fmla="*/ 536424 h 4010348"/>
                      <a:gd name="connsiteX2" fmla="*/ 2509694 w 3548208"/>
                      <a:gd name="connsiteY2" fmla="*/ 1008112 h 4010348"/>
                      <a:gd name="connsiteX3" fmla="*/ 2443897 w 3548208"/>
                      <a:gd name="connsiteY3" fmla="*/ 1562688 h 4010348"/>
                      <a:gd name="connsiteX4" fmla="*/ 2279405 w 3548208"/>
                      <a:gd name="connsiteY4" fmla="*/ 1875225 h 4010348"/>
                      <a:gd name="connsiteX5" fmla="*/ 2457996 w 3548208"/>
                      <a:gd name="connsiteY5" fmla="*/ 2248858 h 4010348"/>
                      <a:gd name="connsiteX6" fmla="*/ 3254614 w 3548208"/>
                      <a:gd name="connsiteY6" fmla="*/ 2671840 h 4010348"/>
                      <a:gd name="connsiteX7" fmla="*/ 3548208 w 3548208"/>
                      <a:gd name="connsiteY7" fmla="*/ 3621769 h 4010348"/>
                      <a:gd name="connsiteX8" fmla="*/ 0 w 3548208"/>
                      <a:gd name="connsiteY8" fmla="*/ 3630598 h 4010348"/>
                      <a:gd name="connsiteX9" fmla="*/ 217756 w 3548208"/>
                      <a:gd name="connsiteY9" fmla="*/ 2770537 h 4010348"/>
                      <a:gd name="connsiteX10" fmla="*/ 1116204 w 3548208"/>
                      <a:gd name="connsiteY10" fmla="*/ 2230840 h 4010348"/>
                      <a:gd name="connsiteX11" fmla="*/ 1327695 w 3548208"/>
                      <a:gd name="connsiteY11" fmla="*/ 1938672 h 4010348"/>
                      <a:gd name="connsiteX12" fmla="*/ 1156152 w 3548208"/>
                      <a:gd name="connsiteY12" fmla="*/ 1590887 h 4010348"/>
                      <a:gd name="connsiteX13" fmla="*/ 1015157 w 3548208"/>
                      <a:gd name="connsiteY13" fmla="*/ 994013 h 4010348"/>
                      <a:gd name="connsiteX14" fmla="*/ 1051901 w 3548208"/>
                      <a:gd name="connsiteY14" fmla="*/ 437726 h 4010348"/>
                      <a:gd name="connsiteX15" fmla="*/ 1769377 w 3548208"/>
                      <a:gd name="connsiteY15" fmla="*/ 53 h 4010348"/>
                      <a:gd name="connsiteX16" fmla="*/ 2161912 w 3548208"/>
                      <a:gd name="connsiteY16" fmla="*/ 2065566 h 4010348"/>
                      <a:gd name="connsiteX17" fmla="*/ 1872874 w 3548208"/>
                      <a:gd name="connsiteY17" fmla="*/ 2307604 h 4010348"/>
                      <a:gd name="connsiteX18" fmla="*/ 1964522 w 3548208"/>
                      <a:gd name="connsiteY18" fmla="*/ 2432150 h 4010348"/>
                      <a:gd name="connsiteX19" fmla="*/ 1872875 w 3548208"/>
                      <a:gd name="connsiteY19" fmla="*/ 2643640 h 4010348"/>
                      <a:gd name="connsiteX20" fmla="*/ 1941021 w 3548208"/>
                      <a:gd name="connsiteY20" fmla="*/ 2911528 h 4010348"/>
                      <a:gd name="connsiteX21" fmla="*/ 2119615 w 3548208"/>
                      <a:gd name="connsiteY21" fmla="*/ 2580193 h 4010348"/>
                      <a:gd name="connsiteX22" fmla="*/ 2258258 w 3548208"/>
                      <a:gd name="connsiteY22" fmla="*/ 2737636 h 4010348"/>
                      <a:gd name="connsiteX23" fmla="*/ 2284108 w 3548208"/>
                      <a:gd name="connsiteY23" fmla="*/ 2279406 h 4010348"/>
                      <a:gd name="connsiteX24" fmla="*/ 2161912 w 3548208"/>
                      <a:gd name="connsiteY24" fmla="*/ 2065566 h 4010348"/>
                      <a:gd name="connsiteX25" fmla="*/ 1384094 w 3548208"/>
                      <a:gd name="connsiteY25" fmla="*/ 2067915 h 4010348"/>
                      <a:gd name="connsiteX26" fmla="*/ 1264248 w 3548208"/>
                      <a:gd name="connsiteY26" fmla="*/ 2279406 h 4010348"/>
                      <a:gd name="connsiteX27" fmla="*/ 1261899 w 3548208"/>
                      <a:gd name="connsiteY27" fmla="*/ 2739986 h 4010348"/>
                      <a:gd name="connsiteX28" fmla="*/ 1456940 w 3548208"/>
                      <a:gd name="connsiteY28" fmla="*/ 2570792 h 4010348"/>
                      <a:gd name="connsiteX29" fmla="*/ 1628484 w 3548208"/>
                      <a:gd name="connsiteY29" fmla="*/ 2906828 h 4010348"/>
                      <a:gd name="connsiteX30" fmla="*/ 1673131 w 3548208"/>
                      <a:gd name="connsiteY30" fmla="*/ 2631889 h 4010348"/>
                      <a:gd name="connsiteX31" fmla="*/ 1602634 w 3548208"/>
                      <a:gd name="connsiteY31" fmla="*/ 2439198 h 4010348"/>
                      <a:gd name="connsiteX32" fmla="*/ 1684881 w 3548208"/>
                      <a:gd name="connsiteY32" fmla="*/ 2321703 h 4010348"/>
                      <a:gd name="connsiteX33" fmla="*/ 1384094 w 3548208"/>
                      <a:gd name="connsiteY33" fmla="*/ 2067915 h 4010348"/>
                      <a:gd name="connsiteX0" fmla="*/ 1558876 w 3337707"/>
                      <a:gd name="connsiteY0" fmla="*/ 53 h 3864850"/>
                      <a:gd name="connsiteX1" fmla="*/ 2316283 w 3337707"/>
                      <a:gd name="connsiteY1" fmla="*/ 536424 h 3864850"/>
                      <a:gd name="connsiteX2" fmla="*/ 2299193 w 3337707"/>
                      <a:gd name="connsiteY2" fmla="*/ 1008112 h 3864850"/>
                      <a:gd name="connsiteX3" fmla="*/ 2233396 w 3337707"/>
                      <a:gd name="connsiteY3" fmla="*/ 1562688 h 3864850"/>
                      <a:gd name="connsiteX4" fmla="*/ 2068904 w 3337707"/>
                      <a:gd name="connsiteY4" fmla="*/ 1875225 h 3864850"/>
                      <a:gd name="connsiteX5" fmla="*/ 2247495 w 3337707"/>
                      <a:gd name="connsiteY5" fmla="*/ 2248858 h 3864850"/>
                      <a:gd name="connsiteX6" fmla="*/ 3044113 w 3337707"/>
                      <a:gd name="connsiteY6" fmla="*/ 2671840 h 3864850"/>
                      <a:gd name="connsiteX7" fmla="*/ 3337707 w 3337707"/>
                      <a:gd name="connsiteY7" fmla="*/ 3621769 h 3864850"/>
                      <a:gd name="connsiteX8" fmla="*/ 1616188 w 3337707"/>
                      <a:gd name="connsiteY8" fmla="*/ 3199018 h 3864850"/>
                      <a:gd name="connsiteX9" fmla="*/ 7255 w 3337707"/>
                      <a:gd name="connsiteY9" fmla="*/ 2770537 h 3864850"/>
                      <a:gd name="connsiteX10" fmla="*/ 905703 w 3337707"/>
                      <a:gd name="connsiteY10" fmla="*/ 2230840 h 3864850"/>
                      <a:gd name="connsiteX11" fmla="*/ 1117194 w 3337707"/>
                      <a:gd name="connsiteY11" fmla="*/ 1938672 h 3864850"/>
                      <a:gd name="connsiteX12" fmla="*/ 945651 w 3337707"/>
                      <a:gd name="connsiteY12" fmla="*/ 1590887 h 3864850"/>
                      <a:gd name="connsiteX13" fmla="*/ 804656 w 3337707"/>
                      <a:gd name="connsiteY13" fmla="*/ 994013 h 3864850"/>
                      <a:gd name="connsiteX14" fmla="*/ 841400 w 3337707"/>
                      <a:gd name="connsiteY14" fmla="*/ 437726 h 3864850"/>
                      <a:gd name="connsiteX15" fmla="*/ 1558876 w 3337707"/>
                      <a:gd name="connsiteY15" fmla="*/ 53 h 3864850"/>
                      <a:gd name="connsiteX16" fmla="*/ 1951411 w 3337707"/>
                      <a:gd name="connsiteY16" fmla="*/ 2065566 h 3864850"/>
                      <a:gd name="connsiteX17" fmla="*/ 1662373 w 3337707"/>
                      <a:gd name="connsiteY17" fmla="*/ 2307604 h 3864850"/>
                      <a:gd name="connsiteX18" fmla="*/ 1754021 w 3337707"/>
                      <a:gd name="connsiteY18" fmla="*/ 2432150 h 3864850"/>
                      <a:gd name="connsiteX19" fmla="*/ 1662374 w 3337707"/>
                      <a:gd name="connsiteY19" fmla="*/ 2643640 h 3864850"/>
                      <a:gd name="connsiteX20" fmla="*/ 1730520 w 3337707"/>
                      <a:gd name="connsiteY20" fmla="*/ 2911528 h 3864850"/>
                      <a:gd name="connsiteX21" fmla="*/ 1909114 w 3337707"/>
                      <a:gd name="connsiteY21" fmla="*/ 2580193 h 3864850"/>
                      <a:gd name="connsiteX22" fmla="*/ 2047757 w 3337707"/>
                      <a:gd name="connsiteY22" fmla="*/ 2737636 h 3864850"/>
                      <a:gd name="connsiteX23" fmla="*/ 2073607 w 3337707"/>
                      <a:gd name="connsiteY23" fmla="*/ 2279406 h 3864850"/>
                      <a:gd name="connsiteX24" fmla="*/ 1951411 w 3337707"/>
                      <a:gd name="connsiteY24" fmla="*/ 2065566 h 3864850"/>
                      <a:gd name="connsiteX25" fmla="*/ 1173593 w 3337707"/>
                      <a:gd name="connsiteY25" fmla="*/ 2067915 h 3864850"/>
                      <a:gd name="connsiteX26" fmla="*/ 1053747 w 3337707"/>
                      <a:gd name="connsiteY26" fmla="*/ 2279406 h 3864850"/>
                      <a:gd name="connsiteX27" fmla="*/ 1051398 w 3337707"/>
                      <a:gd name="connsiteY27" fmla="*/ 2739986 h 3864850"/>
                      <a:gd name="connsiteX28" fmla="*/ 1246439 w 3337707"/>
                      <a:gd name="connsiteY28" fmla="*/ 2570792 h 3864850"/>
                      <a:gd name="connsiteX29" fmla="*/ 1417983 w 3337707"/>
                      <a:gd name="connsiteY29" fmla="*/ 2906828 h 3864850"/>
                      <a:gd name="connsiteX30" fmla="*/ 1462630 w 3337707"/>
                      <a:gd name="connsiteY30" fmla="*/ 2631889 h 3864850"/>
                      <a:gd name="connsiteX31" fmla="*/ 1392133 w 3337707"/>
                      <a:gd name="connsiteY31" fmla="*/ 2439198 h 3864850"/>
                      <a:gd name="connsiteX32" fmla="*/ 1474380 w 3337707"/>
                      <a:gd name="connsiteY32" fmla="*/ 2321703 h 3864850"/>
                      <a:gd name="connsiteX33" fmla="*/ 1173593 w 3337707"/>
                      <a:gd name="connsiteY33" fmla="*/ 2067915 h 3864850"/>
                      <a:gd name="connsiteX0" fmla="*/ 1139403 w 2918234"/>
                      <a:gd name="connsiteY0" fmla="*/ 53 h 3864850"/>
                      <a:gd name="connsiteX1" fmla="*/ 1896810 w 2918234"/>
                      <a:gd name="connsiteY1" fmla="*/ 536424 h 3864850"/>
                      <a:gd name="connsiteX2" fmla="*/ 1879720 w 2918234"/>
                      <a:gd name="connsiteY2" fmla="*/ 1008112 h 3864850"/>
                      <a:gd name="connsiteX3" fmla="*/ 1813923 w 2918234"/>
                      <a:gd name="connsiteY3" fmla="*/ 1562688 h 3864850"/>
                      <a:gd name="connsiteX4" fmla="*/ 1649431 w 2918234"/>
                      <a:gd name="connsiteY4" fmla="*/ 1875225 h 3864850"/>
                      <a:gd name="connsiteX5" fmla="*/ 1828022 w 2918234"/>
                      <a:gd name="connsiteY5" fmla="*/ 2248858 h 3864850"/>
                      <a:gd name="connsiteX6" fmla="*/ 2624640 w 2918234"/>
                      <a:gd name="connsiteY6" fmla="*/ 2671840 h 3864850"/>
                      <a:gd name="connsiteX7" fmla="*/ 2918234 w 2918234"/>
                      <a:gd name="connsiteY7" fmla="*/ 3621769 h 3864850"/>
                      <a:gd name="connsiteX8" fmla="*/ 1196715 w 2918234"/>
                      <a:gd name="connsiteY8" fmla="*/ 3199018 h 3864850"/>
                      <a:gd name="connsiteX9" fmla="*/ 9326 w 2918234"/>
                      <a:gd name="connsiteY9" fmla="*/ 2439324 h 3864850"/>
                      <a:gd name="connsiteX10" fmla="*/ 486230 w 2918234"/>
                      <a:gd name="connsiteY10" fmla="*/ 2230840 h 3864850"/>
                      <a:gd name="connsiteX11" fmla="*/ 697721 w 2918234"/>
                      <a:gd name="connsiteY11" fmla="*/ 1938672 h 3864850"/>
                      <a:gd name="connsiteX12" fmla="*/ 526178 w 2918234"/>
                      <a:gd name="connsiteY12" fmla="*/ 1590887 h 3864850"/>
                      <a:gd name="connsiteX13" fmla="*/ 385183 w 2918234"/>
                      <a:gd name="connsiteY13" fmla="*/ 994013 h 3864850"/>
                      <a:gd name="connsiteX14" fmla="*/ 421927 w 2918234"/>
                      <a:gd name="connsiteY14" fmla="*/ 437726 h 3864850"/>
                      <a:gd name="connsiteX15" fmla="*/ 1139403 w 2918234"/>
                      <a:gd name="connsiteY15" fmla="*/ 53 h 3864850"/>
                      <a:gd name="connsiteX16" fmla="*/ 1531938 w 2918234"/>
                      <a:gd name="connsiteY16" fmla="*/ 2065566 h 3864850"/>
                      <a:gd name="connsiteX17" fmla="*/ 1242900 w 2918234"/>
                      <a:gd name="connsiteY17" fmla="*/ 2307604 h 3864850"/>
                      <a:gd name="connsiteX18" fmla="*/ 1334548 w 2918234"/>
                      <a:gd name="connsiteY18" fmla="*/ 2432150 h 3864850"/>
                      <a:gd name="connsiteX19" fmla="*/ 1242901 w 2918234"/>
                      <a:gd name="connsiteY19" fmla="*/ 2643640 h 3864850"/>
                      <a:gd name="connsiteX20" fmla="*/ 1311047 w 2918234"/>
                      <a:gd name="connsiteY20" fmla="*/ 2911528 h 3864850"/>
                      <a:gd name="connsiteX21" fmla="*/ 1489641 w 2918234"/>
                      <a:gd name="connsiteY21" fmla="*/ 2580193 h 3864850"/>
                      <a:gd name="connsiteX22" fmla="*/ 1628284 w 2918234"/>
                      <a:gd name="connsiteY22" fmla="*/ 2737636 h 3864850"/>
                      <a:gd name="connsiteX23" fmla="*/ 1654134 w 2918234"/>
                      <a:gd name="connsiteY23" fmla="*/ 2279406 h 3864850"/>
                      <a:gd name="connsiteX24" fmla="*/ 1531938 w 2918234"/>
                      <a:gd name="connsiteY24" fmla="*/ 2065566 h 3864850"/>
                      <a:gd name="connsiteX25" fmla="*/ 754120 w 2918234"/>
                      <a:gd name="connsiteY25" fmla="*/ 2067915 h 3864850"/>
                      <a:gd name="connsiteX26" fmla="*/ 634274 w 2918234"/>
                      <a:gd name="connsiteY26" fmla="*/ 2279406 h 3864850"/>
                      <a:gd name="connsiteX27" fmla="*/ 631925 w 2918234"/>
                      <a:gd name="connsiteY27" fmla="*/ 2739986 h 3864850"/>
                      <a:gd name="connsiteX28" fmla="*/ 826966 w 2918234"/>
                      <a:gd name="connsiteY28" fmla="*/ 2570792 h 3864850"/>
                      <a:gd name="connsiteX29" fmla="*/ 998510 w 2918234"/>
                      <a:gd name="connsiteY29" fmla="*/ 2906828 h 3864850"/>
                      <a:gd name="connsiteX30" fmla="*/ 1043157 w 2918234"/>
                      <a:gd name="connsiteY30" fmla="*/ 2631889 h 3864850"/>
                      <a:gd name="connsiteX31" fmla="*/ 972660 w 2918234"/>
                      <a:gd name="connsiteY31" fmla="*/ 2439198 h 3864850"/>
                      <a:gd name="connsiteX32" fmla="*/ 1054907 w 2918234"/>
                      <a:gd name="connsiteY32" fmla="*/ 2321703 h 3864850"/>
                      <a:gd name="connsiteX33" fmla="*/ 754120 w 2918234"/>
                      <a:gd name="connsiteY33" fmla="*/ 2067915 h 3864850"/>
                      <a:gd name="connsiteX0" fmla="*/ 1139403 w 2918234"/>
                      <a:gd name="connsiteY0" fmla="*/ 53 h 3864850"/>
                      <a:gd name="connsiteX1" fmla="*/ 1896810 w 2918234"/>
                      <a:gd name="connsiteY1" fmla="*/ 536424 h 3864850"/>
                      <a:gd name="connsiteX2" fmla="*/ 1879720 w 2918234"/>
                      <a:gd name="connsiteY2" fmla="*/ 1008112 h 3864850"/>
                      <a:gd name="connsiteX3" fmla="*/ 1813923 w 2918234"/>
                      <a:gd name="connsiteY3" fmla="*/ 1562688 h 3864850"/>
                      <a:gd name="connsiteX4" fmla="*/ 1649431 w 2918234"/>
                      <a:gd name="connsiteY4" fmla="*/ 1875225 h 3864850"/>
                      <a:gd name="connsiteX5" fmla="*/ 1828022 w 2918234"/>
                      <a:gd name="connsiteY5" fmla="*/ 2248858 h 3864850"/>
                      <a:gd name="connsiteX6" fmla="*/ 2624640 w 2918234"/>
                      <a:gd name="connsiteY6" fmla="*/ 2671840 h 3864850"/>
                      <a:gd name="connsiteX7" fmla="*/ 2918234 w 2918234"/>
                      <a:gd name="connsiteY7" fmla="*/ 3621769 h 3864850"/>
                      <a:gd name="connsiteX8" fmla="*/ 1196715 w 2918234"/>
                      <a:gd name="connsiteY8" fmla="*/ 3199018 h 3864850"/>
                      <a:gd name="connsiteX9" fmla="*/ 9326 w 2918234"/>
                      <a:gd name="connsiteY9" fmla="*/ 2439324 h 3864850"/>
                      <a:gd name="connsiteX10" fmla="*/ 486230 w 2918234"/>
                      <a:gd name="connsiteY10" fmla="*/ 2230840 h 3864850"/>
                      <a:gd name="connsiteX11" fmla="*/ 697721 w 2918234"/>
                      <a:gd name="connsiteY11" fmla="*/ 1938672 h 3864850"/>
                      <a:gd name="connsiteX12" fmla="*/ 526178 w 2918234"/>
                      <a:gd name="connsiteY12" fmla="*/ 1590887 h 3864850"/>
                      <a:gd name="connsiteX13" fmla="*/ 385183 w 2918234"/>
                      <a:gd name="connsiteY13" fmla="*/ 994013 h 3864850"/>
                      <a:gd name="connsiteX14" fmla="*/ 421927 w 2918234"/>
                      <a:gd name="connsiteY14" fmla="*/ 437726 h 3864850"/>
                      <a:gd name="connsiteX15" fmla="*/ 1139403 w 2918234"/>
                      <a:gd name="connsiteY15" fmla="*/ 53 h 3864850"/>
                      <a:gd name="connsiteX16" fmla="*/ 1531938 w 2918234"/>
                      <a:gd name="connsiteY16" fmla="*/ 2065566 h 3864850"/>
                      <a:gd name="connsiteX17" fmla="*/ 1242900 w 2918234"/>
                      <a:gd name="connsiteY17" fmla="*/ 2307604 h 3864850"/>
                      <a:gd name="connsiteX18" fmla="*/ 1334548 w 2918234"/>
                      <a:gd name="connsiteY18" fmla="*/ 2432150 h 3864850"/>
                      <a:gd name="connsiteX19" fmla="*/ 1242901 w 2918234"/>
                      <a:gd name="connsiteY19" fmla="*/ 2643640 h 3864850"/>
                      <a:gd name="connsiteX20" fmla="*/ 1311047 w 2918234"/>
                      <a:gd name="connsiteY20" fmla="*/ 2911528 h 3864850"/>
                      <a:gd name="connsiteX21" fmla="*/ 1489641 w 2918234"/>
                      <a:gd name="connsiteY21" fmla="*/ 2580193 h 3864850"/>
                      <a:gd name="connsiteX22" fmla="*/ 1628284 w 2918234"/>
                      <a:gd name="connsiteY22" fmla="*/ 2737636 h 3864850"/>
                      <a:gd name="connsiteX23" fmla="*/ 1654134 w 2918234"/>
                      <a:gd name="connsiteY23" fmla="*/ 2279406 h 3864850"/>
                      <a:gd name="connsiteX24" fmla="*/ 1531938 w 2918234"/>
                      <a:gd name="connsiteY24" fmla="*/ 2065566 h 3864850"/>
                      <a:gd name="connsiteX25" fmla="*/ 754120 w 2918234"/>
                      <a:gd name="connsiteY25" fmla="*/ 2067915 h 3864850"/>
                      <a:gd name="connsiteX26" fmla="*/ 634274 w 2918234"/>
                      <a:gd name="connsiteY26" fmla="*/ 2279406 h 3864850"/>
                      <a:gd name="connsiteX27" fmla="*/ 631925 w 2918234"/>
                      <a:gd name="connsiteY27" fmla="*/ 2739986 h 3864850"/>
                      <a:gd name="connsiteX28" fmla="*/ 826966 w 2918234"/>
                      <a:gd name="connsiteY28" fmla="*/ 2570792 h 3864850"/>
                      <a:gd name="connsiteX29" fmla="*/ 998510 w 2918234"/>
                      <a:gd name="connsiteY29" fmla="*/ 2906828 h 3864850"/>
                      <a:gd name="connsiteX30" fmla="*/ 1043157 w 2918234"/>
                      <a:gd name="connsiteY30" fmla="*/ 2631889 h 3864850"/>
                      <a:gd name="connsiteX31" fmla="*/ 972660 w 2918234"/>
                      <a:gd name="connsiteY31" fmla="*/ 2439198 h 3864850"/>
                      <a:gd name="connsiteX32" fmla="*/ 1054907 w 2918234"/>
                      <a:gd name="connsiteY32" fmla="*/ 2321703 h 3864850"/>
                      <a:gd name="connsiteX33" fmla="*/ 754120 w 2918234"/>
                      <a:gd name="connsiteY33" fmla="*/ 2067915 h 3864850"/>
                      <a:gd name="connsiteX0" fmla="*/ 1130078 w 2908909"/>
                      <a:gd name="connsiteY0" fmla="*/ 53 h 3864850"/>
                      <a:gd name="connsiteX1" fmla="*/ 1887485 w 2908909"/>
                      <a:gd name="connsiteY1" fmla="*/ 536424 h 3864850"/>
                      <a:gd name="connsiteX2" fmla="*/ 1870395 w 2908909"/>
                      <a:gd name="connsiteY2" fmla="*/ 1008112 h 3864850"/>
                      <a:gd name="connsiteX3" fmla="*/ 1804598 w 2908909"/>
                      <a:gd name="connsiteY3" fmla="*/ 1562688 h 3864850"/>
                      <a:gd name="connsiteX4" fmla="*/ 1640106 w 2908909"/>
                      <a:gd name="connsiteY4" fmla="*/ 1875225 h 3864850"/>
                      <a:gd name="connsiteX5" fmla="*/ 1818697 w 2908909"/>
                      <a:gd name="connsiteY5" fmla="*/ 2248858 h 3864850"/>
                      <a:gd name="connsiteX6" fmla="*/ 2615315 w 2908909"/>
                      <a:gd name="connsiteY6" fmla="*/ 2671840 h 3864850"/>
                      <a:gd name="connsiteX7" fmla="*/ 2908909 w 2908909"/>
                      <a:gd name="connsiteY7" fmla="*/ 3621769 h 3864850"/>
                      <a:gd name="connsiteX8" fmla="*/ 1187390 w 2908909"/>
                      <a:gd name="connsiteY8" fmla="*/ 3199018 h 3864850"/>
                      <a:gd name="connsiteX9" fmla="*/ 1 w 2908909"/>
                      <a:gd name="connsiteY9" fmla="*/ 2439324 h 3864850"/>
                      <a:gd name="connsiteX10" fmla="*/ 476905 w 2908909"/>
                      <a:gd name="connsiteY10" fmla="*/ 2230840 h 3864850"/>
                      <a:gd name="connsiteX11" fmla="*/ 688396 w 2908909"/>
                      <a:gd name="connsiteY11" fmla="*/ 1938672 h 3864850"/>
                      <a:gd name="connsiteX12" fmla="*/ 516853 w 2908909"/>
                      <a:gd name="connsiteY12" fmla="*/ 1590887 h 3864850"/>
                      <a:gd name="connsiteX13" fmla="*/ 375858 w 2908909"/>
                      <a:gd name="connsiteY13" fmla="*/ 994013 h 3864850"/>
                      <a:gd name="connsiteX14" fmla="*/ 412602 w 2908909"/>
                      <a:gd name="connsiteY14" fmla="*/ 437726 h 3864850"/>
                      <a:gd name="connsiteX15" fmla="*/ 1130078 w 2908909"/>
                      <a:gd name="connsiteY15" fmla="*/ 53 h 3864850"/>
                      <a:gd name="connsiteX16" fmla="*/ 1522613 w 2908909"/>
                      <a:gd name="connsiteY16" fmla="*/ 2065566 h 3864850"/>
                      <a:gd name="connsiteX17" fmla="*/ 1233575 w 2908909"/>
                      <a:gd name="connsiteY17" fmla="*/ 2307604 h 3864850"/>
                      <a:gd name="connsiteX18" fmla="*/ 1325223 w 2908909"/>
                      <a:gd name="connsiteY18" fmla="*/ 2432150 h 3864850"/>
                      <a:gd name="connsiteX19" fmla="*/ 1233576 w 2908909"/>
                      <a:gd name="connsiteY19" fmla="*/ 2643640 h 3864850"/>
                      <a:gd name="connsiteX20" fmla="*/ 1301722 w 2908909"/>
                      <a:gd name="connsiteY20" fmla="*/ 2911528 h 3864850"/>
                      <a:gd name="connsiteX21" fmla="*/ 1480316 w 2908909"/>
                      <a:gd name="connsiteY21" fmla="*/ 2580193 h 3864850"/>
                      <a:gd name="connsiteX22" fmla="*/ 1618959 w 2908909"/>
                      <a:gd name="connsiteY22" fmla="*/ 2737636 h 3864850"/>
                      <a:gd name="connsiteX23" fmla="*/ 1644809 w 2908909"/>
                      <a:gd name="connsiteY23" fmla="*/ 2279406 h 3864850"/>
                      <a:gd name="connsiteX24" fmla="*/ 1522613 w 2908909"/>
                      <a:gd name="connsiteY24" fmla="*/ 2065566 h 3864850"/>
                      <a:gd name="connsiteX25" fmla="*/ 744795 w 2908909"/>
                      <a:gd name="connsiteY25" fmla="*/ 2067915 h 3864850"/>
                      <a:gd name="connsiteX26" fmla="*/ 624949 w 2908909"/>
                      <a:gd name="connsiteY26" fmla="*/ 2279406 h 3864850"/>
                      <a:gd name="connsiteX27" fmla="*/ 622600 w 2908909"/>
                      <a:gd name="connsiteY27" fmla="*/ 2739986 h 3864850"/>
                      <a:gd name="connsiteX28" fmla="*/ 817641 w 2908909"/>
                      <a:gd name="connsiteY28" fmla="*/ 2570792 h 3864850"/>
                      <a:gd name="connsiteX29" fmla="*/ 989185 w 2908909"/>
                      <a:gd name="connsiteY29" fmla="*/ 2906828 h 3864850"/>
                      <a:gd name="connsiteX30" fmla="*/ 1033832 w 2908909"/>
                      <a:gd name="connsiteY30" fmla="*/ 2631889 h 3864850"/>
                      <a:gd name="connsiteX31" fmla="*/ 963335 w 2908909"/>
                      <a:gd name="connsiteY31" fmla="*/ 2439198 h 3864850"/>
                      <a:gd name="connsiteX32" fmla="*/ 1045582 w 2908909"/>
                      <a:gd name="connsiteY32" fmla="*/ 2321703 h 3864850"/>
                      <a:gd name="connsiteX33" fmla="*/ 744795 w 2908909"/>
                      <a:gd name="connsiteY33" fmla="*/ 2067915 h 3864850"/>
                      <a:gd name="connsiteX0" fmla="*/ 1130076 w 2908907"/>
                      <a:gd name="connsiteY0" fmla="*/ 53 h 3864850"/>
                      <a:gd name="connsiteX1" fmla="*/ 1887483 w 2908907"/>
                      <a:gd name="connsiteY1" fmla="*/ 536424 h 3864850"/>
                      <a:gd name="connsiteX2" fmla="*/ 1870393 w 2908907"/>
                      <a:gd name="connsiteY2" fmla="*/ 1008112 h 3864850"/>
                      <a:gd name="connsiteX3" fmla="*/ 1804596 w 2908907"/>
                      <a:gd name="connsiteY3" fmla="*/ 1562688 h 3864850"/>
                      <a:gd name="connsiteX4" fmla="*/ 1640104 w 2908907"/>
                      <a:gd name="connsiteY4" fmla="*/ 1875225 h 3864850"/>
                      <a:gd name="connsiteX5" fmla="*/ 1818695 w 2908907"/>
                      <a:gd name="connsiteY5" fmla="*/ 2248858 h 3864850"/>
                      <a:gd name="connsiteX6" fmla="*/ 2615313 w 2908907"/>
                      <a:gd name="connsiteY6" fmla="*/ 2671840 h 3864850"/>
                      <a:gd name="connsiteX7" fmla="*/ 2908907 w 2908907"/>
                      <a:gd name="connsiteY7" fmla="*/ 3621769 h 3864850"/>
                      <a:gd name="connsiteX8" fmla="*/ 1187388 w 2908907"/>
                      <a:gd name="connsiteY8" fmla="*/ 3199018 h 3864850"/>
                      <a:gd name="connsiteX9" fmla="*/ -1 w 2908907"/>
                      <a:gd name="connsiteY9" fmla="*/ 2439324 h 3864850"/>
                      <a:gd name="connsiteX10" fmla="*/ 476903 w 2908907"/>
                      <a:gd name="connsiteY10" fmla="*/ 2230840 h 3864850"/>
                      <a:gd name="connsiteX11" fmla="*/ 688394 w 2908907"/>
                      <a:gd name="connsiteY11" fmla="*/ 1938672 h 3864850"/>
                      <a:gd name="connsiteX12" fmla="*/ 516851 w 2908907"/>
                      <a:gd name="connsiteY12" fmla="*/ 1590887 h 3864850"/>
                      <a:gd name="connsiteX13" fmla="*/ 375856 w 2908907"/>
                      <a:gd name="connsiteY13" fmla="*/ 994013 h 3864850"/>
                      <a:gd name="connsiteX14" fmla="*/ 412600 w 2908907"/>
                      <a:gd name="connsiteY14" fmla="*/ 437726 h 3864850"/>
                      <a:gd name="connsiteX15" fmla="*/ 1130076 w 2908907"/>
                      <a:gd name="connsiteY15" fmla="*/ 53 h 3864850"/>
                      <a:gd name="connsiteX16" fmla="*/ 1522611 w 2908907"/>
                      <a:gd name="connsiteY16" fmla="*/ 2065566 h 3864850"/>
                      <a:gd name="connsiteX17" fmla="*/ 1233573 w 2908907"/>
                      <a:gd name="connsiteY17" fmla="*/ 2307604 h 3864850"/>
                      <a:gd name="connsiteX18" fmla="*/ 1325221 w 2908907"/>
                      <a:gd name="connsiteY18" fmla="*/ 2432150 h 3864850"/>
                      <a:gd name="connsiteX19" fmla="*/ 1233574 w 2908907"/>
                      <a:gd name="connsiteY19" fmla="*/ 2643640 h 3864850"/>
                      <a:gd name="connsiteX20" fmla="*/ 1301720 w 2908907"/>
                      <a:gd name="connsiteY20" fmla="*/ 2911528 h 3864850"/>
                      <a:gd name="connsiteX21" fmla="*/ 1480314 w 2908907"/>
                      <a:gd name="connsiteY21" fmla="*/ 2580193 h 3864850"/>
                      <a:gd name="connsiteX22" fmla="*/ 1618957 w 2908907"/>
                      <a:gd name="connsiteY22" fmla="*/ 2737636 h 3864850"/>
                      <a:gd name="connsiteX23" fmla="*/ 1644807 w 2908907"/>
                      <a:gd name="connsiteY23" fmla="*/ 2279406 h 3864850"/>
                      <a:gd name="connsiteX24" fmla="*/ 1522611 w 2908907"/>
                      <a:gd name="connsiteY24" fmla="*/ 2065566 h 3864850"/>
                      <a:gd name="connsiteX25" fmla="*/ 744793 w 2908907"/>
                      <a:gd name="connsiteY25" fmla="*/ 2067915 h 3864850"/>
                      <a:gd name="connsiteX26" fmla="*/ 624947 w 2908907"/>
                      <a:gd name="connsiteY26" fmla="*/ 2279406 h 3864850"/>
                      <a:gd name="connsiteX27" fmla="*/ 622598 w 2908907"/>
                      <a:gd name="connsiteY27" fmla="*/ 2739986 h 3864850"/>
                      <a:gd name="connsiteX28" fmla="*/ 817639 w 2908907"/>
                      <a:gd name="connsiteY28" fmla="*/ 2570792 h 3864850"/>
                      <a:gd name="connsiteX29" fmla="*/ 989183 w 2908907"/>
                      <a:gd name="connsiteY29" fmla="*/ 2906828 h 3864850"/>
                      <a:gd name="connsiteX30" fmla="*/ 1033830 w 2908907"/>
                      <a:gd name="connsiteY30" fmla="*/ 2631889 h 3864850"/>
                      <a:gd name="connsiteX31" fmla="*/ 963333 w 2908907"/>
                      <a:gd name="connsiteY31" fmla="*/ 2439198 h 3864850"/>
                      <a:gd name="connsiteX32" fmla="*/ 1045580 w 2908907"/>
                      <a:gd name="connsiteY32" fmla="*/ 2321703 h 3864850"/>
                      <a:gd name="connsiteX33" fmla="*/ 744793 w 2908907"/>
                      <a:gd name="connsiteY33" fmla="*/ 2067915 h 3864850"/>
                      <a:gd name="connsiteX0" fmla="*/ 1130078 w 2908909"/>
                      <a:gd name="connsiteY0" fmla="*/ 53 h 4021308"/>
                      <a:gd name="connsiteX1" fmla="*/ 1887485 w 2908909"/>
                      <a:gd name="connsiteY1" fmla="*/ 536424 h 4021308"/>
                      <a:gd name="connsiteX2" fmla="*/ 1870395 w 2908909"/>
                      <a:gd name="connsiteY2" fmla="*/ 1008112 h 4021308"/>
                      <a:gd name="connsiteX3" fmla="*/ 1804598 w 2908909"/>
                      <a:gd name="connsiteY3" fmla="*/ 1562688 h 4021308"/>
                      <a:gd name="connsiteX4" fmla="*/ 1640106 w 2908909"/>
                      <a:gd name="connsiteY4" fmla="*/ 1875225 h 4021308"/>
                      <a:gd name="connsiteX5" fmla="*/ 1818697 w 2908909"/>
                      <a:gd name="connsiteY5" fmla="*/ 2248858 h 4021308"/>
                      <a:gd name="connsiteX6" fmla="*/ 2615315 w 2908909"/>
                      <a:gd name="connsiteY6" fmla="*/ 2671840 h 4021308"/>
                      <a:gd name="connsiteX7" fmla="*/ 2908909 w 2908909"/>
                      <a:gd name="connsiteY7" fmla="*/ 3621769 h 4021308"/>
                      <a:gd name="connsiteX8" fmla="*/ 1494316 w 2908909"/>
                      <a:gd name="connsiteY8" fmla="*/ 4010364 h 4021308"/>
                      <a:gd name="connsiteX9" fmla="*/ 1187390 w 2908909"/>
                      <a:gd name="connsiteY9" fmla="*/ 3199018 h 4021308"/>
                      <a:gd name="connsiteX10" fmla="*/ 1 w 2908909"/>
                      <a:gd name="connsiteY10" fmla="*/ 2439324 h 4021308"/>
                      <a:gd name="connsiteX11" fmla="*/ 476905 w 2908909"/>
                      <a:gd name="connsiteY11" fmla="*/ 2230840 h 4021308"/>
                      <a:gd name="connsiteX12" fmla="*/ 688396 w 2908909"/>
                      <a:gd name="connsiteY12" fmla="*/ 1938672 h 4021308"/>
                      <a:gd name="connsiteX13" fmla="*/ 516853 w 2908909"/>
                      <a:gd name="connsiteY13" fmla="*/ 1590887 h 4021308"/>
                      <a:gd name="connsiteX14" fmla="*/ 375858 w 2908909"/>
                      <a:gd name="connsiteY14" fmla="*/ 994013 h 4021308"/>
                      <a:gd name="connsiteX15" fmla="*/ 412602 w 2908909"/>
                      <a:gd name="connsiteY15" fmla="*/ 437726 h 4021308"/>
                      <a:gd name="connsiteX16" fmla="*/ 1130078 w 2908909"/>
                      <a:gd name="connsiteY16" fmla="*/ 53 h 4021308"/>
                      <a:gd name="connsiteX17" fmla="*/ 1522613 w 2908909"/>
                      <a:gd name="connsiteY17" fmla="*/ 2065566 h 4021308"/>
                      <a:gd name="connsiteX18" fmla="*/ 1233575 w 2908909"/>
                      <a:gd name="connsiteY18" fmla="*/ 2307604 h 4021308"/>
                      <a:gd name="connsiteX19" fmla="*/ 1325223 w 2908909"/>
                      <a:gd name="connsiteY19" fmla="*/ 2432150 h 4021308"/>
                      <a:gd name="connsiteX20" fmla="*/ 1233576 w 2908909"/>
                      <a:gd name="connsiteY20" fmla="*/ 2643640 h 4021308"/>
                      <a:gd name="connsiteX21" fmla="*/ 1301722 w 2908909"/>
                      <a:gd name="connsiteY21" fmla="*/ 2911528 h 4021308"/>
                      <a:gd name="connsiteX22" fmla="*/ 1480316 w 2908909"/>
                      <a:gd name="connsiteY22" fmla="*/ 2580193 h 4021308"/>
                      <a:gd name="connsiteX23" fmla="*/ 1618959 w 2908909"/>
                      <a:gd name="connsiteY23" fmla="*/ 2737636 h 4021308"/>
                      <a:gd name="connsiteX24" fmla="*/ 1644809 w 2908909"/>
                      <a:gd name="connsiteY24" fmla="*/ 2279406 h 4021308"/>
                      <a:gd name="connsiteX25" fmla="*/ 1522613 w 2908909"/>
                      <a:gd name="connsiteY25" fmla="*/ 2065566 h 4021308"/>
                      <a:gd name="connsiteX26" fmla="*/ 744795 w 2908909"/>
                      <a:gd name="connsiteY26" fmla="*/ 2067915 h 4021308"/>
                      <a:gd name="connsiteX27" fmla="*/ 624949 w 2908909"/>
                      <a:gd name="connsiteY27" fmla="*/ 2279406 h 4021308"/>
                      <a:gd name="connsiteX28" fmla="*/ 622600 w 2908909"/>
                      <a:gd name="connsiteY28" fmla="*/ 2739986 h 4021308"/>
                      <a:gd name="connsiteX29" fmla="*/ 817641 w 2908909"/>
                      <a:gd name="connsiteY29" fmla="*/ 2570792 h 4021308"/>
                      <a:gd name="connsiteX30" fmla="*/ 989185 w 2908909"/>
                      <a:gd name="connsiteY30" fmla="*/ 2906828 h 4021308"/>
                      <a:gd name="connsiteX31" fmla="*/ 1033832 w 2908909"/>
                      <a:gd name="connsiteY31" fmla="*/ 2631889 h 4021308"/>
                      <a:gd name="connsiteX32" fmla="*/ 963335 w 2908909"/>
                      <a:gd name="connsiteY32" fmla="*/ 2439198 h 4021308"/>
                      <a:gd name="connsiteX33" fmla="*/ 1045582 w 2908909"/>
                      <a:gd name="connsiteY33" fmla="*/ 2321703 h 4021308"/>
                      <a:gd name="connsiteX34" fmla="*/ 744795 w 2908909"/>
                      <a:gd name="connsiteY34" fmla="*/ 2067915 h 4021308"/>
                      <a:gd name="connsiteX0" fmla="*/ 1130076 w 2908907"/>
                      <a:gd name="connsiteY0" fmla="*/ 53 h 4021308"/>
                      <a:gd name="connsiteX1" fmla="*/ 1887483 w 2908907"/>
                      <a:gd name="connsiteY1" fmla="*/ 536424 h 4021308"/>
                      <a:gd name="connsiteX2" fmla="*/ 1870393 w 2908907"/>
                      <a:gd name="connsiteY2" fmla="*/ 1008112 h 4021308"/>
                      <a:gd name="connsiteX3" fmla="*/ 1804596 w 2908907"/>
                      <a:gd name="connsiteY3" fmla="*/ 1562688 h 4021308"/>
                      <a:gd name="connsiteX4" fmla="*/ 1640104 w 2908907"/>
                      <a:gd name="connsiteY4" fmla="*/ 1875225 h 4021308"/>
                      <a:gd name="connsiteX5" fmla="*/ 1818695 w 2908907"/>
                      <a:gd name="connsiteY5" fmla="*/ 2248858 h 4021308"/>
                      <a:gd name="connsiteX6" fmla="*/ 2615313 w 2908907"/>
                      <a:gd name="connsiteY6" fmla="*/ 2671840 h 4021308"/>
                      <a:gd name="connsiteX7" fmla="*/ 2908907 w 2908907"/>
                      <a:gd name="connsiteY7" fmla="*/ 3621769 h 4021308"/>
                      <a:gd name="connsiteX8" fmla="*/ 1494314 w 2908907"/>
                      <a:gd name="connsiteY8" fmla="*/ 4010364 h 4021308"/>
                      <a:gd name="connsiteX9" fmla="*/ 1187388 w 2908907"/>
                      <a:gd name="connsiteY9" fmla="*/ 3199018 h 4021308"/>
                      <a:gd name="connsiteX10" fmla="*/ -1 w 2908907"/>
                      <a:gd name="connsiteY10" fmla="*/ 2439324 h 4021308"/>
                      <a:gd name="connsiteX11" fmla="*/ 476903 w 2908907"/>
                      <a:gd name="connsiteY11" fmla="*/ 2230840 h 4021308"/>
                      <a:gd name="connsiteX12" fmla="*/ 688394 w 2908907"/>
                      <a:gd name="connsiteY12" fmla="*/ 1938672 h 4021308"/>
                      <a:gd name="connsiteX13" fmla="*/ 516851 w 2908907"/>
                      <a:gd name="connsiteY13" fmla="*/ 1590887 h 4021308"/>
                      <a:gd name="connsiteX14" fmla="*/ 375856 w 2908907"/>
                      <a:gd name="connsiteY14" fmla="*/ 994013 h 4021308"/>
                      <a:gd name="connsiteX15" fmla="*/ 412600 w 2908907"/>
                      <a:gd name="connsiteY15" fmla="*/ 437726 h 4021308"/>
                      <a:gd name="connsiteX16" fmla="*/ 1130076 w 2908907"/>
                      <a:gd name="connsiteY16" fmla="*/ 53 h 4021308"/>
                      <a:gd name="connsiteX17" fmla="*/ 1522611 w 2908907"/>
                      <a:gd name="connsiteY17" fmla="*/ 2065566 h 4021308"/>
                      <a:gd name="connsiteX18" fmla="*/ 1233573 w 2908907"/>
                      <a:gd name="connsiteY18" fmla="*/ 2307604 h 4021308"/>
                      <a:gd name="connsiteX19" fmla="*/ 1325221 w 2908907"/>
                      <a:gd name="connsiteY19" fmla="*/ 2432150 h 4021308"/>
                      <a:gd name="connsiteX20" fmla="*/ 1233574 w 2908907"/>
                      <a:gd name="connsiteY20" fmla="*/ 2643640 h 4021308"/>
                      <a:gd name="connsiteX21" fmla="*/ 1301720 w 2908907"/>
                      <a:gd name="connsiteY21" fmla="*/ 2911528 h 4021308"/>
                      <a:gd name="connsiteX22" fmla="*/ 1480314 w 2908907"/>
                      <a:gd name="connsiteY22" fmla="*/ 2580193 h 4021308"/>
                      <a:gd name="connsiteX23" fmla="*/ 1618957 w 2908907"/>
                      <a:gd name="connsiteY23" fmla="*/ 2737636 h 4021308"/>
                      <a:gd name="connsiteX24" fmla="*/ 1644807 w 2908907"/>
                      <a:gd name="connsiteY24" fmla="*/ 2279406 h 4021308"/>
                      <a:gd name="connsiteX25" fmla="*/ 1522611 w 2908907"/>
                      <a:gd name="connsiteY25" fmla="*/ 2065566 h 4021308"/>
                      <a:gd name="connsiteX26" fmla="*/ 744793 w 2908907"/>
                      <a:gd name="connsiteY26" fmla="*/ 2067915 h 4021308"/>
                      <a:gd name="connsiteX27" fmla="*/ 624947 w 2908907"/>
                      <a:gd name="connsiteY27" fmla="*/ 2279406 h 4021308"/>
                      <a:gd name="connsiteX28" fmla="*/ 622598 w 2908907"/>
                      <a:gd name="connsiteY28" fmla="*/ 2739986 h 4021308"/>
                      <a:gd name="connsiteX29" fmla="*/ 817639 w 2908907"/>
                      <a:gd name="connsiteY29" fmla="*/ 2570792 h 4021308"/>
                      <a:gd name="connsiteX30" fmla="*/ 989183 w 2908907"/>
                      <a:gd name="connsiteY30" fmla="*/ 2906828 h 4021308"/>
                      <a:gd name="connsiteX31" fmla="*/ 1033830 w 2908907"/>
                      <a:gd name="connsiteY31" fmla="*/ 2631889 h 4021308"/>
                      <a:gd name="connsiteX32" fmla="*/ 963333 w 2908907"/>
                      <a:gd name="connsiteY32" fmla="*/ 2439198 h 4021308"/>
                      <a:gd name="connsiteX33" fmla="*/ 1045580 w 2908907"/>
                      <a:gd name="connsiteY33" fmla="*/ 2321703 h 4021308"/>
                      <a:gd name="connsiteX34" fmla="*/ 744793 w 2908907"/>
                      <a:gd name="connsiteY34" fmla="*/ 2067915 h 4021308"/>
                      <a:gd name="connsiteX0" fmla="*/ 1130078 w 2908909"/>
                      <a:gd name="connsiteY0" fmla="*/ 53 h 4021308"/>
                      <a:gd name="connsiteX1" fmla="*/ 1887485 w 2908909"/>
                      <a:gd name="connsiteY1" fmla="*/ 536424 h 4021308"/>
                      <a:gd name="connsiteX2" fmla="*/ 1870395 w 2908909"/>
                      <a:gd name="connsiteY2" fmla="*/ 1008112 h 4021308"/>
                      <a:gd name="connsiteX3" fmla="*/ 1804598 w 2908909"/>
                      <a:gd name="connsiteY3" fmla="*/ 1562688 h 4021308"/>
                      <a:gd name="connsiteX4" fmla="*/ 1640106 w 2908909"/>
                      <a:gd name="connsiteY4" fmla="*/ 1875225 h 4021308"/>
                      <a:gd name="connsiteX5" fmla="*/ 1818697 w 2908909"/>
                      <a:gd name="connsiteY5" fmla="*/ 2248858 h 4021308"/>
                      <a:gd name="connsiteX6" fmla="*/ 2615315 w 2908909"/>
                      <a:gd name="connsiteY6" fmla="*/ 2671840 h 4021308"/>
                      <a:gd name="connsiteX7" fmla="*/ 2908909 w 2908909"/>
                      <a:gd name="connsiteY7" fmla="*/ 3621769 h 4021308"/>
                      <a:gd name="connsiteX8" fmla="*/ 1494316 w 2908909"/>
                      <a:gd name="connsiteY8" fmla="*/ 4010364 h 4021308"/>
                      <a:gd name="connsiteX9" fmla="*/ 1187390 w 2908909"/>
                      <a:gd name="connsiteY9" fmla="*/ 3199018 h 4021308"/>
                      <a:gd name="connsiteX10" fmla="*/ 1 w 2908909"/>
                      <a:gd name="connsiteY10" fmla="*/ 2439324 h 4021308"/>
                      <a:gd name="connsiteX11" fmla="*/ 476905 w 2908909"/>
                      <a:gd name="connsiteY11" fmla="*/ 2230840 h 4021308"/>
                      <a:gd name="connsiteX12" fmla="*/ 688396 w 2908909"/>
                      <a:gd name="connsiteY12" fmla="*/ 1938672 h 4021308"/>
                      <a:gd name="connsiteX13" fmla="*/ 516853 w 2908909"/>
                      <a:gd name="connsiteY13" fmla="*/ 1590887 h 4021308"/>
                      <a:gd name="connsiteX14" fmla="*/ 375858 w 2908909"/>
                      <a:gd name="connsiteY14" fmla="*/ 994013 h 4021308"/>
                      <a:gd name="connsiteX15" fmla="*/ 412602 w 2908909"/>
                      <a:gd name="connsiteY15" fmla="*/ 437726 h 4021308"/>
                      <a:gd name="connsiteX16" fmla="*/ 1130078 w 2908909"/>
                      <a:gd name="connsiteY16" fmla="*/ 53 h 4021308"/>
                      <a:gd name="connsiteX17" fmla="*/ 1522613 w 2908909"/>
                      <a:gd name="connsiteY17" fmla="*/ 2065566 h 4021308"/>
                      <a:gd name="connsiteX18" fmla="*/ 1233575 w 2908909"/>
                      <a:gd name="connsiteY18" fmla="*/ 2307604 h 4021308"/>
                      <a:gd name="connsiteX19" fmla="*/ 1325223 w 2908909"/>
                      <a:gd name="connsiteY19" fmla="*/ 2432150 h 4021308"/>
                      <a:gd name="connsiteX20" fmla="*/ 1233576 w 2908909"/>
                      <a:gd name="connsiteY20" fmla="*/ 2643640 h 4021308"/>
                      <a:gd name="connsiteX21" fmla="*/ 1301722 w 2908909"/>
                      <a:gd name="connsiteY21" fmla="*/ 2911528 h 4021308"/>
                      <a:gd name="connsiteX22" fmla="*/ 1480316 w 2908909"/>
                      <a:gd name="connsiteY22" fmla="*/ 2580193 h 4021308"/>
                      <a:gd name="connsiteX23" fmla="*/ 1618959 w 2908909"/>
                      <a:gd name="connsiteY23" fmla="*/ 2737636 h 4021308"/>
                      <a:gd name="connsiteX24" fmla="*/ 1644809 w 2908909"/>
                      <a:gd name="connsiteY24" fmla="*/ 2279406 h 4021308"/>
                      <a:gd name="connsiteX25" fmla="*/ 1522613 w 2908909"/>
                      <a:gd name="connsiteY25" fmla="*/ 2065566 h 4021308"/>
                      <a:gd name="connsiteX26" fmla="*/ 744795 w 2908909"/>
                      <a:gd name="connsiteY26" fmla="*/ 2067915 h 4021308"/>
                      <a:gd name="connsiteX27" fmla="*/ 624949 w 2908909"/>
                      <a:gd name="connsiteY27" fmla="*/ 2279406 h 4021308"/>
                      <a:gd name="connsiteX28" fmla="*/ 622600 w 2908909"/>
                      <a:gd name="connsiteY28" fmla="*/ 2739986 h 4021308"/>
                      <a:gd name="connsiteX29" fmla="*/ 817641 w 2908909"/>
                      <a:gd name="connsiteY29" fmla="*/ 2570792 h 4021308"/>
                      <a:gd name="connsiteX30" fmla="*/ 989185 w 2908909"/>
                      <a:gd name="connsiteY30" fmla="*/ 2906828 h 4021308"/>
                      <a:gd name="connsiteX31" fmla="*/ 1033832 w 2908909"/>
                      <a:gd name="connsiteY31" fmla="*/ 2631889 h 4021308"/>
                      <a:gd name="connsiteX32" fmla="*/ 963335 w 2908909"/>
                      <a:gd name="connsiteY32" fmla="*/ 2439198 h 4021308"/>
                      <a:gd name="connsiteX33" fmla="*/ 1045582 w 2908909"/>
                      <a:gd name="connsiteY33" fmla="*/ 2321703 h 4021308"/>
                      <a:gd name="connsiteX34" fmla="*/ 744795 w 2908909"/>
                      <a:gd name="connsiteY34" fmla="*/ 2067915 h 4021308"/>
                      <a:gd name="connsiteX0" fmla="*/ 1130076 w 2808540"/>
                      <a:gd name="connsiteY0" fmla="*/ 53 h 4021308"/>
                      <a:gd name="connsiteX1" fmla="*/ 1887483 w 2808540"/>
                      <a:gd name="connsiteY1" fmla="*/ 536424 h 4021308"/>
                      <a:gd name="connsiteX2" fmla="*/ 1870393 w 2808540"/>
                      <a:gd name="connsiteY2" fmla="*/ 1008112 h 4021308"/>
                      <a:gd name="connsiteX3" fmla="*/ 1804596 w 2808540"/>
                      <a:gd name="connsiteY3" fmla="*/ 1562688 h 4021308"/>
                      <a:gd name="connsiteX4" fmla="*/ 1640104 w 2808540"/>
                      <a:gd name="connsiteY4" fmla="*/ 1875225 h 4021308"/>
                      <a:gd name="connsiteX5" fmla="*/ 1818695 w 2808540"/>
                      <a:gd name="connsiteY5" fmla="*/ 2248858 h 4021308"/>
                      <a:gd name="connsiteX6" fmla="*/ 2615313 w 2808540"/>
                      <a:gd name="connsiteY6" fmla="*/ 2671840 h 4021308"/>
                      <a:gd name="connsiteX7" fmla="*/ 2808539 w 2808540"/>
                      <a:gd name="connsiteY7" fmla="*/ 3621769 h 4021308"/>
                      <a:gd name="connsiteX8" fmla="*/ 1494314 w 2808540"/>
                      <a:gd name="connsiteY8" fmla="*/ 4010364 h 4021308"/>
                      <a:gd name="connsiteX9" fmla="*/ 1187388 w 2808540"/>
                      <a:gd name="connsiteY9" fmla="*/ 3199018 h 4021308"/>
                      <a:gd name="connsiteX10" fmla="*/ -1 w 2808540"/>
                      <a:gd name="connsiteY10" fmla="*/ 2439324 h 4021308"/>
                      <a:gd name="connsiteX11" fmla="*/ 476903 w 2808540"/>
                      <a:gd name="connsiteY11" fmla="*/ 2230840 h 4021308"/>
                      <a:gd name="connsiteX12" fmla="*/ 688394 w 2808540"/>
                      <a:gd name="connsiteY12" fmla="*/ 1938672 h 4021308"/>
                      <a:gd name="connsiteX13" fmla="*/ 516851 w 2808540"/>
                      <a:gd name="connsiteY13" fmla="*/ 1590887 h 4021308"/>
                      <a:gd name="connsiteX14" fmla="*/ 375856 w 2808540"/>
                      <a:gd name="connsiteY14" fmla="*/ 994013 h 4021308"/>
                      <a:gd name="connsiteX15" fmla="*/ 412600 w 2808540"/>
                      <a:gd name="connsiteY15" fmla="*/ 437726 h 4021308"/>
                      <a:gd name="connsiteX16" fmla="*/ 1130076 w 2808540"/>
                      <a:gd name="connsiteY16" fmla="*/ 53 h 4021308"/>
                      <a:gd name="connsiteX17" fmla="*/ 1522611 w 2808540"/>
                      <a:gd name="connsiteY17" fmla="*/ 2065566 h 4021308"/>
                      <a:gd name="connsiteX18" fmla="*/ 1233573 w 2808540"/>
                      <a:gd name="connsiteY18" fmla="*/ 2307604 h 4021308"/>
                      <a:gd name="connsiteX19" fmla="*/ 1325221 w 2808540"/>
                      <a:gd name="connsiteY19" fmla="*/ 2432150 h 4021308"/>
                      <a:gd name="connsiteX20" fmla="*/ 1233574 w 2808540"/>
                      <a:gd name="connsiteY20" fmla="*/ 2643640 h 4021308"/>
                      <a:gd name="connsiteX21" fmla="*/ 1301720 w 2808540"/>
                      <a:gd name="connsiteY21" fmla="*/ 2911528 h 4021308"/>
                      <a:gd name="connsiteX22" fmla="*/ 1480314 w 2808540"/>
                      <a:gd name="connsiteY22" fmla="*/ 2580193 h 4021308"/>
                      <a:gd name="connsiteX23" fmla="*/ 1618957 w 2808540"/>
                      <a:gd name="connsiteY23" fmla="*/ 2737636 h 4021308"/>
                      <a:gd name="connsiteX24" fmla="*/ 1644807 w 2808540"/>
                      <a:gd name="connsiteY24" fmla="*/ 2279406 h 4021308"/>
                      <a:gd name="connsiteX25" fmla="*/ 1522611 w 2808540"/>
                      <a:gd name="connsiteY25" fmla="*/ 2065566 h 4021308"/>
                      <a:gd name="connsiteX26" fmla="*/ 744793 w 2808540"/>
                      <a:gd name="connsiteY26" fmla="*/ 2067915 h 4021308"/>
                      <a:gd name="connsiteX27" fmla="*/ 624947 w 2808540"/>
                      <a:gd name="connsiteY27" fmla="*/ 2279406 h 4021308"/>
                      <a:gd name="connsiteX28" fmla="*/ 622598 w 2808540"/>
                      <a:gd name="connsiteY28" fmla="*/ 2739986 h 4021308"/>
                      <a:gd name="connsiteX29" fmla="*/ 817639 w 2808540"/>
                      <a:gd name="connsiteY29" fmla="*/ 2570792 h 4021308"/>
                      <a:gd name="connsiteX30" fmla="*/ 989183 w 2808540"/>
                      <a:gd name="connsiteY30" fmla="*/ 2906828 h 4021308"/>
                      <a:gd name="connsiteX31" fmla="*/ 1033830 w 2808540"/>
                      <a:gd name="connsiteY31" fmla="*/ 2631889 h 4021308"/>
                      <a:gd name="connsiteX32" fmla="*/ 963333 w 2808540"/>
                      <a:gd name="connsiteY32" fmla="*/ 2439198 h 4021308"/>
                      <a:gd name="connsiteX33" fmla="*/ 1045580 w 2808540"/>
                      <a:gd name="connsiteY33" fmla="*/ 2321703 h 4021308"/>
                      <a:gd name="connsiteX34" fmla="*/ 744793 w 2808540"/>
                      <a:gd name="connsiteY34" fmla="*/ 2067915 h 4021308"/>
                      <a:gd name="connsiteX0" fmla="*/ 1130078 w 2808540"/>
                      <a:gd name="connsiteY0" fmla="*/ 53 h 4025919"/>
                      <a:gd name="connsiteX1" fmla="*/ 1887485 w 2808540"/>
                      <a:gd name="connsiteY1" fmla="*/ 536424 h 4025919"/>
                      <a:gd name="connsiteX2" fmla="*/ 1870395 w 2808540"/>
                      <a:gd name="connsiteY2" fmla="*/ 1008112 h 4025919"/>
                      <a:gd name="connsiteX3" fmla="*/ 1804598 w 2808540"/>
                      <a:gd name="connsiteY3" fmla="*/ 1562688 h 4025919"/>
                      <a:gd name="connsiteX4" fmla="*/ 1640106 w 2808540"/>
                      <a:gd name="connsiteY4" fmla="*/ 1875225 h 4025919"/>
                      <a:gd name="connsiteX5" fmla="*/ 1818697 w 2808540"/>
                      <a:gd name="connsiteY5" fmla="*/ 2248858 h 4025919"/>
                      <a:gd name="connsiteX6" fmla="*/ 2615315 w 2808540"/>
                      <a:gd name="connsiteY6" fmla="*/ 2671840 h 4025919"/>
                      <a:gd name="connsiteX7" fmla="*/ 2808541 w 2808540"/>
                      <a:gd name="connsiteY7" fmla="*/ 3621769 h 4025919"/>
                      <a:gd name="connsiteX8" fmla="*/ 1494316 w 2808540"/>
                      <a:gd name="connsiteY8" fmla="*/ 4010364 h 4025919"/>
                      <a:gd name="connsiteX9" fmla="*/ 1187390 w 2808540"/>
                      <a:gd name="connsiteY9" fmla="*/ 3199018 h 4025919"/>
                      <a:gd name="connsiteX10" fmla="*/ 1 w 2808540"/>
                      <a:gd name="connsiteY10" fmla="*/ 2439324 h 4025919"/>
                      <a:gd name="connsiteX11" fmla="*/ 476905 w 2808540"/>
                      <a:gd name="connsiteY11" fmla="*/ 2230840 h 4025919"/>
                      <a:gd name="connsiteX12" fmla="*/ 688396 w 2808540"/>
                      <a:gd name="connsiteY12" fmla="*/ 1938672 h 4025919"/>
                      <a:gd name="connsiteX13" fmla="*/ 516853 w 2808540"/>
                      <a:gd name="connsiteY13" fmla="*/ 1590887 h 4025919"/>
                      <a:gd name="connsiteX14" fmla="*/ 375858 w 2808540"/>
                      <a:gd name="connsiteY14" fmla="*/ 994013 h 4025919"/>
                      <a:gd name="connsiteX15" fmla="*/ 412602 w 2808540"/>
                      <a:gd name="connsiteY15" fmla="*/ 437726 h 4025919"/>
                      <a:gd name="connsiteX16" fmla="*/ 1130078 w 2808540"/>
                      <a:gd name="connsiteY16" fmla="*/ 53 h 4025919"/>
                      <a:gd name="connsiteX17" fmla="*/ 1522613 w 2808540"/>
                      <a:gd name="connsiteY17" fmla="*/ 2065566 h 4025919"/>
                      <a:gd name="connsiteX18" fmla="*/ 1233575 w 2808540"/>
                      <a:gd name="connsiteY18" fmla="*/ 2307604 h 4025919"/>
                      <a:gd name="connsiteX19" fmla="*/ 1325223 w 2808540"/>
                      <a:gd name="connsiteY19" fmla="*/ 2432150 h 4025919"/>
                      <a:gd name="connsiteX20" fmla="*/ 1233576 w 2808540"/>
                      <a:gd name="connsiteY20" fmla="*/ 2643640 h 4025919"/>
                      <a:gd name="connsiteX21" fmla="*/ 1301722 w 2808540"/>
                      <a:gd name="connsiteY21" fmla="*/ 2911528 h 4025919"/>
                      <a:gd name="connsiteX22" fmla="*/ 1480316 w 2808540"/>
                      <a:gd name="connsiteY22" fmla="*/ 2580193 h 4025919"/>
                      <a:gd name="connsiteX23" fmla="*/ 1618959 w 2808540"/>
                      <a:gd name="connsiteY23" fmla="*/ 2737636 h 4025919"/>
                      <a:gd name="connsiteX24" fmla="*/ 1644809 w 2808540"/>
                      <a:gd name="connsiteY24" fmla="*/ 2279406 h 4025919"/>
                      <a:gd name="connsiteX25" fmla="*/ 1522613 w 2808540"/>
                      <a:gd name="connsiteY25" fmla="*/ 2065566 h 4025919"/>
                      <a:gd name="connsiteX26" fmla="*/ 744795 w 2808540"/>
                      <a:gd name="connsiteY26" fmla="*/ 2067915 h 4025919"/>
                      <a:gd name="connsiteX27" fmla="*/ 624949 w 2808540"/>
                      <a:gd name="connsiteY27" fmla="*/ 2279406 h 4025919"/>
                      <a:gd name="connsiteX28" fmla="*/ 622600 w 2808540"/>
                      <a:gd name="connsiteY28" fmla="*/ 2739986 h 4025919"/>
                      <a:gd name="connsiteX29" fmla="*/ 817641 w 2808540"/>
                      <a:gd name="connsiteY29" fmla="*/ 2570792 h 4025919"/>
                      <a:gd name="connsiteX30" fmla="*/ 989185 w 2808540"/>
                      <a:gd name="connsiteY30" fmla="*/ 2906828 h 4025919"/>
                      <a:gd name="connsiteX31" fmla="*/ 1033832 w 2808540"/>
                      <a:gd name="connsiteY31" fmla="*/ 2631889 h 4025919"/>
                      <a:gd name="connsiteX32" fmla="*/ 963335 w 2808540"/>
                      <a:gd name="connsiteY32" fmla="*/ 2439198 h 4025919"/>
                      <a:gd name="connsiteX33" fmla="*/ 1045582 w 2808540"/>
                      <a:gd name="connsiteY33" fmla="*/ 2321703 h 4025919"/>
                      <a:gd name="connsiteX34" fmla="*/ 744795 w 2808540"/>
                      <a:gd name="connsiteY34" fmla="*/ 2067915 h 4025919"/>
                      <a:gd name="connsiteX0" fmla="*/ 1130076 w 2808540"/>
                      <a:gd name="connsiteY0" fmla="*/ 53 h 4025919"/>
                      <a:gd name="connsiteX1" fmla="*/ 1887483 w 2808540"/>
                      <a:gd name="connsiteY1" fmla="*/ 536424 h 4025919"/>
                      <a:gd name="connsiteX2" fmla="*/ 1870393 w 2808540"/>
                      <a:gd name="connsiteY2" fmla="*/ 1008112 h 4025919"/>
                      <a:gd name="connsiteX3" fmla="*/ 1804596 w 2808540"/>
                      <a:gd name="connsiteY3" fmla="*/ 1562688 h 4025919"/>
                      <a:gd name="connsiteX4" fmla="*/ 1640104 w 2808540"/>
                      <a:gd name="connsiteY4" fmla="*/ 1875225 h 4025919"/>
                      <a:gd name="connsiteX5" fmla="*/ 1818695 w 2808540"/>
                      <a:gd name="connsiteY5" fmla="*/ 2248858 h 4025919"/>
                      <a:gd name="connsiteX6" fmla="*/ 2615314 w 2808540"/>
                      <a:gd name="connsiteY6" fmla="*/ 2762172 h 4025919"/>
                      <a:gd name="connsiteX7" fmla="*/ 2808539 w 2808540"/>
                      <a:gd name="connsiteY7" fmla="*/ 3621769 h 4025919"/>
                      <a:gd name="connsiteX8" fmla="*/ 1494314 w 2808540"/>
                      <a:gd name="connsiteY8" fmla="*/ 4010364 h 4025919"/>
                      <a:gd name="connsiteX9" fmla="*/ 1187388 w 2808540"/>
                      <a:gd name="connsiteY9" fmla="*/ 3199018 h 4025919"/>
                      <a:gd name="connsiteX10" fmla="*/ -1 w 2808540"/>
                      <a:gd name="connsiteY10" fmla="*/ 2439324 h 4025919"/>
                      <a:gd name="connsiteX11" fmla="*/ 476903 w 2808540"/>
                      <a:gd name="connsiteY11" fmla="*/ 2230840 h 4025919"/>
                      <a:gd name="connsiteX12" fmla="*/ 688394 w 2808540"/>
                      <a:gd name="connsiteY12" fmla="*/ 1938672 h 4025919"/>
                      <a:gd name="connsiteX13" fmla="*/ 516851 w 2808540"/>
                      <a:gd name="connsiteY13" fmla="*/ 1590887 h 4025919"/>
                      <a:gd name="connsiteX14" fmla="*/ 375856 w 2808540"/>
                      <a:gd name="connsiteY14" fmla="*/ 994013 h 4025919"/>
                      <a:gd name="connsiteX15" fmla="*/ 412600 w 2808540"/>
                      <a:gd name="connsiteY15" fmla="*/ 437726 h 4025919"/>
                      <a:gd name="connsiteX16" fmla="*/ 1130076 w 2808540"/>
                      <a:gd name="connsiteY16" fmla="*/ 53 h 4025919"/>
                      <a:gd name="connsiteX17" fmla="*/ 1522611 w 2808540"/>
                      <a:gd name="connsiteY17" fmla="*/ 2065566 h 4025919"/>
                      <a:gd name="connsiteX18" fmla="*/ 1233573 w 2808540"/>
                      <a:gd name="connsiteY18" fmla="*/ 2307604 h 4025919"/>
                      <a:gd name="connsiteX19" fmla="*/ 1325221 w 2808540"/>
                      <a:gd name="connsiteY19" fmla="*/ 2432150 h 4025919"/>
                      <a:gd name="connsiteX20" fmla="*/ 1233574 w 2808540"/>
                      <a:gd name="connsiteY20" fmla="*/ 2643640 h 4025919"/>
                      <a:gd name="connsiteX21" fmla="*/ 1301720 w 2808540"/>
                      <a:gd name="connsiteY21" fmla="*/ 2911528 h 4025919"/>
                      <a:gd name="connsiteX22" fmla="*/ 1480314 w 2808540"/>
                      <a:gd name="connsiteY22" fmla="*/ 2580193 h 4025919"/>
                      <a:gd name="connsiteX23" fmla="*/ 1618957 w 2808540"/>
                      <a:gd name="connsiteY23" fmla="*/ 2737636 h 4025919"/>
                      <a:gd name="connsiteX24" fmla="*/ 1644807 w 2808540"/>
                      <a:gd name="connsiteY24" fmla="*/ 2279406 h 4025919"/>
                      <a:gd name="connsiteX25" fmla="*/ 1522611 w 2808540"/>
                      <a:gd name="connsiteY25" fmla="*/ 2065566 h 4025919"/>
                      <a:gd name="connsiteX26" fmla="*/ 744793 w 2808540"/>
                      <a:gd name="connsiteY26" fmla="*/ 2067915 h 4025919"/>
                      <a:gd name="connsiteX27" fmla="*/ 624947 w 2808540"/>
                      <a:gd name="connsiteY27" fmla="*/ 2279406 h 4025919"/>
                      <a:gd name="connsiteX28" fmla="*/ 622598 w 2808540"/>
                      <a:gd name="connsiteY28" fmla="*/ 2739986 h 4025919"/>
                      <a:gd name="connsiteX29" fmla="*/ 817639 w 2808540"/>
                      <a:gd name="connsiteY29" fmla="*/ 2570792 h 4025919"/>
                      <a:gd name="connsiteX30" fmla="*/ 989183 w 2808540"/>
                      <a:gd name="connsiteY30" fmla="*/ 2906828 h 4025919"/>
                      <a:gd name="connsiteX31" fmla="*/ 1033830 w 2808540"/>
                      <a:gd name="connsiteY31" fmla="*/ 2631889 h 4025919"/>
                      <a:gd name="connsiteX32" fmla="*/ 963333 w 2808540"/>
                      <a:gd name="connsiteY32" fmla="*/ 2439198 h 4025919"/>
                      <a:gd name="connsiteX33" fmla="*/ 1045580 w 2808540"/>
                      <a:gd name="connsiteY33" fmla="*/ 2321703 h 4025919"/>
                      <a:gd name="connsiteX34" fmla="*/ 744793 w 2808540"/>
                      <a:gd name="connsiteY34" fmla="*/ 2067915 h 4025919"/>
                      <a:gd name="connsiteX0" fmla="*/ 1130078 w 2808540"/>
                      <a:gd name="connsiteY0" fmla="*/ 53 h 4025919"/>
                      <a:gd name="connsiteX1" fmla="*/ 1887485 w 2808540"/>
                      <a:gd name="connsiteY1" fmla="*/ 536424 h 4025919"/>
                      <a:gd name="connsiteX2" fmla="*/ 1870395 w 2808540"/>
                      <a:gd name="connsiteY2" fmla="*/ 1008112 h 4025919"/>
                      <a:gd name="connsiteX3" fmla="*/ 1804598 w 2808540"/>
                      <a:gd name="connsiteY3" fmla="*/ 1562688 h 4025919"/>
                      <a:gd name="connsiteX4" fmla="*/ 1589922 w 2808540"/>
                      <a:gd name="connsiteY4" fmla="*/ 1895298 h 4025919"/>
                      <a:gd name="connsiteX5" fmla="*/ 1818697 w 2808540"/>
                      <a:gd name="connsiteY5" fmla="*/ 2248858 h 4025919"/>
                      <a:gd name="connsiteX6" fmla="*/ 2615316 w 2808540"/>
                      <a:gd name="connsiteY6" fmla="*/ 2762172 h 4025919"/>
                      <a:gd name="connsiteX7" fmla="*/ 2808541 w 2808540"/>
                      <a:gd name="connsiteY7" fmla="*/ 3621769 h 4025919"/>
                      <a:gd name="connsiteX8" fmla="*/ 1494316 w 2808540"/>
                      <a:gd name="connsiteY8" fmla="*/ 4010364 h 4025919"/>
                      <a:gd name="connsiteX9" fmla="*/ 1187390 w 2808540"/>
                      <a:gd name="connsiteY9" fmla="*/ 3199018 h 4025919"/>
                      <a:gd name="connsiteX10" fmla="*/ 1 w 2808540"/>
                      <a:gd name="connsiteY10" fmla="*/ 2439324 h 4025919"/>
                      <a:gd name="connsiteX11" fmla="*/ 476905 w 2808540"/>
                      <a:gd name="connsiteY11" fmla="*/ 2230840 h 4025919"/>
                      <a:gd name="connsiteX12" fmla="*/ 688396 w 2808540"/>
                      <a:gd name="connsiteY12" fmla="*/ 1938672 h 4025919"/>
                      <a:gd name="connsiteX13" fmla="*/ 516853 w 2808540"/>
                      <a:gd name="connsiteY13" fmla="*/ 1590887 h 4025919"/>
                      <a:gd name="connsiteX14" fmla="*/ 375858 w 2808540"/>
                      <a:gd name="connsiteY14" fmla="*/ 994013 h 4025919"/>
                      <a:gd name="connsiteX15" fmla="*/ 412602 w 2808540"/>
                      <a:gd name="connsiteY15" fmla="*/ 437726 h 4025919"/>
                      <a:gd name="connsiteX16" fmla="*/ 1130078 w 2808540"/>
                      <a:gd name="connsiteY16" fmla="*/ 53 h 4025919"/>
                      <a:gd name="connsiteX17" fmla="*/ 1522613 w 2808540"/>
                      <a:gd name="connsiteY17" fmla="*/ 2065566 h 4025919"/>
                      <a:gd name="connsiteX18" fmla="*/ 1233575 w 2808540"/>
                      <a:gd name="connsiteY18" fmla="*/ 2307604 h 4025919"/>
                      <a:gd name="connsiteX19" fmla="*/ 1325223 w 2808540"/>
                      <a:gd name="connsiteY19" fmla="*/ 2432150 h 4025919"/>
                      <a:gd name="connsiteX20" fmla="*/ 1233576 w 2808540"/>
                      <a:gd name="connsiteY20" fmla="*/ 2643640 h 4025919"/>
                      <a:gd name="connsiteX21" fmla="*/ 1301722 w 2808540"/>
                      <a:gd name="connsiteY21" fmla="*/ 2911528 h 4025919"/>
                      <a:gd name="connsiteX22" fmla="*/ 1480316 w 2808540"/>
                      <a:gd name="connsiteY22" fmla="*/ 2580193 h 4025919"/>
                      <a:gd name="connsiteX23" fmla="*/ 1618959 w 2808540"/>
                      <a:gd name="connsiteY23" fmla="*/ 2737636 h 4025919"/>
                      <a:gd name="connsiteX24" fmla="*/ 1644809 w 2808540"/>
                      <a:gd name="connsiteY24" fmla="*/ 2279406 h 4025919"/>
                      <a:gd name="connsiteX25" fmla="*/ 1522613 w 2808540"/>
                      <a:gd name="connsiteY25" fmla="*/ 2065566 h 4025919"/>
                      <a:gd name="connsiteX26" fmla="*/ 744795 w 2808540"/>
                      <a:gd name="connsiteY26" fmla="*/ 2067915 h 4025919"/>
                      <a:gd name="connsiteX27" fmla="*/ 624949 w 2808540"/>
                      <a:gd name="connsiteY27" fmla="*/ 2279406 h 4025919"/>
                      <a:gd name="connsiteX28" fmla="*/ 622600 w 2808540"/>
                      <a:gd name="connsiteY28" fmla="*/ 2739986 h 4025919"/>
                      <a:gd name="connsiteX29" fmla="*/ 817641 w 2808540"/>
                      <a:gd name="connsiteY29" fmla="*/ 2570792 h 4025919"/>
                      <a:gd name="connsiteX30" fmla="*/ 989185 w 2808540"/>
                      <a:gd name="connsiteY30" fmla="*/ 2906828 h 4025919"/>
                      <a:gd name="connsiteX31" fmla="*/ 1033832 w 2808540"/>
                      <a:gd name="connsiteY31" fmla="*/ 2631889 h 4025919"/>
                      <a:gd name="connsiteX32" fmla="*/ 963335 w 2808540"/>
                      <a:gd name="connsiteY32" fmla="*/ 2439198 h 4025919"/>
                      <a:gd name="connsiteX33" fmla="*/ 1045582 w 2808540"/>
                      <a:gd name="connsiteY33" fmla="*/ 2321703 h 4025919"/>
                      <a:gd name="connsiteX34" fmla="*/ 744795 w 2808540"/>
                      <a:gd name="connsiteY34" fmla="*/ 2067915 h 4025919"/>
                      <a:gd name="connsiteX0" fmla="*/ 1130076 w 2808540"/>
                      <a:gd name="connsiteY0" fmla="*/ 53 h 4025919"/>
                      <a:gd name="connsiteX1" fmla="*/ 1887483 w 2808540"/>
                      <a:gd name="connsiteY1" fmla="*/ 536424 h 4025919"/>
                      <a:gd name="connsiteX2" fmla="*/ 1870393 w 2808540"/>
                      <a:gd name="connsiteY2" fmla="*/ 1008112 h 4025919"/>
                      <a:gd name="connsiteX3" fmla="*/ 1804596 w 2808540"/>
                      <a:gd name="connsiteY3" fmla="*/ 1562688 h 4025919"/>
                      <a:gd name="connsiteX4" fmla="*/ 1589920 w 2808540"/>
                      <a:gd name="connsiteY4" fmla="*/ 1895298 h 4025919"/>
                      <a:gd name="connsiteX5" fmla="*/ 1818695 w 2808540"/>
                      <a:gd name="connsiteY5" fmla="*/ 2248858 h 4025919"/>
                      <a:gd name="connsiteX6" fmla="*/ 2615314 w 2808540"/>
                      <a:gd name="connsiteY6" fmla="*/ 2762172 h 4025919"/>
                      <a:gd name="connsiteX7" fmla="*/ 2808539 w 2808540"/>
                      <a:gd name="connsiteY7" fmla="*/ 3621769 h 4025919"/>
                      <a:gd name="connsiteX8" fmla="*/ 1494314 w 2808540"/>
                      <a:gd name="connsiteY8" fmla="*/ 4010364 h 4025919"/>
                      <a:gd name="connsiteX9" fmla="*/ 1187388 w 2808540"/>
                      <a:gd name="connsiteY9" fmla="*/ 3199018 h 4025919"/>
                      <a:gd name="connsiteX10" fmla="*/ -1 w 2808540"/>
                      <a:gd name="connsiteY10" fmla="*/ 2439324 h 4025919"/>
                      <a:gd name="connsiteX11" fmla="*/ 476903 w 2808540"/>
                      <a:gd name="connsiteY11" fmla="*/ 2230840 h 4025919"/>
                      <a:gd name="connsiteX12" fmla="*/ 688394 w 2808540"/>
                      <a:gd name="connsiteY12" fmla="*/ 1938672 h 4025919"/>
                      <a:gd name="connsiteX13" fmla="*/ 516851 w 2808540"/>
                      <a:gd name="connsiteY13" fmla="*/ 1590887 h 4025919"/>
                      <a:gd name="connsiteX14" fmla="*/ 375856 w 2808540"/>
                      <a:gd name="connsiteY14" fmla="*/ 994013 h 4025919"/>
                      <a:gd name="connsiteX15" fmla="*/ 412600 w 2808540"/>
                      <a:gd name="connsiteY15" fmla="*/ 437726 h 4025919"/>
                      <a:gd name="connsiteX16" fmla="*/ 1130076 w 2808540"/>
                      <a:gd name="connsiteY16" fmla="*/ 53 h 4025919"/>
                      <a:gd name="connsiteX17" fmla="*/ 1522611 w 2808540"/>
                      <a:gd name="connsiteY17" fmla="*/ 2065566 h 4025919"/>
                      <a:gd name="connsiteX18" fmla="*/ 1233573 w 2808540"/>
                      <a:gd name="connsiteY18" fmla="*/ 2307604 h 4025919"/>
                      <a:gd name="connsiteX19" fmla="*/ 1325221 w 2808540"/>
                      <a:gd name="connsiteY19" fmla="*/ 2432150 h 4025919"/>
                      <a:gd name="connsiteX20" fmla="*/ 1233574 w 2808540"/>
                      <a:gd name="connsiteY20" fmla="*/ 2643640 h 4025919"/>
                      <a:gd name="connsiteX21" fmla="*/ 1301720 w 2808540"/>
                      <a:gd name="connsiteY21" fmla="*/ 2911528 h 4025919"/>
                      <a:gd name="connsiteX22" fmla="*/ 1480314 w 2808540"/>
                      <a:gd name="connsiteY22" fmla="*/ 2580193 h 4025919"/>
                      <a:gd name="connsiteX23" fmla="*/ 1618957 w 2808540"/>
                      <a:gd name="connsiteY23" fmla="*/ 2737636 h 4025919"/>
                      <a:gd name="connsiteX24" fmla="*/ 1644807 w 2808540"/>
                      <a:gd name="connsiteY24" fmla="*/ 2279406 h 4025919"/>
                      <a:gd name="connsiteX25" fmla="*/ 1522611 w 2808540"/>
                      <a:gd name="connsiteY25" fmla="*/ 2065566 h 4025919"/>
                      <a:gd name="connsiteX26" fmla="*/ 744793 w 2808540"/>
                      <a:gd name="connsiteY26" fmla="*/ 2067915 h 4025919"/>
                      <a:gd name="connsiteX27" fmla="*/ 624947 w 2808540"/>
                      <a:gd name="connsiteY27" fmla="*/ 2279406 h 4025919"/>
                      <a:gd name="connsiteX28" fmla="*/ 622598 w 2808540"/>
                      <a:gd name="connsiteY28" fmla="*/ 2739986 h 4025919"/>
                      <a:gd name="connsiteX29" fmla="*/ 817639 w 2808540"/>
                      <a:gd name="connsiteY29" fmla="*/ 2570792 h 4025919"/>
                      <a:gd name="connsiteX30" fmla="*/ 989183 w 2808540"/>
                      <a:gd name="connsiteY30" fmla="*/ 2906828 h 4025919"/>
                      <a:gd name="connsiteX31" fmla="*/ 1033830 w 2808540"/>
                      <a:gd name="connsiteY31" fmla="*/ 2631889 h 4025919"/>
                      <a:gd name="connsiteX32" fmla="*/ 963333 w 2808540"/>
                      <a:gd name="connsiteY32" fmla="*/ 2439198 h 4025919"/>
                      <a:gd name="connsiteX33" fmla="*/ 1045580 w 2808540"/>
                      <a:gd name="connsiteY33" fmla="*/ 2321703 h 4025919"/>
                      <a:gd name="connsiteX34" fmla="*/ 744793 w 2808540"/>
                      <a:gd name="connsiteY34" fmla="*/ 2067915 h 4025919"/>
                      <a:gd name="connsiteX0" fmla="*/ 1130078 w 2808540"/>
                      <a:gd name="connsiteY0" fmla="*/ 53 h 4025919"/>
                      <a:gd name="connsiteX1" fmla="*/ 1887485 w 2808540"/>
                      <a:gd name="connsiteY1" fmla="*/ 536424 h 4025919"/>
                      <a:gd name="connsiteX2" fmla="*/ 1870395 w 2808540"/>
                      <a:gd name="connsiteY2" fmla="*/ 1008112 h 4025919"/>
                      <a:gd name="connsiteX3" fmla="*/ 1804598 w 2808540"/>
                      <a:gd name="connsiteY3" fmla="*/ 1562688 h 4025919"/>
                      <a:gd name="connsiteX4" fmla="*/ 1589922 w 2808540"/>
                      <a:gd name="connsiteY4" fmla="*/ 1895298 h 4025919"/>
                      <a:gd name="connsiteX5" fmla="*/ 1818697 w 2808540"/>
                      <a:gd name="connsiteY5" fmla="*/ 2248858 h 4025919"/>
                      <a:gd name="connsiteX6" fmla="*/ 2615316 w 2808540"/>
                      <a:gd name="connsiteY6" fmla="*/ 2762172 h 4025919"/>
                      <a:gd name="connsiteX7" fmla="*/ 2808541 w 2808540"/>
                      <a:gd name="connsiteY7" fmla="*/ 3621769 h 4025919"/>
                      <a:gd name="connsiteX8" fmla="*/ 1494316 w 2808540"/>
                      <a:gd name="connsiteY8" fmla="*/ 4010364 h 4025919"/>
                      <a:gd name="connsiteX9" fmla="*/ 1187390 w 2808540"/>
                      <a:gd name="connsiteY9" fmla="*/ 3199018 h 4025919"/>
                      <a:gd name="connsiteX10" fmla="*/ 1 w 2808540"/>
                      <a:gd name="connsiteY10" fmla="*/ 2439324 h 4025919"/>
                      <a:gd name="connsiteX11" fmla="*/ 476905 w 2808540"/>
                      <a:gd name="connsiteY11" fmla="*/ 2230840 h 4025919"/>
                      <a:gd name="connsiteX12" fmla="*/ 688396 w 2808540"/>
                      <a:gd name="connsiteY12" fmla="*/ 1938672 h 4025919"/>
                      <a:gd name="connsiteX13" fmla="*/ 516853 w 2808540"/>
                      <a:gd name="connsiteY13" fmla="*/ 1590887 h 4025919"/>
                      <a:gd name="connsiteX14" fmla="*/ 375858 w 2808540"/>
                      <a:gd name="connsiteY14" fmla="*/ 994013 h 4025919"/>
                      <a:gd name="connsiteX15" fmla="*/ 412602 w 2808540"/>
                      <a:gd name="connsiteY15" fmla="*/ 437726 h 4025919"/>
                      <a:gd name="connsiteX16" fmla="*/ 1130078 w 2808540"/>
                      <a:gd name="connsiteY16" fmla="*/ 53 h 4025919"/>
                      <a:gd name="connsiteX17" fmla="*/ 1522613 w 2808540"/>
                      <a:gd name="connsiteY17" fmla="*/ 2065566 h 4025919"/>
                      <a:gd name="connsiteX18" fmla="*/ 1233575 w 2808540"/>
                      <a:gd name="connsiteY18" fmla="*/ 2307604 h 4025919"/>
                      <a:gd name="connsiteX19" fmla="*/ 1325223 w 2808540"/>
                      <a:gd name="connsiteY19" fmla="*/ 2432150 h 4025919"/>
                      <a:gd name="connsiteX20" fmla="*/ 1233576 w 2808540"/>
                      <a:gd name="connsiteY20" fmla="*/ 2643640 h 4025919"/>
                      <a:gd name="connsiteX21" fmla="*/ 1301722 w 2808540"/>
                      <a:gd name="connsiteY21" fmla="*/ 2911528 h 4025919"/>
                      <a:gd name="connsiteX22" fmla="*/ 1480316 w 2808540"/>
                      <a:gd name="connsiteY22" fmla="*/ 2580193 h 4025919"/>
                      <a:gd name="connsiteX23" fmla="*/ 1618959 w 2808540"/>
                      <a:gd name="connsiteY23" fmla="*/ 2737636 h 4025919"/>
                      <a:gd name="connsiteX24" fmla="*/ 1644809 w 2808540"/>
                      <a:gd name="connsiteY24" fmla="*/ 2279406 h 4025919"/>
                      <a:gd name="connsiteX25" fmla="*/ 1522613 w 2808540"/>
                      <a:gd name="connsiteY25" fmla="*/ 2065566 h 4025919"/>
                      <a:gd name="connsiteX26" fmla="*/ 744795 w 2808540"/>
                      <a:gd name="connsiteY26" fmla="*/ 2067915 h 4025919"/>
                      <a:gd name="connsiteX27" fmla="*/ 624949 w 2808540"/>
                      <a:gd name="connsiteY27" fmla="*/ 2279406 h 4025919"/>
                      <a:gd name="connsiteX28" fmla="*/ 622600 w 2808540"/>
                      <a:gd name="connsiteY28" fmla="*/ 2739986 h 4025919"/>
                      <a:gd name="connsiteX29" fmla="*/ 817641 w 2808540"/>
                      <a:gd name="connsiteY29" fmla="*/ 2570792 h 4025919"/>
                      <a:gd name="connsiteX30" fmla="*/ 989185 w 2808540"/>
                      <a:gd name="connsiteY30" fmla="*/ 2906828 h 4025919"/>
                      <a:gd name="connsiteX31" fmla="*/ 1033832 w 2808540"/>
                      <a:gd name="connsiteY31" fmla="*/ 2631889 h 4025919"/>
                      <a:gd name="connsiteX32" fmla="*/ 963335 w 2808540"/>
                      <a:gd name="connsiteY32" fmla="*/ 2439198 h 4025919"/>
                      <a:gd name="connsiteX33" fmla="*/ 1045582 w 2808540"/>
                      <a:gd name="connsiteY33" fmla="*/ 2321703 h 4025919"/>
                      <a:gd name="connsiteX34" fmla="*/ 744795 w 2808540"/>
                      <a:gd name="connsiteY34" fmla="*/ 2067915 h 4025919"/>
                      <a:gd name="connsiteX0" fmla="*/ 1130076 w 2808540"/>
                      <a:gd name="connsiteY0" fmla="*/ 53 h 4025919"/>
                      <a:gd name="connsiteX1" fmla="*/ 1887483 w 2808540"/>
                      <a:gd name="connsiteY1" fmla="*/ 536424 h 4025919"/>
                      <a:gd name="connsiteX2" fmla="*/ 1870393 w 2808540"/>
                      <a:gd name="connsiteY2" fmla="*/ 1008112 h 4025919"/>
                      <a:gd name="connsiteX3" fmla="*/ 1804596 w 2808540"/>
                      <a:gd name="connsiteY3" fmla="*/ 1562688 h 4025919"/>
                      <a:gd name="connsiteX4" fmla="*/ 1589920 w 2808540"/>
                      <a:gd name="connsiteY4" fmla="*/ 1895298 h 4025919"/>
                      <a:gd name="connsiteX5" fmla="*/ 1818695 w 2808540"/>
                      <a:gd name="connsiteY5" fmla="*/ 2248858 h 4025919"/>
                      <a:gd name="connsiteX6" fmla="*/ 2615314 w 2808540"/>
                      <a:gd name="connsiteY6" fmla="*/ 2762172 h 4025919"/>
                      <a:gd name="connsiteX7" fmla="*/ 2808539 w 2808540"/>
                      <a:gd name="connsiteY7" fmla="*/ 3621769 h 4025919"/>
                      <a:gd name="connsiteX8" fmla="*/ 1494314 w 2808540"/>
                      <a:gd name="connsiteY8" fmla="*/ 4010364 h 4025919"/>
                      <a:gd name="connsiteX9" fmla="*/ 1187388 w 2808540"/>
                      <a:gd name="connsiteY9" fmla="*/ 3199018 h 4025919"/>
                      <a:gd name="connsiteX10" fmla="*/ -1 w 2808540"/>
                      <a:gd name="connsiteY10" fmla="*/ 2439324 h 4025919"/>
                      <a:gd name="connsiteX11" fmla="*/ 476903 w 2808540"/>
                      <a:gd name="connsiteY11" fmla="*/ 2230840 h 4025919"/>
                      <a:gd name="connsiteX12" fmla="*/ 688394 w 2808540"/>
                      <a:gd name="connsiteY12" fmla="*/ 1938672 h 4025919"/>
                      <a:gd name="connsiteX13" fmla="*/ 516851 w 2808540"/>
                      <a:gd name="connsiteY13" fmla="*/ 1590887 h 4025919"/>
                      <a:gd name="connsiteX14" fmla="*/ 375856 w 2808540"/>
                      <a:gd name="connsiteY14" fmla="*/ 994013 h 4025919"/>
                      <a:gd name="connsiteX15" fmla="*/ 412600 w 2808540"/>
                      <a:gd name="connsiteY15" fmla="*/ 437726 h 4025919"/>
                      <a:gd name="connsiteX16" fmla="*/ 1130076 w 2808540"/>
                      <a:gd name="connsiteY16" fmla="*/ 53 h 4025919"/>
                      <a:gd name="connsiteX17" fmla="*/ 1522611 w 2808540"/>
                      <a:gd name="connsiteY17" fmla="*/ 2065566 h 4025919"/>
                      <a:gd name="connsiteX18" fmla="*/ 1233573 w 2808540"/>
                      <a:gd name="connsiteY18" fmla="*/ 2307604 h 4025919"/>
                      <a:gd name="connsiteX19" fmla="*/ 1325221 w 2808540"/>
                      <a:gd name="connsiteY19" fmla="*/ 2432150 h 4025919"/>
                      <a:gd name="connsiteX20" fmla="*/ 1233574 w 2808540"/>
                      <a:gd name="connsiteY20" fmla="*/ 2643640 h 4025919"/>
                      <a:gd name="connsiteX21" fmla="*/ 1301720 w 2808540"/>
                      <a:gd name="connsiteY21" fmla="*/ 2911528 h 4025919"/>
                      <a:gd name="connsiteX22" fmla="*/ 1480314 w 2808540"/>
                      <a:gd name="connsiteY22" fmla="*/ 2580193 h 4025919"/>
                      <a:gd name="connsiteX23" fmla="*/ 1618957 w 2808540"/>
                      <a:gd name="connsiteY23" fmla="*/ 2737636 h 4025919"/>
                      <a:gd name="connsiteX24" fmla="*/ 1644807 w 2808540"/>
                      <a:gd name="connsiteY24" fmla="*/ 2279406 h 4025919"/>
                      <a:gd name="connsiteX25" fmla="*/ 1522611 w 2808540"/>
                      <a:gd name="connsiteY25" fmla="*/ 2065566 h 4025919"/>
                      <a:gd name="connsiteX26" fmla="*/ 744793 w 2808540"/>
                      <a:gd name="connsiteY26" fmla="*/ 2067915 h 4025919"/>
                      <a:gd name="connsiteX27" fmla="*/ 624947 w 2808540"/>
                      <a:gd name="connsiteY27" fmla="*/ 2279406 h 4025919"/>
                      <a:gd name="connsiteX28" fmla="*/ 622598 w 2808540"/>
                      <a:gd name="connsiteY28" fmla="*/ 2739986 h 4025919"/>
                      <a:gd name="connsiteX29" fmla="*/ 817639 w 2808540"/>
                      <a:gd name="connsiteY29" fmla="*/ 2570792 h 4025919"/>
                      <a:gd name="connsiteX30" fmla="*/ 989183 w 2808540"/>
                      <a:gd name="connsiteY30" fmla="*/ 2906828 h 4025919"/>
                      <a:gd name="connsiteX31" fmla="*/ 1033830 w 2808540"/>
                      <a:gd name="connsiteY31" fmla="*/ 2631889 h 4025919"/>
                      <a:gd name="connsiteX32" fmla="*/ 963333 w 2808540"/>
                      <a:gd name="connsiteY32" fmla="*/ 2439198 h 4025919"/>
                      <a:gd name="connsiteX33" fmla="*/ 1045580 w 2808540"/>
                      <a:gd name="connsiteY33" fmla="*/ 2321703 h 4025919"/>
                      <a:gd name="connsiteX34" fmla="*/ 744793 w 2808540"/>
                      <a:gd name="connsiteY34" fmla="*/ 2067915 h 4025919"/>
                      <a:gd name="connsiteX0" fmla="*/ 1130078 w 2808540"/>
                      <a:gd name="connsiteY0" fmla="*/ 53 h 4025919"/>
                      <a:gd name="connsiteX1" fmla="*/ 1887485 w 2808540"/>
                      <a:gd name="connsiteY1" fmla="*/ 536424 h 4025919"/>
                      <a:gd name="connsiteX2" fmla="*/ 1870395 w 2808540"/>
                      <a:gd name="connsiteY2" fmla="*/ 1008112 h 4025919"/>
                      <a:gd name="connsiteX3" fmla="*/ 1804598 w 2808540"/>
                      <a:gd name="connsiteY3" fmla="*/ 1562688 h 4025919"/>
                      <a:gd name="connsiteX4" fmla="*/ 1589922 w 2808540"/>
                      <a:gd name="connsiteY4" fmla="*/ 1895298 h 4025919"/>
                      <a:gd name="connsiteX5" fmla="*/ 1818697 w 2808540"/>
                      <a:gd name="connsiteY5" fmla="*/ 2248858 h 4025919"/>
                      <a:gd name="connsiteX6" fmla="*/ 2615316 w 2808540"/>
                      <a:gd name="connsiteY6" fmla="*/ 2762172 h 4025919"/>
                      <a:gd name="connsiteX7" fmla="*/ 2808541 w 2808540"/>
                      <a:gd name="connsiteY7" fmla="*/ 3621769 h 4025919"/>
                      <a:gd name="connsiteX8" fmla="*/ 1494316 w 2808540"/>
                      <a:gd name="connsiteY8" fmla="*/ 4010364 h 4025919"/>
                      <a:gd name="connsiteX9" fmla="*/ 1036838 w 2808540"/>
                      <a:gd name="connsiteY9" fmla="*/ 3188982 h 4025919"/>
                      <a:gd name="connsiteX10" fmla="*/ 1 w 2808540"/>
                      <a:gd name="connsiteY10" fmla="*/ 2439324 h 4025919"/>
                      <a:gd name="connsiteX11" fmla="*/ 476905 w 2808540"/>
                      <a:gd name="connsiteY11" fmla="*/ 2230840 h 4025919"/>
                      <a:gd name="connsiteX12" fmla="*/ 688396 w 2808540"/>
                      <a:gd name="connsiteY12" fmla="*/ 1938672 h 4025919"/>
                      <a:gd name="connsiteX13" fmla="*/ 516853 w 2808540"/>
                      <a:gd name="connsiteY13" fmla="*/ 1590887 h 4025919"/>
                      <a:gd name="connsiteX14" fmla="*/ 375858 w 2808540"/>
                      <a:gd name="connsiteY14" fmla="*/ 994013 h 4025919"/>
                      <a:gd name="connsiteX15" fmla="*/ 412602 w 2808540"/>
                      <a:gd name="connsiteY15" fmla="*/ 437726 h 4025919"/>
                      <a:gd name="connsiteX16" fmla="*/ 1130078 w 2808540"/>
                      <a:gd name="connsiteY16" fmla="*/ 53 h 4025919"/>
                      <a:gd name="connsiteX17" fmla="*/ 1522613 w 2808540"/>
                      <a:gd name="connsiteY17" fmla="*/ 2065566 h 4025919"/>
                      <a:gd name="connsiteX18" fmla="*/ 1233575 w 2808540"/>
                      <a:gd name="connsiteY18" fmla="*/ 2307604 h 4025919"/>
                      <a:gd name="connsiteX19" fmla="*/ 1325223 w 2808540"/>
                      <a:gd name="connsiteY19" fmla="*/ 2432150 h 4025919"/>
                      <a:gd name="connsiteX20" fmla="*/ 1233576 w 2808540"/>
                      <a:gd name="connsiteY20" fmla="*/ 2643640 h 4025919"/>
                      <a:gd name="connsiteX21" fmla="*/ 1301722 w 2808540"/>
                      <a:gd name="connsiteY21" fmla="*/ 2911528 h 4025919"/>
                      <a:gd name="connsiteX22" fmla="*/ 1480316 w 2808540"/>
                      <a:gd name="connsiteY22" fmla="*/ 2580193 h 4025919"/>
                      <a:gd name="connsiteX23" fmla="*/ 1618959 w 2808540"/>
                      <a:gd name="connsiteY23" fmla="*/ 2737636 h 4025919"/>
                      <a:gd name="connsiteX24" fmla="*/ 1644809 w 2808540"/>
                      <a:gd name="connsiteY24" fmla="*/ 2279406 h 4025919"/>
                      <a:gd name="connsiteX25" fmla="*/ 1522613 w 2808540"/>
                      <a:gd name="connsiteY25" fmla="*/ 2065566 h 4025919"/>
                      <a:gd name="connsiteX26" fmla="*/ 744795 w 2808540"/>
                      <a:gd name="connsiteY26" fmla="*/ 2067915 h 4025919"/>
                      <a:gd name="connsiteX27" fmla="*/ 624949 w 2808540"/>
                      <a:gd name="connsiteY27" fmla="*/ 2279406 h 4025919"/>
                      <a:gd name="connsiteX28" fmla="*/ 622600 w 2808540"/>
                      <a:gd name="connsiteY28" fmla="*/ 2739986 h 4025919"/>
                      <a:gd name="connsiteX29" fmla="*/ 817641 w 2808540"/>
                      <a:gd name="connsiteY29" fmla="*/ 2570792 h 4025919"/>
                      <a:gd name="connsiteX30" fmla="*/ 989185 w 2808540"/>
                      <a:gd name="connsiteY30" fmla="*/ 2906828 h 4025919"/>
                      <a:gd name="connsiteX31" fmla="*/ 1033832 w 2808540"/>
                      <a:gd name="connsiteY31" fmla="*/ 2631889 h 4025919"/>
                      <a:gd name="connsiteX32" fmla="*/ 963335 w 2808540"/>
                      <a:gd name="connsiteY32" fmla="*/ 2439198 h 4025919"/>
                      <a:gd name="connsiteX33" fmla="*/ 1045582 w 2808540"/>
                      <a:gd name="connsiteY33" fmla="*/ 2321703 h 4025919"/>
                      <a:gd name="connsiteX34" fmla="*/ 744795 w 2808540"/>
                      <a:gd name="connsiteY34" fmla="*/ 2067915 h 4025919"/>
                      <a:gd name="connsiteX0" fmla="*/ 1130076 w 2808540"/>
                      <a:gd name="connsiteY0" fmla="*/ 53 h 4025919"/>
                      <a:gd name="connsiteX1" fmla="*/ 1887483 w 2808540"/>
                      <a:gd name="connsiteY1" fmla="*/ 536424 h 4025919"/>
                      <a:gd name="connsiteX2" fmla="*/ 1870393 w 2808540"/>
                      <a:gd name="connsiteY2" fmla="*/ 1008112 h 4025919"/>
                      <a:gd name="connsiteX3" fmla="*/ 1804596 w 2808540"/>
                      <a:gd name="connsiteY3" fmla="*/ 1562688 h 4025919"/>
                      <a:gd name="connsiteX4" fmla="*/ 1589920 w 2808540"/>
                      <a:gd name="connsiteY4" fmla="*/ 1895298 h 4025919"/>
                      <a:gd name="connsiteX5" fmla="*/ 1818695 w 2808540"/>
                      <a:gd name="connsiteY5" fmla="*/ 2248858 h 4025919"/>
                      <a:gd name="connsiteX6" fmla="*/ 2615314 w 2808540"/>
                      <a:gd name="connsiteY6" fmla="*/ 2762172 h 4025919"/>
                      <a:gd name="connsiteX7" fmla="*/ 2808539 w 2808540"/>
                      <a:gd name="connsiteY7" fmla="*/ 3621769 h 4025919"/>
                      <a:gd name="connsiteX8" fmla="*/ 1494314 w 2808540"/>
                      <a:gd name="connsiteY8" fmla="*/ 4010364 h 4025919"/>
                      <a:gd name="connsiteX9" fmla="*/ 1036836 w 2808540"/>
                      <a:gd name="connsiteY9" fmla="*/ 3188982 h 4025919"/>
                      <a:gd name="connsiteX10" fmla="*/ -1 w 2808540"/>
                      <a:gd name="connsiteY10" fmla="*/ 2439324 h 4025919"/>
                      <a:gd name="connsiteX11" fmla="*/ 476903 w 2808540"/>
                      <a:gd name="connsiteY11" fmla="*/ 2230840 h 4025919"/>
                      <a:gd name="connsiteX12" fmla="*/ 688394 w 2808540"/>
                      <a:gd name="connsiteY12" fmla="*/ 1938672 h 4025919"/>
                      <a:gd name="connsiteX13" fmla="*/ 516851 w 2808540"/>
                      <a:gd name="connsiteY13" fmla="*/ 1590887 h 4025919"/>
                      <a:gd name="connsiteX14" fmla="*/ 375856 w 2808540"/>
                      <a:gd name="connsiteY14" fmla="*/ 994013 h 4025919"/>
                      <a:gd name="connsiteX15" fmla="*/ 412600 w 2808540"/>
                      <a:gd name="connsiteY15" fmla="*/ 437726 h 4025919"/>
                      <a:gd name="connsiteX16" fmla="*/ 1130076 w 2808540"/>
                      <a:gd name="connsiteY16" fmla="*/ 53 h 4025919"/>
                      <a:gd name="connsiteX17" fmla="*/ 1522611 w 2808540"/>
                      <a:gd name="connsiteY17" fmla="*/ 2065566 h 4025919"/>
                      <a:gd name="connsiteX18" fmla="*/ 1233573 w 2808540"/>
                      <a:gd name="connsiteY18" fmla="*/ 2307604 h 4025919"/>
                      <a:gd name="connsiteX19" fmla="*/ 1325221 w 2808540"/>
                      <a:gd name="connsiteY19" fmla="*/ 2432150 h 4025919"/>
                      <a:gd name="connsiteX20" fmla="*/ 1233574 w 2808540"/>
                      <a:gd name="connsiteY20" fmla="*/ 2643640 h 4025919"/>
                      <a:gd name="connsiteX21" fmla="*/ 1301720 w 2808540"/>
                      <a:gd name="connsiteY21" fmla="*/ 2911528 h 4025919"/>
                      <a:gd name="connsiteX22" fmla="*/ 1480314 w 2808540"/>
                      <a:gd name="connsiteY22" fmla="*/ 2580193 h 4025919"/>
                      <a:gd name="connsiteX23" fmla="*/ 1618957 w 2808540"/>
                      <a:gd name="connsiteY23" fmla="*/ 2737636 h 4025919"/>
                      <a:gd name="connsiteX24" fmla="*/ 1644807 w 2808540"/>
                      <a:gd name="connsiteY24" fmla="*/ 2279406 h 4025919"/>
                      <a:gd name="connsiteX25" fmla="*/ 1522611 w 2808540"/>
                      <a:gd name="connsiteY25" fmla="*/ 2065566 h 4025919"/>
                      <a:gd name="connsiteX26" fmla="*/ 744793 w 2808540"/>
                      <a:gd name="connsiteY26" fmla="*/ 2067915 h 4025919"/>
                      <a:gd name="connsiteX27" fmla="*/ 624947 w 2808540"/>
                      <a:gd name="connsiteY27" fmla="*/ 2279406 h 4025919"/>
                      <a:gd name="connsiteX28" fmla="*/ 622598 w 2808540"/>
                      <a:gd name="connsiteY28" fmla="*/ 2739986 h 4025919"/>
                      <a:gd name="connsiteX29" fmla="*/ 817639 w 2808540"/>
                      <a:gd name="connsiteY29" fmla="*/ 2570792 h 4025919"/>
                      <a:gd name="connsiteX30" fmla="*/ 989183 w 2808540"/>
                      <a:gd name="connsiteY30" fmla="*/ 2906828 h 4025919"/>
                      <a:gd name="connsiteX31" fmla="*/ 1033830 w 2808540"/>
                      <a:gd name="connsiteY31" fmla="*/ 2631889 h 4025919"/>
                      <a:gd name="connsiteX32" fmla="*/ 963333 w 2808540"/>
                      <a:gd name="connsiteY32" fmla="*/ 2439198 h 4025919"/>
                      <a:gd name="connsiteX33" fmla="*/ 1045580 w 2808540"/>
                      <a:gd name="connsiteY33" fmla="*/ 2321703 h 4025919"/>
                      <a:gd name="connsiteX34" fmla="*/ 744793 w 2808540"/>
                      <a:gd name="connsiteY34" fmla="*/ 2067915 h 40259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2808540" h="4025919">
                        <a:moveTo>
                          <a:pt x="1130076" y="53"/>
                        </a:moveTo>
                        <a:cubicBezTo>
                          <a:pt x="1507396" y="-3815"/>
                          <a:pt x="1880594" y="205088"/>
                          <a:pt x="1887483" y="536424"/>
                        </a:cubicBezTo>
                        <a:cubicBezTo>
                          <a:pt x="1922518" y="750051"/>
                          <a:pt x="1896456" y="799185"/>
                          <a:pt x="1870393" y="1008112"/>
                        </a:cubicBezTo>
                        <a:cubicBezTo>
                          <a:pt x="2006688" y="1130307"/>
                          <a:pt x="1994154" y="1335531"/>
                          <a:pt x="1804596" y="1562688"/>
                        </a:cubicBezTo>
                        <a:cubicBezTo>
                          <a:pt x="1804596" y="1698198"/>
                          <a:pt x="1632217" y="1809135"/>
                          <a:pt x="1589920" y="1895298"/>
                        </a:cubicBezTo>
                        <a:cubicBezTo>
                          <a:pt x="1592269" y="2009660"/>
                          <a:pt x="1642062" y="2098856"/>
                          <a:pt x="1818695" y="2248858"/>
                        </a:cubicBezTo>
                        <a:cubicBezTo>
                          <a:pt x="1969481" y="2287239"/>
                          <a:pt x="2232564" y="2361550"/>
                          <a:pt x="2615314" y="2762172"/>
                        </a:cubicBezTo>
                        <a:cubicBezTo>
                          <a:pt x="2736156" y="2961843"/>
                          <a:pt x="2725296" y="3149511"/>
                          <a:pt x="2808539" y="3621769"/>
                        </a:cubicBezTo>
                        <a:cubicBezTo>
                          <a:pt x="2653490" y="3905076"/>
                          <a:pt x="1781234" y="4080822"/>
                          <a:pt x="1494314" y="4010364"/>
                        </a:cubicBezTo>
                        <a:cubicBezTo>
                          <a:pt x="1388056" y="3849575"/>
                          <a:pt x="1237378" y="3440786"/>
                          <a:pt x="1036836" y="3188982"/>
                        </a:cubicBezTo>
                        <a:cubicBezTo>
                          <a:pt x="639519" y="2819880"/>
                          <a:pt x="95333" y="2558678"/>
                          <a:pt x="-1" y="2439324"/>
                        </a:cubicBezTo>
                        <a:cubicBezTo>
                          <a:pt x="155208" y="2280742"/>
                          <a:pt x="178204" y="2312564"/>
                          <a:pt x="476903" y="2230840"/>
                        </a:cubicBezTo>
                        <a:cubicBezTo>
                          <a:pt x="661894" y="2092196"/>
                          <a:pt x="681736" y="2045331"/>
                          <a:pt x="688394" y="1938672"/>
                        </a:cubicBezTo>
                        <a:cubicBezTo>
                          <a:pt x="614123" y="1751108"/>
                          <a:pt x="516851" y="1738147"/>
                          <a:pt x="516851" y="1590887"/>
                        </a:cubicBezTo>
                        <a:cubicBezTo>
                          <a:pt x="200539" y="1390790"/>
                          <a:pt x="311768" y="1053828"/>
                          <a:pt x="375856" y="994013"/>
                        </a:cubicBezTo>
                        <a:cubicBezTo>
                          <a:pt x="359905" y="727121"/>
                          <a:pt x="353355" y="615321"/>
                          <a:pt x="412600" y="437726"/>
                        </a:cubicBezTo>
                        <a:cubicBezTo>
                          <a:pt x="540643" y="134785"/>
                          <a:pt x="836606" y="3062"/>
                          <a:pt x="1130076" y="53"/>
                        </a:cubicBezTo>
                        <a:close/>
                        <a:moveTo>
                          <a:pt x="1522611" y="2065566"/>
                        </a:moveTo>
                        <a:cubicBezTo>
                          <a:pt x="1449764" y="2139197"/>
                          <a:pt x="1297021" y="2248073"/>
                          <a:pt x="1233573" y="2307604"/>
                        </a:cubicBezTo>
                        <a:cubicBezTo>
                          <a:pt x="1278222" y="2379668"/>
                          <a:pt x="1313470" y="2395334"/>
                          <a:pt x="1325221" y="2432150"/>
                        </a:cubicBezTo>
                        <a:cubicBezTo>
                          <a:pt x="1301721" y="2487764"/>
                          <a:pt x="1257073" y="2585675"/>
                          <a:pt x="1233574" y="2643640"/>
                        </a:cubicBezTo>
                        <a:lnTo>
                          <a:pt x="1301720" y="2911528"/>
                        </a:lnTo>
                        <a:cubicBezTo>
                          <a:pt x="1376917" y="2790900"/>
                          <a:pt x="1440366" y="2656173"/>
                          <a:pt x="1480314" y="2580193"/>
                        </a:cubicBezTo>
                        <a:lnTo>
                          <a:pt x="1618957" y="2737636"/>
                        </a:lnTo>
                        <a:cubicBezTo>
                          <a:pt x="1618175" y="2584109"/>
                          <a:pt x="1647940" y="2486981"/>
                          <a:pt x="1644807" y="2279406"/>
                        </a:cubicBezTo>
                        <a:lnTo>
                          <a:pt x="1522611" y="2065566"/>
                        </a:lnTo>
                        <a:close/>
                        <a:moveTo>
                          <a:pt x="744793" y="2067915"/>
                        </a:moveTo>
                        <a:lnTo>
                          <a:pt x="624947" y="2279406"/>
                        </a:lnTo>
                        <a:lnTo>
                          <a:pt x="622598" y="2739986"/>
                        </a:lnTo>
                        <a:lnTo>
                          <a:pt x="817639" y="2570792"/>
                        </a:lnTo>
                        <a:cubicBezTo>
                          <a:pt x="857587" y="2646773"/>
                          <a:pt x="913986" y="2786200"/>
                          <a:pt x="989183" y="2906828"/>
                        </a:cubicBezTo>
                        <a:lnTo>
                          <a:pt x="1033830" y="2631889"/>
                        </a:lnTo>
                        <a:cubicBezTo>
                          <a:pt x="1010331" y="2573925"/>
                          <a:pt x="986832" y="2494812"/>
                          <a:pt x="963333" y="2439198"/>
                        </a:cubicBezTo>
                        <a:cubicBezTo>
                          <a:pt x="975083" y="2402382"/>
                          <a:pt x="1000932" y="2393767"/>
                          <a:pt x="1045580" y="2321703"/>
                        </a:cubicBezTo>
                        <a:cubicBezTo>
                          <a:pt x="982133" y="2262173"/>
                          <a:pt x="817640" y="2141546"/>
                          <a:pt x="744793" y="2067915"/>
                        </a:cubicBezTo>
                        <a:close/>
                      </a:path>
                    </a:pathLst>
                  </a:custGeom>
                  <a:solidFill>
                    <a:srgbClr val="7CCF33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394CF68-7139-4C5D-B605-1B75811CCA2E}"/>
                </a:ext>
              </a:extLst>
            </p:cNvPr>
            <p:cNvGrpSpPr/>
            <p:nvPr/>
          </p:nvGrpSpPr>
          <p:grpSpPr>
            <a:xfrm>
              <a:off x="3938342" y="1481743"/>
              <a:ext cx="4090852" cy="4383539"/>
              <a:chOff x="4338315" y="1566566"/>
              <a:chExt cx="4090852" cy="4383539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64C1D1F-92B6-45A0-B3CA-7316CCA20878}"/>
                  </a:ext>
                </a:extLst>
              </p:cNvPr>
              <p:cNvSpPr txBox="1"/>
              <p:nvPr/>
            </p:nvSpPr>
            <p:spPr>
              <a:xfrm>
                <a:off x="4338315" y="1566566"/>
                <a:ext cx="4065456" cy="40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12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This slide is 100% editable. Adapt it to your needs and capture your audience's attention. 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BE83FC9-8360-49BC-90BC-2CFF6EB52279}"/>
                  </a:ext>
                </a:extLst>
              </p:cNvPr>
              <p:cNvSpPr txBox="1"/>
              <p:nvPr/>
            </p:nvSpPr>
            <p:spPr>
              <a:xfrm>
                <a:off x="4338315" y="2561512"/>
                <a:ext cx="4090852" cy="40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12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This slide is 100% editable. Adapt it to your needs and capture your audience's attention. 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78F569D-DE7A-45DB-ADEF-5757BC8F7E83}"/>
                  </a:ext>
                </a:extLst>
              </p:cNvPr>
              <p:cNvSpPr txBox="1"/>
              <p:nvPr/>
            </p:nvSpPr>
            <p:spPr>
              <a:xfrm>
                <a:off x="4338315" y="3556458"/>
                <a:ext cx="4090852" cy="40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12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This slide is 100% editable. Adapt it to your needs and capture your audience's attention. 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197D9AB-09FF-4B50-974F-75A581707E9B}"/>
                  </a:ext>
                </a:extLst>
              </p:cNvPr>
              <p:cNvSpPr txBox="1"/>
              <p:nvPr/>
            </p:nvSpPr>
            <p:spPr>
              <a:xfrm>
                <a:off x="4338315" y="4551404"/>
                <a:ext cx="4090852" cy="40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12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This slide is 100% editable. Adapt it to your needs and capture your audience's attention. 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DDDC53-6DC4-4E44-9F57-3FF4E486DA22}"/>
                  </a:ext>
                </a:extLst>
              </p:cNvPr>
              <p:cNvSpPr txBox="1"/>
              <p:nvPr/>
            </p:nvSpPr>
            <p:spPr>
              <a:xfrm>
                <a:off x="4338315" y="5546348"/>
                <a:ext cx="4090852" cy="40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12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This slide is 100% editable. Adapt it to your needs and capture your audience's attention. </a:t>
                </a:r>
              </a:p>
            </p:txBody>
          </p:sp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963E593-1A71-4B63-8C81-99E1347A9730}"/>
              </a:ext>
            </a:extLst>
          </p:cNvPr>
          <p:cNvCxnSpPr>
            <a:cxnSpLocks/>
          </p:cNvCxnSpPr>
          <p:nvPr/>
        </p:nvCxnSpPr>
        <p:spPr>
          <a:xfrm>
            <a:off x="987673" y="723900"/>
            <a:ext cx="103288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98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pc16</dc:creator>
  <cp:lastModifiedBy>pc31</cp:lastModifiedBy>
  <cp:revision>36</cp:revision>
  <dcterms:created xsi:type="dcterms:W3CDTF">2020-02-22T05:33:56Z</dcterms:created>
  <dcterms:modified xsi:type="dcterms:W3CDTF">2022-02-10T05:19:37Z</dcterms:modified>
</cp:coreProperties>
</file>