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85D"/>
    <a:srgbClr val="F6B957"/>
    <a:srgbClr val="009DB6"/>
    <a:srgbClr val="7EC380"/>
    <a:srgbClr val="F67833"/>
    <a:srgbClr val="1884AE"/>
    <a:srgbClr val="00A6D8"/>
    <a:srgbClr val="E55168"/>
    <a:srgbClr val="FA8C54"/>
    <a:srgbClr val="4C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CE46-3FDD-4D3C-9E19-C2BA9E389A82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AD6C-B58E-4989-B160-5ED38E1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556" y="365127"/>
            <a:ext cx="113868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DDCD-1550-4073-8411-E31F0149EC9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BF6F-EA66-49BD-9D7B-648F1497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64" userDrawn="1">
          <p15:clr>
            <a:srgbClr val="F26B43"/>
          </p15:clr>
        </p15:guide>
        <p15:guide id="3" pos="7416" userDrawn="1">
          <p15:clr>
            <a:srgbClr val="F26B43"/>
          </p15:clr>
        </p15:guide>
        <p15:guide id="4" orient="horz" pos="408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Rectangle 533">
            <a:extLst>
              <a:ext uri="{FF2B5EF4-FFF2-40B4-BE49-F238E27FC236}">
                <a16:creationId xmlns:a16="http://schemas.microsoft.com/office/drawing/2014/main" id="{FA36FC54-3C7F-46C9-ADD9-418490A4465A}"/>
              </a:ext>
            </a:extLst>
          </p:cNvPr>
          <p:cNvSpPr/>
          <p:nvPr/>
        </p:nvSpPr>
        <p:spPr>
          <a:xfrm>
            <a:off x="431756" y="64485"/>
            <a:ext cx="11339046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IN" sz="3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Ways Purchase Franchise Business</a:t>
            </a:r>
            <a:endParaRPr lang="en-US" sz="320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A269A4FA-7C0F-4437-9929-1300708A8176}"/>
              </a:ext>
            </a:extLst>
          </p:cNvPr>
          <p:cNvGrpSpPr/>
          <p:nvPr/>
        </p:nvGrpSpPr>
        <p:grpSpPr>
          <a:xfrm>
            <a:off x="594938" y="1191218"/>
            <a:ext cx="11002125" cy="5170504"/>
            <a:chOff x="600217" y="1186648"/>
            <a:chExt cx="11002125" cy="51705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1C49C1-B623-4CD1-AAEF-0A6C212F79C4}"/>
                </a:ext>
              </a:extLst>
            </p:cNvPr>
            <p:cNvGrpSpPr/>
            <p:nvPr/>
          </p:nvGrpSpPr>
          <p:grpSpPr>
            <a:xfrm>
              <a:off x="600217" y="1425013"/>
              <a:ext cx="4862240" cy="4667746"/>
              <a:chOff x="639822" y="1607671"/>
              <a:chExt cx="4010203" cy="384979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6A2A7A4-5A6E-4B8B-9196-5A17B53E789F}"/>
                  </a:ext>
                </a:extLst>
              </p:cNvPr>
              <p:cNvGrpSpPr/>
              <p:nvPr/>
            </p:nvGrpSpPr>
            <p:grpSpPr>
              <a:xfrm>
                <a:off x="2821628" y="1822182"/>
                <a:ext cx="1828397" cy="3503659"/>
                <a:chOff x="4148127" y="1788245"/>
                <a:chExt cx="2122328" cy="406690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7B2B605-2835-46B8-A448-006D7285A752}"/>
                    </a:ext>
                  </a:extLst>
                </p:cNvPr>
                <p:cNvCxnSpPr/>
                <p:nvPr/>
              </p:nvCxnSpPr>
              <p:spPr>
                <a:xfrm>
                  <a:off x="4915587" y="4838423"/>
                  <a:ext cx="1035541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  <a:headEnd type="diamond"/>
                  <a:tailEnd type="diamond"/>
                </a:ln>
                <a:effectLst/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9131D8C-569D-4F55-8EAA-B13A72C3F363}"/>
                    </a:ext>
                  </a:extLst>
                </p:cNvPr>
                <p:cNvCxnSpPr/>
                <p:nvPr/>
              </p:nvCxnSpPr>
              <p:spPr>
                <a:xfrm>
                  <a:off x="5234914" y="3821697"/>
                  <a:ext cx="1035541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  <a:headEnd type="diamond"/>
                  <a:tailEnd type="diamond"/>
                </a:ln>
                <a:effectLst/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9FB3A80-3BE7-4009-ACB1-B6BF0F0E820F}"/>
                    </a:ext>
                  </a:extLst>
                </p:cNvPr>
                <p:cNvCxnSpPr/>
                <p:nvPr/>
              </p:nvCxnSpPr>
              <p:spPr>
                <a:xfrm>
                  <a:off x="4915587" y="2804971"/>
                  <a:ext cx="1035541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  <a:headEnd type="diamond"/>
                  <a:tailEnd type="diamon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8F96EF-B2F5-451F-B708-6249559F9CB7}"/>
                    </a:ext>
                  </a:extLst>
                </p:cNvPr>
                <p:cNvCxnSpPr/>
                <p:nvPr/>
              </p:nvCxnSpPr>
              <p:spPr>
                <a:xfrm>
                  <a:off x="4148127" y="1788245"/>
                  <a:ext cx="1035541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  <a:headEnd type="diamond"/>
                  <a:tailEnd type="diamon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0C24F16-CD7A-41C9-A51C-1698EF6F1E87}"/>
                    </a:ext>
                  </a:extLst>
                </p:cNvPr>
                <p:cNvCxnSpPr/>
                <p:nvPr/>
              </p:nvCxnSpPr>
              <p:spPr>
                <a:xfrm>
                  <a:off x="4148127" y="5855150"/>
                  <a:ext cx="1035541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  <a:headEnd type="diamond"/>
                  <a:tailEnd type="diamond"/>
                </a:ln>
                <a:effectLst/>
              </p:spPr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769D9A8-4A75-44F3-8C8A-0E20805AF419}"/>
                  </a:ext>
                </a:extLst>
              </p:cNvPr>
              <p:cNvGrpSpPr/>
              <p:nvPr/>
            </p:nvGrpSpPr>
            <p:grpSpPr>
              <a:xfrm>
                <a:off x="639822" y="1607671"/>
                <a:ext cx="2999949" cy="3849792"/>
                <a:chOff x="639822" y="1607671"/>
                <a:chExt cx="2999949" cy="3849792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8C1CF88-1D23-4DC8-86EB-6327919AA9FB}"/>
                    </a:ext>
                  </a:extLst>
                </p:cNvPr>
                <p:cNvGrpSpPr/>
                <p:nvPr/>
              </p:nvGrpSpPr>
              <p:grpSpPr>
                <a:xfrm>
                  <a:off x="639822" y="2419669"/>
                  <a:ext cx="2216009" cy="2214511"/>
                  <a:chOff x="639822" y="2419669"/>
                  <a:chExt cx="2216009" cy="2214511"/>
                </a:xfrm>
              </p:grpSpPr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97B2F0AF-4126-4206-973F-1B852F9C84AA}"/>
                      </a:ext>
                    </a:extLst>
                  </p:cNvPr>
                  <p:cNvGrpSpPr/>
                  <p:nvPr/>
                </p:nvGrpSpPr>
                <p:grpSpPr>
                  <a:xfrm>
                    <a:off x="639822" y="2419669"/>
                    <a:ext cx="2216009" cy="2214511"/>
                    <a:chOff x="1790700" y="2861967"/>
                    <a:chExt cx="1714737" cy="1713581"/>
                  </a:xfrm>
                  <a:solidFill>
                    <a:sysClr val="window" lastClr="FFFFFF">
                      <a:lumMod val="85000"/>
                    </a:sysClr>
                  </a:solidFill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14A79A54-1E4B-4B4F-88A6-46ED98375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0739" y="2861968"/>
                      <a:ext cx="784471" cy="590403"/>
                    </a:xfrm>
                    <a:custGeom>
                      <a:avLst/>
                      <a:gdLst>
                        <a:gd name="connsiteX0" fmla="*/ 784471 w 784471"/>
                        <a:gd name="connsiteY0" fmla="*/ 0 h 590403"/>
                        <a:gd name="connsiteX1" fmla="*/ 784471 w 784471"/>
                        <a:gd name="connsiteY1" fmla="*/ 66497 h 590403"/>
                        <a:gd name="connsiteX2" fmla="*/ 726468 w 784471"/>
                        <a:gd name="connsiteY2" fmla="*/ 69426 h 590403"/>
                        <a:gd name="connsiteX3" fmla="*/ 78610 w 784471"/>
                        <a:gd name="connsiteY3" fmla="*/ 548371 h 590403"/>
                        <a:gd name="connsiteX4" fmla="*/ 63226 w 784471"/>
                        <a:gd name="connsiteY4" fmla="*/ 590403 h 590403"/>
                        <a:gd name="connsiteX5" fmla="*/ 0 w 784471"/>
                        <a:gd name="connsiteY5" fmla="*/ 569860 h 590403"/>
                        <a:gd name="connsiteX6" fmla="*/ 17338 w 784471"/>
                        <a:gd name="connsiteY6" fmla="*/ 522487 h 590403"/>
                        <a:gd name="connsiteX7" fmla="*/ 719669 w 784471"/>
                        <a:gd name="connsiteY7" fmla="*/ 3272 h 590403"/>
                        <a:gd name="connsiteX8" fmla="*/ 784471 w 784471"/>
                        <a:gd name="connsiteY8" fmla="*/ 0 h 5904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84471" h="590403">
                          <a:moveTo>
                            <a:pt x="784471" y="0"/>
                          </a:moveTo>
                          <a:lnTo>
                            <a:pt x="784471" y="66497"/>
                          </a:lnTo>
                          <a:lnTo>
                            <a:pt x="726468" y="69426"/>
                          </a:lnTo>
                          <a:cubicBezTo>
                            <a:pt x="434014" y="99127"/>
                            <a:pt x="188665" y="288171"/>
                            <a:pt x="78610" y="548371"/>
                          </a:cubicBezTo>
                          <a:lnTo>
                            <a:pt x="63226" y="590403"/>
                          </a:lnTo>
                          <a:lnTo>
                            <a:pt x="0" y="569860"/>
                          </a:lnTo>
                          <a:lnTo>
                            <a:pt x="17338" y="522487"/>
                          </a:lnTo>
                          <a:cubicBezTo>
                            <a:pt x="136648" y="240409"/>
                            <a:pt x="402625" y="35470"/>
                            <a:pt x="719669" y="3272"/>
                          </a:cubicBezTo>
                          <a:lnTo>
                            <a:pt x="784471" y="0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9FDA0253-35AF-4379-B5B8-F39CD5E50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0929" y="2861967"/>
                      <a:ext cx="784471" cy="590404"/>
                    </a:xfrm>
                    <a:custGeom>
                      <a:avLst/>
                      <a:gdLst>
                        <a:gd name="connsiteX0" fmla="*/ 0 w 784471"/>
                        <a:gd name="connsiteY0" fmla="*/ 0 h 590404"/>
                        <a:gd name="connsiteX1" fmla="*/ 64801 w 784471"/>
                        <a:gd name="connsiteY1" fmla="*/ 3272 h 590404"/>
                        <a:gd name="connsiteX2" fmla="*/ 767132 w 784471"/>
                        <a:gd name="connsiteY2" fmla="*/ 522487 h 590404"/>
                        <a:gd name="connsiteX3" fmla="*/ 784471 w 784471"/>
                        <a:gd name="connsiteY3" fmla="*/ 569860 h 590404"/>
                        <a:gd name="connsiteX4" fmla="*/ 721244 w 784471"/>
                        <a:gd name="connsiteY4" fmla="*/ 590404 h 590404"/>
                        <a:gd name="connsiteX5" fmla="*/ 705860 w 784471"/>
                        <a:gd name="connsiteY5" fmla="*/ 548371 h 590404"/>
                        <a:gd name="connsiteX6" fmla="*/ 58002 w 784471"/>
                        <a:gd name="connsiteY6" fmla="*/ 69426 h 590404"/>
                        <a:gd name="connsiteX7" fmla="*/ 0 w 784471"/>
                        <a:gd name="connsiteY7" fmla="*/ 66497 h 590404"/>
                        <a:gd name="connsiteX8" fmla="*/ 0 w 784471"/>
                        <a:gd name="connsiteY8" fmla="*/ 0 h 5904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84471" h="590404">
                          <a:moveTo>
                            <a:pt x="0" y="0"/>
                          </a:moveTo>
                          <a:lnTo>
                            <a:pt x="64801" y="3272"/>
                          </a:lnTo>
                          <a:cubicBezTo>
                            <a:pt x="381845" y="35470"/>
                            <a:pt x="647823" y="240409"/>
                            <a:pt x="767132" y="522487"/>
                          </a:cubicBezTo>
                          <a:lnTo>
                            <a:pt x="784471" y="569860"/>
                          </a:lnTo>
                          <a:lnTo>
                            <a:pt x="721244" y="590404"/>
                          </a:lnTo>
                          <a:lnTo>
                            <a:pt x="705860" y="548371"/>
                          </a:lnTo>
                          <a:cubicBezTo>
                            <a:pt x="595805" y="288171"/>
                            <a:pt x="350457" y="99127"/>
                            <a:pt x="58002" y="69426"/>
                          </a:cubicBezTo>
                          <a:lnTo>
                            <a:pt x="0" y="664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Freeform: Shape 84">
                      <a:extLst>
                        <a:ext uri="{FF2B5EF4-FFF2-40B4-BE49-F238E27FC236}">
                          <a16:creationId xmlns:a16="http://schemas.microsoft.com/office/drawing/2014/main" id="{6EA198DE-C227-4BDB-A9C7-B41DE7812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0700" y="3475168"/>
                      <a:ext cx="376084" cy="920207"/>
                    </a:xfrm>
                    <a:custGeom>
                      <a:avLst/>
                      <a:gdLst>
                        <a:gd name="connsiteX0" fmla="*/ 35476 w 376084"/>
                        <a:gd name="connsiteY0" fmla="*/ 0 h 920207"/>
                        <a:gd name="connsiteX1" fmla="*/ 98779 w 376084"/>
                        <a:gd name="connsiteY1" fmla="*/ 20568 h 920207"/>
                        <a:gd name="connsiteX2" fmla="*/ 82565 w 376084"/>
                        <a:gd name="connsiteY2" fmla="*/ 83625 h 920207"/>
                        <a:gd name="connsiteX3" fmla="*/ 66497 w 376084"/>
                        <a:gd name="connsiteY3" fmla="*/ 243013 h 920207"/>
                        <a:gd name="connsiteX4" fmla="*/ 298138 w 376084"/>
                        <a:gd name="connsiteY4" fmla="*/ 802242 h 920207"/>
                        <a:gd name="connsiteX5" fmla="*/ 376084 w 376084"/>
                        <a:gd name="connsiteY5" fmla="*/ 866554 h 920207"/>
                        <a:gd name="connsiteX6" fmla="*/ 337103 w 376084"/>
                        <a:gd name="connsiteY6" fmla="*/ 920207 h 920207"/>
                        <a:gd name="connsiteX7" fmla="*/ 251117 w 376084"/>
                        <a:gd name="connsiteY7" fmla="*/ 849263 h 920207"/>
                        <a:gd name="connsiteX8" fmla="*/ 0 w 376084"/>
                        <a:gd name="connsiteY8" fmla="*/ 243013 h 920207"/>
                        <a:gd name="connsiteX9" fmla="*/ 17419 w 376084"/>
                        <a:gd name="connsiteY9" fmla="*/ 70224 h 920207"/>
                        <a:gd name="connsiteX10" fmla="*/ 35476 w 376084"/>
                        <a:gd name="connsiteY10" fmla="*/ 0 h 920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6084" h="920207">
                          <a:moveTo>
                            <a:pt x="35476" y="0"/>
                          </a:moveTo>
                          <a:lnTo>
                            <a:pt x="98779" y="20568"/>
                          </a:lnTo>
                          <a:lnTo>
                            <a:pt x="82565" y="83625"/>
                          </a:lnTo>
                          <a:cubicBezTo>
                            <a:pt x="72030" y="135109"/>
                            <a:pt x="66497" y="188415"/>
                            <a:pt x="66497" y="243013"/>
                          </a:cubicBezTo>
                          <a:cubicBezTo>
                            <a:pt x="66497" y="461406"/>
                            <a:pt x="155018" y="659123"/>
                            <a:pt x="298138" y="802242"/>
                          </a:cubicBezTo>
                          <a:lnTo>
                            <a:pt x="376084" y="866554"/>
                          </a:lnTo>
                          <a:lnTo>
                            <a:pt x="337103" y="920207"/>
                          </a:lnTo>
                          <a:lnTo>
                            <a:pt x="251117" y="849263"/>
                          </a:lnTo>
                          <a:cubicBezTo>
                            <a:pt x="95964" y="694110"/>
                            <a:pt x="0" y="479769"/>
                            <a:pt x="0" y="243013"/>
                          </a:cubicBezTo>
                          <a:cubicBezTo>
                            <a:pt x="0" y="183824"/>
                            <a:pt x="5998" y="126036"/>
                            <a:pt x="17419" y="70224"/>
                          </a:cubicBezTo>
                          <a:lnTo>
                            <a:pt x="35476" y="0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61708F54-BE19-4AA9-B35E-9C89185ED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9354" y="3475168"/>
                      <a:ext cx="376083" cy="920207"/>
                    </a:xfrm>
                    <a:custGeom>
                      <a:avLst/>
                      <a:gdLst>
                        <a:gd name="connsiteX0" fmla="*/ 340608 w 376083"/>
                        <a:gd name="connsiteY0" fmla="*/ 0 h 920207"/>
                        <a:gd name="connsiteX1" fmla="*/ 358664 w 376083"/>
                        <a:gd name="connsiteY1" fmla="*/ 70224 h 920207"/>
                        <a:gd name="connsiteX2" fmla="*/ 376083 w 376083"/>
                        <a:gd name="connsiteY2" fmla="*/ 243013 h 920207"/>
                        <a:gd name="connsiteX3" fmla="*/ 124966 w 376083"/>
                        <a:gd name="connsiteY3" fmla="*/ 849263 h 920207"/>
                        <a:gd name="connsiteX4" fmla="*/ 38981 w 376083"/>
                        <a:gd name="connsiteY4" fmla="*/ 920207 h 920207"/>
                        <a:gd name="connsiteX5" fmla="*/ 0 w 376083"/>
                        <a:gd name="connsiteY5" fmla="*/ 866554 h 920207"/>
                        <a:gd name="connsiteX6" fmla="*/ 77945 w 376083"/>
                        <a:gd name="connsiteY6" fmla="*/ 802242 h 920207"/>
                        <a:gd name="connsiteX7" fmla="*/ 309586 w 376083"/>
                        <a:gd name="connsiteY7" fmla="*/ 243013 h 920207"/>
                        <a:gd name="connsiteX8" fmla="*/ 293518 w 376083"/>
                        <a:gd name="connsiteY8" fmla="*/ 83625 h 920207"/>
                        <a:gd name="connsiteX9" fmla="*/ 277305 w 376083"/>
                        <a:gd name="connsiteY9" fmla="*/ 20569 h 920207"/>
                        <a:gd name="connsiteX10" fmla="*/ 340608 w 376083"/>
                        <a:gd name="connsiteY10" fmla="*/ 0 h 920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6083" h="920207">
                          <a:moveTo>
                            <a:pt x="340608" y="0"/>
                          </a:moveTo>
                          <a:lnTo>
                            <a:pt x="358664" y="70224"/>
                          </a:lnTo>
                          <a:cubicBezTo>
                            <a:pt x="370085" y="126036"/>
                            <a:pt x="376083" y="183824"/>
                            <a:pt x="376083" y="243013"/>
                          </a:cubicBezTo>
                          <a:cubicBezTo>
                            <a:pt x="376083" y="479769"/>
                            <a:pt x="280119" y="694110"/>
                            <a:pt x="124966" y="849263"/>
                          </a:cubicBezTo>
                          <a:lnTo>
                            <a:pt x="38981" y="920207"/>
                          </a:lnTo>
                          <a:lnTo>
                            <a:pt x="0" y="866554"/>
                          </a:lnTo>
                          <a:lnTo>
                            <a:pt x="77945" y="802242"/>
                          </a:lnTo>
                          <a:cubicBezTo>
                            <a:pt x="221065" y="659123"/>
                            <a:pt x="309586" y="461406"/>
                            <a:pt x="309586" y="243013"/>
                          </a:cubicBezTo>
                          <a:cubicBezTo>
                            <a:pt x="309586" y="188415"/>
                            <a:pt x="304054" y="135109"/>
                            <a:pt x="293518" y="83625"/>
                          </a:cubicBezTo>
                          <a:lnTo>
                            <a:pt x="277305" y="20569"/>
                          </a:lnTo>
                          <a:lnTo>
                            <a:pt x="340608" y="0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98CC143-588A-4735-8C0F-7364C95B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3136" y="4370873"/>
                      <a:ext cx="969867" cy="204675"/>
                    </a:xfrm>
                    <a:custGeom>
                      <a:avLst/>
                      <a:gdLst>
                        <a:gd name="connsiteX0" fmla="*/ 930886 w 969867"/>
                        <a:gd name="connsiteY0" fmla="*/ 0 h 204675"/>
                        <a:gd name="connsiteX1" fmla="*/ 969867 w 969867"/>
                        <a:gd name="connsiteY1" fmla="*/ 53653 h 204675"/>
                        <a:gd name="connsiteX2" fmla="*/ 964295 w 969867"/>
                        <a:gd name="connsiteY2" fmla="*/ 58250 h 204675"/>
                        <a:gd name="connsiteX3" fmla="*/ 484933 w 969867"/>
                        <a:gd name="connsiteY3" fmla="*/ 204675 h 204675"/>
                        <a:gd name="connsiteX4" fmla="*/ 5571 w 969867"/>
                        <a:gd name="connsiteY4" fmla="*/ 58250 h 204675"/>
                        <a:gd name="connsiteX5" fmla="*/ 0 w 969867"/>
                        <a:gd name="connsiteY5" fmla="*/ 53653 h 204675"/>
                        <a:gd name="connsiteX6" fmla="*/ 38980 w 969867"/>
                        <a:gd name="connsiteY6" fmla="*/ 1 h 204675"/>
                        <a:gd name="connsiteX7" fmla="*/ 42749 w 969867"/>
                        <a:gd name="connsiteY7" fmla="*/ 3110 h 204675"/>
                        <a:gd name="connsiteX8" fmla="*/ 484933 w 969867"/>
                        <a:gd name="connsiteY8" fmla="*/ 138178 h 204675"/>
                        <a:gd name="connsiteX9" fmla="*/ 927117 w 969867"/>
                        <a:gd name="connsiteY9" fmla="*/ 3110 h 204675"/>
                        <a:gd name="connsiteX10" fmla="*/ 930886 w 969867"/>
                        <a:gd name="connsiteY10" fmla="*/ 0 h 204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69867" h="204675">
                          <a:moveTo>
                            <a:pt x="930886" y="0"/>
                          </a:moveTo>
                          <a:lnTo>
                            <a:pt x="969867" y="53653"/>
                          </a:lnTo>
                          <a:lnTo>
                            <a:pt x="964295" y="58250"/>
                          </a:lnTo>
                          <a:cubicBezTo>
                            <a:pt x="827459" y="150695"/>
                            <a:pt x="662500" y="204675"/>
                            <a:pt x="484933" y="204675"/>
                          </a:cubicBezTo>
                          <a:cubicBezTo>
                            <a:pt x="307367" y="204675"/>
                            <a:pt x="142407" y="150695"/>
                            <a:pt x="5571" y="58250"/>
                          </a:cubicBezTo>
                          <a:lnTo>
                            <a:pt x="0" y="53653"/>
                          </a:lnTo>
                          <a:lnTo>
                            <a:pt x="38980" y="1"/>
                          </a:lnTo>
                          <a:lnTo>
                            <a:pt x="42749" y="3110"/>
                          </a:lnTo>
                          <a:cubicBezTo>
                            <a:pt x="168973" y="88385"/>
                            <a:pt x="321138" y="138178"/>
                            <a:pt x="484933" y="138178"/>
                          </a:cubicBezTo>
                          <a:cubicBezTo>
                            <a:pt x="648728" y="138178"/>
                            <a:pt x="800893" y="88385"/>
                            <a:pt x="927117" y="3110"/>
                          </a:cubicBezTo>
                          <a:lnTo>
                            <a:pt x="930886" y="0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185FC3DD-57CC-453C-B973-7FC98319A81D}"/>
                      </a:ext>
                    </a:extLst>
                  </p:cNvPr>
                  <p:cNvSpPr/>
                  <p:nvPr/>
                </p:nvSpPr>
                <p:spPr>
                  <a:xfrm>
                    <a:off x="1019570" y="3326030"/>
                    <a:ext cx="1456517" cy="401790"/>
                  </a:xfrm>
                  <a:prstGeom prst="rect">
                    <a:avLst/>
                  </a:prstGeom>
                </p:spPr>
                <p:txBody>
                  <a:bodyPr wrap="square" anchor="ctr">
                    <a:noAutofit/>
                  </a:bodyPr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Your Text Here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E355FE7-9D4F-4255-9667-86E38D0DF44F}"/>
                    </a:ext>
                  </a:extLst>
                </p:cNvPr>
                <p:cNvGrpSpPr/>
                <p:nvPr/>
              </p:nvGrpSpPr>
              <p:grpSpPr>
                <a:xfrm>
                  <a:off x="1549667" y="1607671"/>
                  <a:ext cx="2090104" cy="3849792"/>
                  <a:chOff x="2671687" y="1539250"/>
                  <a:chExt cx="2426106" cy="4468682"/>
                </a:xfrm>
              </p:grpSpPr>
              <p:sp>
                <p:nvSpPr>
                  <p:cNvPr id="54" name="Freeform 6">
                    <a:extLst>
                      <a:ext uri="{FF2B5EF4-FFF2-40B4-BE49-F238E27FC236}">
                        <a16:creationId xmlns:a16="http://schemas.microsoft.com/office/drawing/2014/main" id="{726B4007-04CD-4075-B9CA-B830194EA7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4443" y="3270591"/>
                    <a:ext cx="343350" cy="1156964"/>
                  </a:xfrm>
                  <a:custGeom>
                    <a:avLst/>
                    <a:gdLst>
                      <a:gd name="T0" fmla="*/ 448 w 603"/>
                      <a:gd name="T1" fmla="*/ 0 h 2035"/>
                      <a:gd name="T2" fmla="*/ 377 w 603"/>
                      <a:gd name="T3" fmla="*/ 2035 h 2035"/>
                      <a:gd name="T4" fmla="*/ 0 w 603"/>
                      <a:gd name="T5" fmla="*/ 1920 h 2035"/>
                      <a:gd name="T6" fmla="*/ 64 w 603"/>
                      <a:gd name="T7" fmla="*/ 89 h 2035"/>
                      <a:gd name="T8" fmla="*/ 448 w 603"/>
                      <a:gd name="T9" fmla="*/ 0 h 20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3" h="2035">
                        <a:moveTo>
                          <a:pt x="448" y="0"/>
                        </a:moveTo>
                        <a:cubicBezTo>
                          <a:pt x="603" y="673"/>
                          <a:pt x="578" y="1374"/>
                          <a:pt x="377" y="2035"/>
                        </a:cubicBezTo>
                        <a:lnTo>
                          <a:pt x="0" y="1920"/>
                        </a:lnTo>
                        <a:cubicBezTo>
                          <a:pt x="182" y="1326"/>
                          <a:pt x="204" y="694"/>
                          <a:pt x="64" y="89"/>
                        </a:cubicBezTo>
                        <a:lnTo>
                          <a:pt x="448" y="0"/>
                        </a:lnTo>
                        <a:close/>
                      </a:path>
                    </a:pathLst>
                  </a:custGeom>
                  <a:solidFill>
                    <a:srgbClr val="ED485D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Freeform 5">
                    <a:extLst>
                      <a:ext uri="{FF2B5EF4-FFF2-40B4-BE49-F238E27FC236}">
                        <a16:creationId xmlns:a16="http://schemas.microsoft.com/office/drawing/2014/main" id="{D3B8702D-8D7D-48E3-BF88-AA665299BE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1545" y="2249898"/>
                    <a:ext cx="708071" cy="1071460"/>
                  </a:xfrm>
                  <a:custGeom>
                    <a:avLst/>
                    <a:gdLst>
                      <a:gd name="T0" fmla="*/ 288 w 1244"/>
                      <a:gd name="T1" fmla="*/ 0 h 1886"/>
                      <a:gd name="T2" fmla="*/ 1244 w 1244"/>
                      <a:gd name="T3" fmla="*/ 1797 h 1886"/>
                      <a:gd name="T4" fmla="*/ 860 w 1244"/>
                      <a:gd name="T5" fmla="*/ 1886 h 1886"/>
                      <a:gd name="T6" fmla="*/ 0 w 1244"/>
                      <a:gd name="T7" fmla="*/ 268 h 1886"/>
                      <a:gd name="T8" fmla="*/ 288 w 1244"/>
                      <a:gd name="T9" fmla="*/ 0 h 18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4" h="1886">
                        <a:moveTo>
                          <a:pt x="288" y="0"/>
                        </a:moveTo>
                        <a:cubicBezTo>
                          <a:pt x="759" y="505"/>
                          <a:pt x="1088" y="1125"/>
                          <a:pt x="1244" y="1797"/>
                        </a:cubicBezTo>
                        <a:lnTo>
                          <a:pt x="860" y="1886"/>
                        </a:lnTo>
                        <a:cubicBezTo>
                          <a:pt x="721" y="1280"/>
                          <a:pt x="424" y="722"/>
                          <a:pt x="0" y="268"/>
                        </a:cubicBez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6B95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Freeform 7">
                    <a:extLst>
                      <a:ext uri="{FF2B5EF4-FFF2-40B4-BE49-F238E27FC236}">
                        <a16:creationId xmlns:a16="http://schemas.microsoft.com/office/drawing/2014/main" id="{7C5893DA-9CF6-4DE9-9AA3-92D4077F72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2683" y="4362092"/>
                    <a:ext cx="765520" cy="1046079"/>
                  </a:xfrm>
                  <a:custGeom>
                    <a:avLst/>
                    <a:gdLst>
                      <a:gd name="T0" fmla="*/ 1347 w 1347"/>
                      <a:gd name="T1" fmla="*/ 115 h 1841"/>
                      <a:gd name="T2" fmla="*/ 268 w 1347"/>
                      <a:gd name="T3" fmla="*/ 1841 h 1841"/>
                      <a:gd name="T4" fmla="*/ 0 w 1347"/>
                      <a:gd name="T5" fmla="*/ 1553 h 1841"/>
                      <a:gd name="T6" fmla="*/ 970 w 1347"/>
                      <a:gd name="T7" fmla="*/ 0 h 1841"/>
                      <a:gd name="T8" fmla="*/ 1347 w 1347"/>
                      <a:gd name="T9" fmla="*/ 115 h 18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7" h="1841">
                        <a:moveTo>
                          <a:pt x="1347" y="115"/>
                        </a:moveTo>
                        <a:cubicBezTo>
                          <a:pt x="1145" y="775"/>
                          <a:pt x="773" y="1370"/>
                          <a:pt x="268" y="1841"/>
                        </a:cubicBezTo>
                        <a:lnTo>
                          <a:pt x="0" y="1553"/>
                        </a:lnTo>
                        <a:cubicBezTo>
                          <a:pt x="454" y="1130"/>
                          <a:pt x="789" y="594"/>
                          <a:pt x="970" y="0"/>
                        </a:cubicBezTo>
                        <a:lnTo>
                          <a:pt x="1347" y="115"/>
                        </a:lnTo>
                        <a:close/>
                      </a:path>
                    </a:pathLst>
                  </a:custGeom>
                  <a:solidFill>
                    <a:srgbClr val="009D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Freeform 8">
                    <a:extLst>
                      <a:ext uri="{FF2B5EF4-FFF2-40B4-BE49-F238E27FC236}">
                        <a16:creationId xmlns:a16="http://schemas.microsoft.com/office/drawing/2014/main" id="{7C66FD4E-0F97-403D-8358-FC639DE3B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2188" y="5243843"/>
                    <a:ext cx="1072797" cy="706737"/>
                  </a:xfrm>
                  <a:custGeom>
                    <a:avLst/>
                    <a:gdLst>
                      <a:gd name="T0" fmla="*/ 1886 w 1886"/>
                      <a:gd name="T1" fmla="*/ 288 h 1244"/>
                      <a:gd name="T2" fmla="*/ 88 w 1886"/>
                      <a:gd name="T3" fmla="*/ 1244 h 1244"/>
                      <a:gd name="T4" fmla="*/ 0 w 1886"/>
                      <a:gd name="T5" fmla="*/ 861 h 1244"/>
                      <a:gd name="T6" fmla="*/ 1618 w 1886"/>
                      <a:gd name="T7" fmla="*/ 0 h 1244"/>
                      <a:gd name="T8" fmla="*/ 1886 w 1886"/>
                      <a:gd name="T9" fmla="*/ 288 h 1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86" h="1244">
                        <a:moveTo>
                          <a:pt x="1886" y="288"/>
                        </a:moveTo>
                        <a:cubicBezTo>
                          <a:pt x="1381" y="759"/>
                          <a:pt x="761" y="1089"/>
                          <a:pt x="88" y="1244"/>
                        </a:cubicBezTo>
                        <a:lnTo>
                          <a:pt x="0" y="861"/>
                        </a:lnTo>
                        <a:cubicBezTo>
                          <a:pt x="605" y="721"/>
                          <a:pt x="1163" y="424"/>
                          <a:pt x="1618" y="0"/>
                        </a:cubicBezTo>
                        <a:lnTo>
                          <a:pt x="1886" y="288"/>
                        </a:lnTo>
                        <a:close/>
                      </a:path>
                    </a:pathLst>
                  </a:custGeom>
                  <a:solidFill>
                    <a:srgbClr val="F6B95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Freeform 16">
                    <a:extLst>
                      <a:ext uri="{FF2B5EF4-FFF2-40B4-BE49-F238E27FC236}">
                        <a16:creationId xmlns:a16="http://schemas.microsoft.com/office/drawing/2014/main" id="{1B3EE813-BE54-4921-90A7-1CB8A3540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7123" y="1636682"/>
                    <a:ext cx="1047411" cy="765520"/>
                  </a:xfrm>
                  <a:custGeom>
                    <a:avLst/>
                    <a:gdLst>
                      <a:gd name="T0" fmla="*/ 115 w 1842"/>
                      <a:gd name="T1" fmla="*/ 0 h 1347"/>
                      <a:gd name="T2" fmla="*/ 1842 w 1842"/>
                      <a:gd name="T3" fmla="*/ 1079 h 1347"/>
                      <a:gd name="T4" fmla="*/ 1554 w 1842"/>
                      <a:gd name="T5" fmla="*/ 1347 h 1347"/>
                      <a:gd name="T6" fmla="*/ 0 w 1842"/>
                      <a:gd name="T7" fmla="*/ 376 h 1347"/>
                      <a:gd name="T8" fmla="*/ 115 w 1842"/>
                      <a:gd name="T9" fmla="*/ 0 h 1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2" h="1347">
                        <a:moveTo>
                          <a:pt x="115" y="0"/>
                        </a:moveTo>
                        <a:cubicBezTo>
                          <a:pt x="776" y="202"/>
                          <a:pt x="1371" y="574"/>
                          <a:pt x="1842" y="1079"/>
                        </a:cubicBezTo>
                        <a:lnTo>
                          <a:pt x="1554" y="1347"/>
                        </a:lnTo>
                        <a:cubicBezTo>
                          <a:pt x="1130" y="893"/>
                          <a:pt x="595" y="558"/>
                          <a:pt x="0" y="376"/>
                        </a:cubicBez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009D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7ED172BA-CDD5-4A57-AD6F-35B8E2AC78A5}"/>
                      </a:ext>
                    </a:extLst>
                  </p:cNvPr>
                  <p:cNvGrpSpPr/>
                  <p:nvPr/>
                </p:nvGrpSpPr>
                <p:grpSpPr>
                  <a:xfrm>
                    <a:off x="2671687" y="1539250"/>
                    <a:ext cx="2374480" cy="4468682"/>
                    <a:chOff x="2671687" y="1539250"/>
                    <a:chExt cx="2374480" cy="4468682"/>
                  </a:xfrm>
                </p:grpSpPr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9C4C9D90-92F7-498A-B6EF-21EC7859C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1687" y="1539250"/>
                      <a:ext cx="810898" cy="311188"/>
                    </a:xfrm>
                    <a:custGeom>
                      <a:avLst/>
                      <a:gdLst>
                        <a:gd name="connsiteX0" fmla="*/ 89245 w 810898"/>
                        <a:gd name="connsiteY0" fmla="*/ 1042 h 311188"/>
                        <a:gd name="connsiteX1" fmla="*/ 810898 w 810898"/>
                        <a:gd name="connsiteY1" fmla="*/ 97573 h 311188"/>
                        <a:gd name="connsiteX2" fmla="*/ 745485 w 810898"/>
                        <a:gd name="connsiteY2" fmla="*/ 311188 h 311188"/>
                        <a:gd name="connsiteX3" fmla="*/ 95917 w 810898"/>
                        <a:gd name="connsiteY3" fmla="*/ 224116 h 311188"/>
                        <a:gd name="connsiteX4" fmla="*/ 0 w 810898"/>
                        <a:gd name="connsiteY4" fmla="*/ 230179 h 311188"/>
                        <a:gd name="connsiteX5" fmla="*/ 0 w 810898"/>
                        <a:gd name="connsiteY5" fmla="*/ 6678 h 311188"/>
                        <a:gd name="connsiteX6" fmla="*/ 89245 w 810898"/>
                        <a:gd name="connsiteY6" fmla="*/ 1042 h 311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0898" h="311188">
                          <a:moveTo>
                            <a:pt x="89245" y="1042"/>
                          </a:moveTo>
                          <a:cubicBezTo>
                            <a:pt x="332518" y="-6376"/>
                            <a:pt x="576263" y="25847"/>
                            <a:pt x="810898" y="97573"/>
                          </a:cubicBezTo>
                          <a:lnTo>
                            <a:pt x="745485" y="311188"/>
                          </a:lnTo>
                          <a:cubicBezTo>
                            <a:pt x="534313" y="246564"/>
                            <a:pt x="314921" y="217448"/>
                            <a:pt x="95917" y="224116"/>
                          </a:cubicBezTo>
                          <a:lnTo>
                            <a:pt x="0" y="230179"/>
                          </a:lnTo>
                          <a:lnTo>
                            <a:pt x="0" y="6678"/>
                          </a:lnTo>
                          <a:lnTo>
                            <a:pt x="89245" y="1042"/>
                          </a:lnTo>
                          <a:close/>
                        </a:path>
                      </a:pathLst>
                    </a:custGeom>
                    <a:solidFill>
                      <a:srgbClr val="009DB6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EE752A6A-F16A-47D0-9175-FC0488C4C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1688" y="5733105"/>
                      <a:ext cx="659933" cy="274827"/>
                    </a:xfrm>
                    <a:custGeom>
                      <a:avLst/>
                      <a:gdLst>
                        <a:gd name="connsiteX0" fmla="*/ 609878 w 659933"/>
                        <a:gd name="connsiteY0" fmla="*/ 0 h 274827"/>
                        <a:gd name="connsiteX1" fmla="*/ 659933 w 659933"/>
                        <a:gd name="connsiteY1" fmla="*/ 217592 h 274827"/>
                        <a:gd name="connsiteX2" fmla="*/ 78891 w 659933"/>
                        <a:gd name="connsiteY2" fmla="*/ 273481 h 274827"/>
                        <a:gd name="connsiteX3" fmla="*/ 0 w 659933"/>
                        <a:gd name="connsiteY3" fmla="*/ 268167 h 274827"/>
                        <a:gd name="connsiteX4" fmla="*/ 0 w 659933"/>
                        <a:gd name="connsiteY4" fmla="*/ 44157 h 274827"/>
                        <a:gd name="connsiteX5" fmla="*/ 86570 w 659933"/>
                        <a:gd name="connsiteY5" fmla="*/ 49995 h 274827"/>
                        <a:gd name="connsiteX6" fmla="*/ 609878 w 659933"/>
                        <a:gd name="connsiteY6" fmla="*/ 0 h 2748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59933" h="274827">
                          <a:moveTo>
                            <a:pt x="609878" y="0"/>
                          </a:moveTo>
                          <a:lnTo>
                            <a:pt x="659933" y="217592"/>
                          </a:lnTo>
                          <a:cubicBezTo>
                            <a:pt x="468812" y="261622"/>
                            <a:pt x="273425" y="280228"/>
                            <a:pt x="78891" y="273481"/>
                          </a:cubicBezTo>
                          <a:lnTo>
                            <a:pt x="0" y="268167"/>
                          </a:lnTo>
                          <a:lnTo>
                            <a:pt x="0" y="44157"/>
                          </a:lnTo>
                          <a:lnTo>
                            <a:pt x="86570" y="49995"/>
                          </a:lnTo>
                          <a:cubicBezTo>
                            <a:pt x="261622" y="56103"/>
                            <a:pt x="437528" y="39485"/>
                            <a:pt x="609878" y="0"/>
                          </a:cubicBezTo>
                          <a:close/>
                        </a:path>
                      </a:pathLst>
                    </a:custGeom>
                    <a:solidFill>
                      <a:srgbClr val="F6B957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567481D3-EDFD-422D-94DB-101CA8E13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3855" y="1597776"/>
                      <a:ext cx="1832312" cy="4383644"/>
                      <a:chOff x="2979072" y="1460613"/>
                      <a:chExt cx="1832312" cy="4383647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B5B7254F-C21B-4F6C-8157-1C2FB4EA41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9072" y="5548274"/>
                        <a:ext cx="295986" cy="295986"/>
                        <a:chOff x="3900603" y="1727436"/>
                        <a:chExt cx="139220" cy="139220"/>
                      </a:xfrm>
                    </p:grpSpPr>
                    <p:sp>
                      <p:nvSpPr>
                        <p:cNvPr id="79" name="Diamond 78">
                          <a:extLst>
                            <a:ext uri="{FF2B5EF4-FFF2-40B4-BE49-F238E27FC236}">
                              <a16:creationId xmlns:a16="http://schemas.microsoft.com/office/drawing/2014/main" id="{F46A065B-F2AD-4FBE-BE66-88C2BF92F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3" y="1727436"/>
                          <a:ext cx="139220" cy="139220"/>
                        </a:xfrm>
                        <a:prstGeom prst="diamond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0" name="Rectangle: Diagonal Corners Rounded 79">
                          <a:extLst>
                            <a:ext uri="{FF2B5EF4-FFF2-40B4-BE49-F238E27FC236}">
                              <a16:creationId xmlns:a16="http://schemas.microsoft.com/office/drawing/2014/main" id="{C7BA40DD-F7F5-4476-A7D2-B57769A4AF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6931" y="1733764"/>
                          <a:ext cx="126564" cy="126564"/>
                        </a:xfrm>
                        <a:prstGeom prst="round2DiagRect">
                          <a:avLst/>
                        </a:prstGeom>
                        <a:solidFill>
                          <a:sysClr val="window" lastClr="FFFFFF"/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5E02EDCE-0754-4E50-9CB2-F97FB3F3B3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1050" y="5069862"/>
                        <a:ext cx="295986" cy="295986"/>
                        <a:chOff x="3900603" y="1727436"/>
                        <a:chExt cx="139220" cy="139220"/>
                      </a:xfrm>
                    </p:grpSpPr>
                    <p:sp>
                      <p:nvSpPr>
                        <p:cNvPr id="77" name="Diamond 76">
                          <a:extLst>
                            <a:ext uri="{FF2B5EF4-FFF2-40B4-BE49-F238E27FC236}">
                              <a16:creationId xmlns:a16="http://schemas.microsoft.com/office/drawing/2014/main" id="{7E52E98D-862E-4DF2-B1D2-6C6F2BEB00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6931" y="1733764"/>
                          <a:ext cx="126564" cy="126564"/>
                        </a:xfrm>
                        <a:prstGeom prst="diamond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8" name="Rectangle: Diagonal Corners Rounded 77">
                          <a:extLst>
                            <a:ext uri="{FF2B5EF4-FFF2-40B4-BE49-F238E27FC236}">
                              <a16:creationId xmlns:a16="http://schemas.microsoft.com/office/drawing/2014/main" id="{7A2487A1-73B2-4BB6-8EA1-5AEC678954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3" y="1727436"/>
                          <a:ext cx="139220" cy="139220"/>
                        </a:xfrm>
                        <a:prstGeom prst="round2DiagRect">
                          <a:avLst/>
                        </a:prstGeom>
                        <a:solidFill>
                          <a:sysClr val="window" lastClr="FFFFFF"/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740BF171-FE48-45EC-A6E3-0199A25C55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96348" y="4122495"/>
                        <a:ext cx="295986" cy="295986"/>
                        <a:chOff x="3900603" y="1727436"/>
                        <a:chExt cx="139220" cy="139220"/>
                      </a:xfrm>
                    </p:grpSpPr>
                    <p:sp>
                      <p:nvSpPr>
                        <p:cNvPr id="75" name="Diamond 74">
                          <a:extLst>
                            <a:ext uri="{FF2B5EF4-FFF2-40B4-BE49-F238E27FC236}">
                              <a16:creationId xmlns:a16="http://schemas.microsoft.com/office/drawing/2014/main" id="{1F6CD63C-B3CC-4B91-AA16-3738D1B545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6931" y="1733764"/>
                          <a:ext cx="126564" cy="126564"/>
                        </a:xfrm>
                        <a:prstGeom prst="diamond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6" name="Rectangle: Diagonal Corners Rounded 75">
                          <a:extLst>
                            <a:ext uri="{FF2B5EF4-FFF2-40B4-BE49-F238E27FC236}">
                              <a16:creationId xmlns:a16="http://schemas.microsoft.com/office/drawing/2014/main" id="{056FBC21-AA97-45EB-8579-ACBE7E5CA2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3" y="1727436"/>
                          <a:ext cx="139220" cy="139220"/>
                        </a:xfrm>
                        <a:prstGeom prst="round2DiagRect">
                          <a:avLst/>
                        </a:prstGeom>
                        <a:solidFill>
                          <a:sysClr val="window" lastClr="FFFFFF"/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2E341A77-39CA-410A-9B1E-92149CA7A9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5398" y="3073925"/>
                        <a:ext cx="295986" cy="295986"/>
                        <a:chOff x="3900603" y="1727436"/>
                        <a:chExt cx="139220" cy="139220"/>
                      </a:xfrm>
                    </p:grpSpPr>
                    <p:sp>
                      <p:nvSpPr>
                        <p:cNvPr id="73" name="Diamond 72">
                          <a:extLst>
                            <a:ext uri="{FF2B5EF4-FFF2-40B4-BE49-F238E27FC236}">
                              <a16:creationId xmlns:a16="http://schemas.microsoft.com/office/drawing/2014/main" id="{AB1B8423-ACF6-4FFC-8ADE-361670353D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6931" y="1733764"/>
                          <a:ext cx="126564" cy="126564"/>
                        </a:xfrm>
                        <a:prstGeom prst="diamond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4" name="Rectangle: Diagonal Corners Rounded 73">
                          <a:extLst>
                            <a:ext uri="{FF2B5EF4-FFF2-40B4-BE49-F238E27FC236}">
                              <a16:creationId xmlns:a16="http://schemas.microsoft.com/office/drawing/2014/main" id="{1CEE1B69-217D-404B-B4AB-73A2F800C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3" y="1727436"/>
                          <a:ext cx="139220" cy="139220"/>
                        </a:xfrm>
                        <a:prstGeom prst="round2DiagRect">
                          <a:avLst/>
                        </a:prstGeom>
                        <a:solidFill>
                          <a:sysClr val="window" lastClr="FFFFFF"/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E39320E9-C3E5-4A34-BE20-9C981FE3A2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17772" y="2059836"/>
                        <a:ext cx="295988" cy="295988"/>
                        <a:chOff x="3900603" y="1727436"/>
                        <a:chExt cx="139221" cy="139221"/>
                      </a:xfrm>
                    </p:grpSpPr>
                    <p:sp>
                      <p:nvSpPr>
                        <p:cNvPr id="71" name="Diamond 70">
                          <a:extLst>
                            <a:ext uri="{FF2B5EF4-FFF2-40B4-BE49-F238E27FC236}">
                              <a16:creationId xmlns:a16="http://schemas.microsoft.com/office/drawing/2014/main" id="{FCBD9EF3-9D6A-4791-B36C-AE84BEEFC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3" y="1727436"/>
                          <a:ext cx="139220" cy="139220"/>
                        </a:xfrm>
                        <a:prstGeom prst="diamond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2" name="Rectangle: Diagonal Corners Rounded 71">
                          <a:extLst>
                            <a:ext uri="{FF2B5EF4-FFF2-40B4-BE49-F238E27FC236}">
                              <a16:creationId xmlns:a16="http://schemas.microsoft.com/office/drawing/2014/main" id="{98963241-F09C-4EF0-9700-4186ABE66E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4" y="1727437"/>
                          <a:ext cx="139220" cy="139220"/>
                        </a:xfrm>
                        <a:prstGeom prst="round2DiagRect">
                          <a:avLst/>
                        </a:prstGeom>
                        <a:solidFill>
                          <a:sysClr val="window" lastClr="FFFFFF"/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6F1E9681-1864-49C9-AD49-632F27BA1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9072" y="1460613"/>
                        <a:ext cx="295986" cy="295986"/>
                        <a:chOff x="3900603" y="1727436"/>
                        <a:chExt cx="139220" cy="139220"/>
                      </a:xfrm>
                    </p:grpSpPr>
                    <p:sp>
                      <p:nvSpPr>
                        <p:cNvPr id="69" name="Diamond 68">
                          <a:extLst>
                            <a:ext uri="{FF2B5EF4-FFF2-40B4-BE49-F238E27FC236}">
                              <a16:creationId xmlns:a16="http://schemas.microsoft.com/office/drawing/2014/main" id="{6B18C6F9-82AC-4ECC-8CB9-9995511E29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3" y="1727436"/>
                          <a:ext cx="139220" cy="139220"/>
                        </a:xfrm>
                        <a:prstGeom prst="diamond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0" name="Rectangle: Diagonal Corners Rounded 69">
                          <a:extLst>
                            <a:ext uri="{FF2B5EF4-FFF2-40B4-BE49-F238E27FC236}">
                              <a16:creationId xmlns:a16="http://schemas.microsoft.com/office/drawing/2014/main" id="{EBEB52D1-86B7-4656-A9C7-14F18F15EC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0603" y="1727436"/>
                          <a:ext cx="139220" cy="139220"/>
                        </a:xfrm>
                        <a:prstGeom prst="round2DiagRect">
                          <a:avLst/>
                        </a:prstGeom>
                        <a:solidFill>
                          <a:sysClr val="window" lastClr="FFFFFF"/>
                        </a:solidFill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Tahoma" panose="020B060403050404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269C9BBB-DC3E-479B-89E6-77806AA6C464}"/>
                </a:ext>
              </a:extLst>
            </p:cNvPr>
            <p:cNvGrpSpPr/>
            <p:nvPr/>
          </p:nvGrpSpPr>
          <p:grpSpPr>
            <a:xfrm>
              <a:off x="4707813" y="1186648"/>
              <a:ext cx="6894529" cy="5170504"/>
              <a:chOff x="4707813" y="1186648"/>
              <a:chExt cx="6894529" cy="517050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436D9D6-5502-48AD-BD9A-6F501E7D6CC5}"/>
                  </a:ext>
                </a:extLst>
              </p:cNvPr>
              <p:cNvGrpSpPr/>
              <p:nvPr/>
            </p:nvGrpSpPr>
            <p:grpSpPr>
              <a:xfrm>
                <a:off x="4707813" y="1186648"/>
                <a:ext cx="5939402" cy="926923"/>
                <a:chOff x="4707813" y="1186648"/>
                <a:chExt cx="5939402" cy="92692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76565C5-7805-4D8F-9DFD-9ECB81A03C9D}"/>
                    </a:ext>
                  </a:extLst>
                </p:cNvPr>
                <p:cNvGrpSpPr/>
                <p:nvPr/>
              </p:nvGrpSpPr>
              <p:grpSpPr>
                <a:xfrm>
                  <a:off x="6071931" y="1271941"/>
                  <a:ext cx="4575284" cy="743395"/>
                  <a:chOff x="7136483" y="1439264"/>
                  <a:chExt cx="4380166" cy="71169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C27F040-2F19-48F6-B598-3538C7579733}"/>
                      </a:ext>
                    </a:extLst>
                  </p:cNvPr>
                  <p:cNvSpPr/>
                  <p:nvPr/>
                </p:nvSpPr>
                <p:spPr>
                  <a:xfrm flipH="1">
                    <a:off x="7136483" y="1750838"/>
                    <a:ext cx="4380166" cy="40011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This slide is 100% editable. Adapt it to your needs and capture your audience's attention.</a:t>
                    </a: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183E4EE-39E9-4312-BE96-10D622F86E16}"/>
                      </a:ext>
                    </a:extLst>
                  </p:cNvPr>
                  <p:cNvSpPr/>
                  <p:nvPr/>
                </p:nvSpPr>
                <p:spPr>
                  <a:xfrm>
                    <a:off x="7136483" y="1439264"/>
                    <a:ext cx="3613222" cy="32411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IN" sz="16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rPr>
                      <a:t>Ways Purchase Franchise Business</a:t>
                    </a:r>
                    <a:endParaRPr lang="en-US" sz="1600" b="1" i="0" u="none" strike="noStrike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16CE64A-F2A8-4B35-A916-35F0B39E3B4B}"/>
                    </a:ext>
                  </a:extLst>
                </p:cNvPr>
                <p:cNvGrpSpPr/>
                <p:nvPr/>
              </p:nvGrpSpPr>
              <p:grpSpPr>
                <a:xfrm>
                  <a:off x="4707813" y="1186648"/>
                  <a:ext cx="926922" cy="926923"/>
                  <a:chOff x="5547995" y="1344549"/>
                  <a:chExt cx="887393" cy="887393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905A67E-A680-4D38-A140-287FACE84125}"/>
                      </a:ext>
                    </a:extLst>
                  </p:cNvPr>
                  <p:cNvSpPr/>
                  <p:nvPr/>
                </p:nvSpPr>
                <p:spPr>
                  <a:xfrm>
                    <a:off x="5547995" y="1344549"/>
                    <a:ext cx="887393" cy="8873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" name="Flowchart: Punched Tape 45">
                    <a:extLst>
                      <a:ext uri="{FF2B5EF4-FFF2-40B4-BE49-F238E27FC236}">
                        <a16:creationId xmlns:a16="http://schemas.microsoft.com/office/drawing/2014/main" id="{D4F1DBF9-E0C4-4580-A91C-BDEE637EC224}"/>
                      </a:ext>
                    </a:extLst>
                  </p:cNvPr>
                  <p:cNvSpPr/>
                  <p:nvPr/>
                </p:nvSpPr>
                <p:spPr>
                  <a:xfrm>
                    <a:off x="5547995" y="1344549"/>
                    <a:ext cx="887393" cy="887393"/>
                  </a:xfrm>
                  <a:prstGeom prst="flowChartPunchedTape">
                    <a:avLst/>
                  </a:prstGeom>
                  <a:solidFill>
                    <a:srgbClr val="009DB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Graphic 146">
                    <a:extLst>
                      <a:ext uri="{FF2B5EF4-FFF2-40B4-BE49-F238E27FC236}">
                        <a16:creationId xmlns:a16="http://schemas.microsoft.com/office/drawing/2014/main" id="{E1967A38-4C4F-40C8-A0F2-ABBC0DE05E54}"/>
                      </a:ext>
                    </a:extLst>
                  </p:cNvPr>
                  <p:cNvSpPr/>
                  <p:nvPr/>
                </p:nvSpPr>
                <p:spPr>
                  <a:xfrm>
                    <a:off x="5749448" y="1560833"/>
                    <a:ext cx="484486" cy="454824"/>
                  </a:xfrm>
                  <a:custGeom>
                    <a:avLst/>
                    <a:gdLst>
                      <a:gd name="connsiteX0" fmla="*/ 905953 w 933450"/>
                      <a:gd name="connsiteY0" fmla="*/ 610553 h 876300"/>
                      <a:gd name="connsiteX1" fmla="*/ 840231 w 933450"/>
                      <a:gd name="connsiteY1" fmla="*/ 634365 h 876300"/>
                      <a:gd name="connsiteX2" fmla="*/ 720216 w 933450"/>
                      <a:gd name="connsiteY2" fmla="*/ 703898 h 876300"/>
                      <a:gd name="connsiteX3" fmla="*/ 712596 w 933450"/>
                      <a:gd name="connsiteY3" fmla="*/ 708660 h 876300"/>
                      <a:gd name="connsiteX4" fmla="*/ 664971 w 933450"/>
                      <a:gd name="connsiteY4" fmla="*/ 728663 h 876300"/>
                      <a:gd name="connsiteX5" fmla="*/ 428751 w 933450"/>
                      <a:gd name="connsiteY5" fmla="*/ 751523 h 876300"/>
                      <a:gd name="connsiteX6" fmla="*/ 420178 w 933450"/>
                      <a:gd name="connsiteY6" fmla="*/ 751523 h 876300"/>
                      <a:gd name="connsiteX7" fmla="*/ 407796 w 933450"/>
                      <a:gd name="connsiteY7" fmla="*/ 741998 h 876300"/>
                      <a:gd name="connsiteX8" fmla="*/ 418273 w 933450"/>
                      <a:gd name="connsiteY8" fmla="*/ 728663 h 876300"/>
                      <a:gd name="connsiteX9" fmla="*/ 626871 w 933450"/>
                      <a:gd name="connsiteY9" fmla="*/ 708660 h 876300"/>
                      <a:gd name="connsiteX10" fmla="*/ 665923 w 933450"/>
                      <a:gd name="connsiteY10" fmla="*/ 660083 h 876300"/>
                      <a:gd name="connsiteX11" fmla="*/ 618298 w 933450"/>
                      <a:gd name="connsiteY11" fmla="*/ 621030 h 876300"/>
                      <a:gd name="connsiteX12" fmla="*/ 432561 w 933450"/>
                      <a:gd name="connsiteY12" fmla="*/ 619125 h 876300"/>
                      <a:gd name="connsiteX13" fmla="*/ 387793 w 933450"/>
                      <a:gd name="connsiteY13" fmla="*/ 612458 h 876300"/>
                      <a:gd name="connsiteX14" fmla="*/ 164908 w 933450"/>
                      <a:gd name="connsiteY14" fmla="*/ 625793 h 876300"/>
                      <a:gd name="connsiteX15" fmla="*/ 124903 w 933450"/>
                      <a:gd name="connsiteY15" fmla="*/ 604838 h 876300"/>
                      <a:gd name="connsiteX16" fmla="*/ 44893 w 933450"/>
                      <a:gd name="connsiteY16" fmla="*/ 610553 h 876300"/>
                      <a:gd name="connsiteX17" fmla="*/ 126 w 933450"/>
                      <a:gd name="connsiteY17" fmla="*/ 660083 h 876300"/>
                      <a:gd name="connsiteX18" fmla="*/ 13461 w 933450"/>
                      <a:gd name="connsiteY18" fmla="*/ 837248 h 876300"/>
                      <a:gd name="connsiteX19" fmla="*/ 64896 w 933450"/>
                      <a:gd name="connsiteY19" fmla="*/ 880110 h 876300"/>
                      <a:gd name="connsiteX20" fmla="*/ 144906 w 933450"/>
                      <a:gd name="connsiteY20" fmla="*/ 874395 h 876300"/>
                      <a:gd name="connsiteX21" fmla="*/ 181101 w 933450"/>
                      <a:gd name="connsiteY21" fmla="*/ 848678 h 876300"/>
                      <a:gd name="connsiteX22" fmla="*/ 532573 w 933450"/>
                      <a:gd name="connsiteY22" fmla="*/ 863918 h 876300"/>
                      <a:gd name="connsiteX23" fmla="*/ 643063 w 933450"/>
                      <a:gd name="connsiteY23" fmla="*/ 844868 h 876300"/>
                      <a:gd name="connsiteX24" fmla="*/ 653541 w 933450"/>
                      <a:gd name="connsiteY24" fmla="*/ 839153 h 876300"/>
                      <a:gd name="connsiteX25" fmla="*/ 918336 w 933450"/>
                      <a:gd name="connsiteY25" fmla="*/ 685800 h 876300"/>
                      <a:gd name="connsiteX26" fmla="*/ 941196 w 933450"/>
                      <a:gd name="connsiteY26" fmla="*/ 650558 h 876300"/>
                      <a:gd name="connsiteX27" fmla="*/ 905953 w 933450"/>
                      <a:gd name="connsiteY27" fmla="*/ 610553 h 876300"/>
                      <a:gd name="connsiteX28" fmla="*/ 93471 w 933450"/>
                      <a:gd name="connsiteY28" fmla="*/ 838200 h 876300"/>
                      <a:gd name="connsiteX29" fmla="*/ 65848 w 933450"/>
                      <a:gd name="connsiteY29" fmla="*/ 811530 h 876300"/>
                      <a:gd name="connsiteX30" fmla="*/ 93471 w 933450"/>
                      <a:gd name="connsiteY30" fmla="*/ 784860 h 876300"/>
                      <a:gd name="connsiteX31" fmla="*/ 121093 w 933450"/>
                      <a:gd name="connsiteY31" fmla="*/ 811530 h 876300"/>
                      <a:gd name="connsiteX32" fmla="*/ 93471 w 933450"/>
                      <a:gd name="connsiteY32" fmla="*/ 838200 h 876300"/>
                      <a:gd name="connsiteX33" fmla="*/ 704976 w 933450"/>
                      <a:gd name="connsiteY33" fmla="*/ 638175 h 876300"/>
                      <a:gd name="connsiteX34" fmla="*/ 817371 w 933450"/>
                      <a:gd name="connsiteY34" fmla="*/ 584835 h 876300"/>
                      <a:gd name="connsiteX35" fmla="*/ 861186 w 933450"/>
                      <a:gd name="connsiteY35" fmla="*/ 588645 h 876300"/>
                      <a:gd name="connsiteX36" fmla="*/ 830706 w 933450"/>
                      <a:gd name="connsiteY36" fmla="*/ 601980 h 876300"/>
                      <a:gd name="connsiteX37" fmla="*/ 716406 w 933450"/>
                      <a:gd name="connsiteY37" fmla="*/ 666750 h 876300"/>
                      <a:gd name="connsiteX38" fmla="*/ 707833 w 933450"/>
                      <a:gd name="connsiteY38" fmla="*/ 672465 h 876300"/>
                      <a:gd name="connsiteX39" fmla="*/ 707833 w 933450"/>
                      <a:gd name="connsiteY39" fmla="*/ 657225 h 876300"/>
                      <a:gd name="connsiteX40" fmla="*/ 704023 w 933450"/>
                      <a:gd name="connsiteY40" fmla="*/ 639128 h 876300"/>
                      <a:gd name="connsiteX41" fmla="*/ 704976 w 933450"/>
                      <a:gd name="connsiteY41" fmla="*/ 638175 h 876300"/>
                      <a:gd name="connsiteX42" fmla="*/ 788796 w 933450"/>
                      <a:gd name="connsiteY42" fmla="*/ 566738 h 876300"/>
                      <a:gd name="connsiteX43" fmla="*/ 705928 w 933450"/>
                      <a:gd name="connsiteY43" fmla="*/ 601980 h 876300"/>
                      <a:gd name="connsiteX44" fmla="*/ 692593 w 933450"/>
                      <a:gd name="connsiteY44" fmla="*/ 609600 h 876300"/>
                      <a:gd name="connsiteX45" fmla="*/ 688783 w 933450"/>
                      <a:gd name="connsiteY45" fmla="*/ 612458 h 876300"/>
                      <a:gd name="connsiteX46" fmla="*/ 667828 w 933450"/>
                      <a:gd name="connsiteY46" fmla="*/ 594360 h 876300"/>
                      <a:gd name="connsiteX47" fmla="*/ 745933 w 933450"/>
                      <a:gd name="connsiteY47" fmla="*/ 563880 h 876300"/>
                      <a:gd name="connsiteX48" fmla="*/ 788796 w 933450"/>
                      <a:gd name="connsiteY48" fmla="*/ 566738 h 876300"/>
                      <a:gd name="connsiteX49" fmla="*/ 283971 w 933450"/>
                      <a:gd name="connsiteY49" fmla="*/ 124778 h 876300"/>
                      <a:gd name="connsiteX50" fmla="*/ 313498 w 933450"/>
                      <a:gd name="connsiteY50" fmla="*/ 154305 h 876300"/>
                      <a:gd name="connsiteX51" fmla="*/ 280161 w 933450"/>
                      <a:gd name="connsiteY51" fmla="*/ 235268 h 876300"/>
                      <a:gd name="connsiteX52" fmla="*/ 238251 w 933450"/>
                      <a:gd name="connsiteY52" fmla="*/ 235268 h 876300"/>
                      <a:gd name="connsiteX53" fmla="*/ 220153 w 933450"/>
                      <a:gd name="connsiteY53" fmla="*/ 253365 h 876300"/>
                      <a:gd name="connsiteX54" fmla="*/ 220153 w 933450"/>
                      <a:gd name="connsiteY54" fmla="*/ 303848 h 876300"/>
                      <a:gd name="connsiteX55" fmla="*/ 238251 w 933450"/>
                      <a:gd name="connsiteY55" fmla="*/ 321945 h 876300"/>
                      <a:gd name="connsiteX56" fmla="*/ 280161 w 933450"/>
                      <a:gd name="connsiteY56" fmla="*/ 321945 h 876300"/>
                      <a:gd name="connsiteX57" fmla="*/ 313498 w 933450"/>
                      <a:gd name="connsiteY57" fmla="*/ 402908 h 876300"/>
                      <a:gd name="connsiteX58" fmla="*/ 283971 w 933450"/>
                      <a:gd name="connsiteY58" fmla="*/ 432435 h 876300"/>
                      <a:gd name="connsiteX59" fmla="*/ 283971 w 933450"/>
                      <a:gd name="connsiteY59" fmla="*/ 458153 h 876300"/>
                      <a:gd name="connsiteX60" fmla="*/ 319213 w 933450"/>
                      <a:gd name="connsiteY60" fmla="*/ 493395 h 876300"/>
                      <a:gd name="connsiteX61" fmla="*/ 344931 w 933450"/>
                      <a:gd name="connsiteY61" fmla="*/ 493395 h 876300"/>
                      <a:gd name="connsiteX62" fmla="*/ 374458 w 933450"/>
                      <a:gd name="connsiteY62" fmla="*/ 463868 h 876300"/>
                      <a:gd name="connsiteX63" fmla="*/ 455421 w 933450"/>
                      <a:gd name="connsiteY63" fmla="*/ 497205 h 876300"/>
                      <a:gd name="connsiteX64" fmla="*/ 455421 w 933450"/>
                      <a:gd name="connsiteY64" fmla="*/ 539115 h 876300"/>
                      <a:gd name="connsiteX65" fmla="*/ 473518 w 933450"/>
                      <a:gd name="connsiteY65" fmla="*/ 557213 h 876300"/>
                      <a:gd name="connsiteX66" fmla="*/ 524001 w 933450"/>
                      <a:gd name="connsiteY66" fmla="*/ 557213 h 876300"/>
                      <a:gd name="connsiteX67" fmla="*/ 542098 w 933450"/>
                      <a:gd name="connsiteY67" fmla="*/ 539115 h 876300"/>
                      <a:gd name="connsiteX68" fmla="*/ 542098 w 933450"/>
                      <a:gd name="connsiteY68" fmla="*/ 497205 h 876300"/>
                      <a:gd name="connsiteX69" fmla="*/ 623061 w 933450"/>
                      <a:gd name="connsiteY69" fmla="*/ 463868 h 876300"/>
                      <a:gd name="connsiteX70" fmla="*/ 652588 w 933450"/>
                      <a:gd name="connsiteY70" fmla="*/ 493395 h 876300"/>
                      <a:gd name="connsiteX71" fmla="*/ 678306 w 933450"/>
                      <a:gd name="connsiteY71" fmla="*/ 493395 h 876300"/>
                      <a:gd name="connsiteX72" fmla="*/ 713548 w 933450"/>
                      <a:gd name="connsiteY72" fmla="*/ 458153 h 876300"/>
                      <a:gd name="connsiteX73" fmla="*/ 713548 w 933450"/>
                      <a:gd name="connsiteY73" fmla="*/ 432435 h 876300"/>
                      <a:gd name="connsiteX74" fmla="*/ 684021 w 933450"/>
                      <a:gd name="connsiteY74" fmla="*/ 402908 h 876300"/>
                      <a:gd name="connsiteX75" fmla="*/ 717358 w 933450"/>
                      <a:gd name="connsiteY75" fmla="*/ 321945 h 876300"/>
                      <a:gd name="connsiteX76" fmla="*/ 759268 w 933450"/>
                      <a:gd name="connsiteY76" fmla="*/ 321945 h 876300"/>
                      <a:gd name="connsiteX77" fmla="*/ 777366 w 933450"/>
                      <a:gd name="connsiteY77" fmla="*/ 303848 h 876300"/>
                      <a:gd name="connsiteX78" fmla="*/ 777366 w 933450"/>
                      <a:gd name="connsiteY78" fmla="*/ 253365 h 876300"/>
                      <a:gd name="connsiteX79" fmla="*/ 759268 w 933450"/>
                      <a:gd name="connsiteY79" fmla="*/ 235268 h 876300"/>
                      <a:gd name="connsiteX80" fmla="*/ 718311 w 933450"/>
                      <a:gd name="connsiteY80" fmla="*/ 235268 h 876300"/>
                      <a:gd name="connsiteX81" fmla="*/ 684973 w 933450"/>
                      <a:gd name="connsiteY81" fmla="*/ 154305 h 876300"/>
                      <a:gd name="connsiteX82" fmla="*/ 714501 w 933450"/>
                      <a:gd name="connsiteY82" fmla="*/ 124778 h 876300"/>
                      <a:gd name="connsiteX83" fmla="*/ 714501 w 933450"/>
                      <a:gd name="connsiteY83" fmla="*/ 99060 h 876300"/>
                      <a:gd name="connsiteX84" fmla="*/ 679258 w 933450"/>
                      <a:gd name="connsiteY84" fmla="*/ 63818 h 876300"/>
                      <a:gd name="connsiteX85" fmla="*/ 653541 w 933450"/>
                      <a:gd name="connsiteY85" fmla="*/ 63818 h 876300"/>
                      <a:gd name="connsiteX86" fmla="*/ 623061 w 933450"/>
                      <a:gd name="connsiteY86" fmla="*/ 93345 h 876300"/>
                      <a:gd name="connsiteX87" fmla="*/ 542098 w 933450"/>
                      <a:gd name="connsiteY87" fmla="*/ 60008 h 876300"/>
                      <a:gd name="connsiteX88" fmla="*/ 542098 w 933450"/>
                      <a:gd name="connsiteY88" fmla="*/ 18097 h 876300"/>
                      <a:gd name="connsiteX89" fmla="*/ 524001 w 933450"/>
                      <a:gd name="connsiteY89" fmla="*/ 0 h 876300"/>
                      <a:gd name="connsiteX90" fmla="*/ 473518 w 933450"/>
                      <a:gd name="connsiteY90" fmla="*/ 0 h 876300"/>
                      <a:gd name="connsiteX91" fmla="*/ 455421 w 933450"/>
                      <a:gd name="connsiteY91" fmla="*/ 18097 h 876300"/>
                      <a:gd name="connsiteX92" fmla="*/ 455421 w 933450"/>
                      <a:gd name="connsiteY92" fmla="*/ 59055 h 876300"/>
                      <a:gd name="connsiteX93" fmla="*/ 374458 w 933450"/>
                      <a:gd name="connsiteY93" fmla="*/ 92393 h 876300"/>
                      <a:gd name="connsiteX94" fmla="*/ 344931 w 933450"/>
                      <a:gd name="connsiteY94" fmla="*/ 62865 h 876300"/>
                      <a:gd name="connsiteX95" fmla="*/ 319213 w 933450"/>
                      <a:gd name="connsiteY95" fmla="*/ 62865 h 876300"/>
                      <a:gd name="connsiteX96" fmla="*/ 283971 w 933450"/>
                      <a:gd name="connsiteY96" fmla="*/ 98108 h 876300"/>
                      <a:gd name="connsiteX97" fmla="*/ 283971 w 933450"/>
                      <a:gd name="connsiteY97" fmla="*/ 124778 h 876300"/>
                      <a:gd name="connsiteX98" fmla="*/ 499236 w 933450"/>
                      <a:gd name="connsiteY98" fmla="*/ 132398 h 876300"/>
                      <a:gd name="connsiteX99" fmla="*/ 645921 w 933450"/>
                      <a:gd name="connsiteY99" fmla="*/ 279083 h 876300"/>
                      <a:gd name="connsiteX100" fmla="*/ 499236 w 933450"/>
                      <a:gd name="connsiteY100" fmla="*/ 425768 h 876300"/>
                      <a:gd name="connsiteX101" fmla="*/ 352551 w 933450"/>
                      <a:gd name="connsiteY101" fmla="*/ 279083 h 876300"/>
                      <a:gd name="connsiteX102" fmla="*/ 499236 w 933450"/>
                      <a:gd name="connsiteY102" fmla="*/ 132398 h 876300"/>
                      <a:gd name="connsiteX103" fmla="*/ 439228 w 933450"/>
                      <a:gd name="connsiteY103" fmla="*/ 319088 h 876300"/>
                      <a:gd name="connsiteX104" fmla="*/ 404938 w 933450"/>
                      <a:gd name="connsiteY104" fmla="*/ 283845 h 876300"/>
                      <a:gd name="connsiteX105" fmla="*/ 441133 w 933450"/>
                      <a:gd name="connsiteY105" fmla="*/ 247650 h 876300"/>
                      <a:gd name="connsiteX106" fmla="*/ 475423 w 933450"/>
                      <a:gd name="connsiteY106" fmla="*/ 282893 h 876300"/>
                      <a:gd name="connsiteX107" fmla="*/ 558291 w 933450"/>
                      <a:gd name="connsiteY107" fmla="*/ 200978 h 876300"/>
                      <a:gd name="connsiteX108" fmla="*/ 594486 w 933450"/>
                      <a:gd name="connsiteY108" fmla="*/ 237173 h 876300"/>
                      <a:gd name="connsiteX109" fmla="*/ 511618 w 933450"/>
                      <a:gd name="connsiteY109" fmla="*/ 319088 h 876300"/>
                      <a:gd name="connsiteX110" fmla="*/ 475423 w 933450"/>
                      <a:gd name="connsiteY110" fmla="*/ 355283 h 876300"/>
                      <a:gd name="connsiteX111" fmla="*/ 439228 w 933450"/>
                      <a:gd name="connsiteY111" fmla="*/ 319088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</a:cxnLst>
                    <a:rect l="l" t="t" r="r" b="b"/>
                    <a:pathLst>
                      <a:path w="933450" h="876300">
                        <a:moveTo>
                          <a:pt x="905953" y="610553"/>
                        </a:moveTo>
                        <a:cubicBezTo>
                          <a:pt x="887856" y="609600"/>
                          <a:pt x="850708" y="629603"/>
                          <a:pt x="840231" y="634365"/>
                        </a:cubicBezTo>
                        <a:cubicBezTo>
                          <a:pt x="804036" y="652463"/>
                          <a:pt x="753553" y="681038"/>
                          <a:pt x="720216" y="703898"/>
                        </a:cubicBezTo>
                        <a:cubicBezTo>
                          <a:pt x="718311" y="705803"/>
                          <a:pt x="714501" y="707708"/>
                          <a:pt x="712596" y="708660"/>
                        </a:cubicBezTo>
                        <a:cubicBezTo>
                          <a:pt x="697356" y="718185"/>
                          <a:pt x="682116" y="724853"/>
                          <a:pt x="664971" y="728663"/>
                        </a:cubicBezTo>
                        <a:cubicBezTo>
                          <a:pt x="568768" y="749618"/>
                          <a:pt x="428751" y="751523"/>
                          <a:pt x="428751" y="751523"/>
                        </a:cubicBezTo>
                        <a:lnTo>
                          <a:pt x="420178" y="751523"/>
                        </a:lnTo>
                        <a:cubicBezTo>
                          <a:pt x="413511" y="751523"/>
                          <a:pt x="408748" y="747713"/>
                          <a:pt x="407796" y="741998"/>
                        </a:cubicBezTo>
                        <a:cubicBezTo>
                          <a:pt x="406843" y="735330"/>
                          <a:pt x="411606" y="729615"/>
                          <a:pt x="418273" y="728663"/>
                        </a:cubicBezTo>
                        <a:lnTo>
                          <a:pt x="626871" y="708660"/>
                        </a:lnTo>
                        <a:cubicBezTo>
                          <a:pt x="649731" y="705803"/>
                          <a:pt x="667828" y="684848"/>
                          <a:pt x="665923" y="660083"/>
                        </a:cubicBezTo>
                        <a:cubicBezTo>
                          <a:pt x="663066" y="636270"/>
                          <a:pt x="641158" y="618173"/>
                          <a:pt x="618298" y="621030"/>
                        </a:cubicBezTo>
                        <a:lnTo>
                          <a:pt x="432561" y="619125"/>
                        </a:lnTo>
                        <a:cubicBezTo>
                          <a:pt x="420178" y="619125"/>
                          <a:pt x="400176" y="616268"/>
                          <a:pt x="387793" y="612458"/>
                        </a:cubicBezTo>
                        <a:cubicBezTo>
                          <a:pt x="268731" y="577215"/>
                          <a:pt x="201103" y="610553"/>
                          <a:pt x="164908" y="625793"/>
                        </a:cubicBezTo>
                        <a:cubicBezTo>
                          <a:pt x="157288" y="612458"/>
                          <a:pt x="142048" y="603885"/>
                          <a:pt x="124903" y="604838"/>
                        </a:cubicBezTo>
                        <a:lnTo>
                          <a:pt x="44893" y="610553"/>
                        </a:lnTo>
                        <a:cubicBezTo>
                          <a:pt x="18223" y="612458"/>
                          <a:pt x="-1779" y="634365"/>
                          <a:pt x="126" y="660083"/>
                        </a:cubicBezTo>
                        <a:lnTo>
                          <a:pt x="13461" y="837248"/>
                        </a:lnTo>
                        <a:cubicBezTo>
                          <a:pt x="15366" y="862965"/>
                          <a:pt x="38226" y="882015"/>
                          <a:pt x="64896" y="880110"/>
                        </a:cubicBezTo>
                        <a:lnTo>
                          <a:pt x="144906" y="874395"/>
                        </a:lnTo>
                        <a:cubicBezTo>
                          <a:pt x="162051" y="873443"/>
                          <a:pt x="175386" y="862965"/>
                          <a:pt x="181101" y="848678"/>
                        </a:cubicBezTo>
                        <a:lnTo>
                          <a:pt x="532573" y="863918"/>
                        </a:lnTo>
                        <a:cubicBezTo>
                          <a:pt x="571626" y="867728"/>
                          <a:pt x="608773" y="862965"/>
                          <a:pt x="643063" y="844868"/>
                        </a:cubicBezTo>
                        <a:lnTo>
                          <a:pt x="653541" y="839153"/>
                        </a:lnTo>
                        <a:lnTo>
                          <a:pt x="918336" y="685800"/>
                        </a:lnTo>
                        <a:cubicBezTo>
                          <a:pt x="931671" y="678180"/>
                          <a:pt x="940243" y="664845"/>
                          <a:pt x="941196" y="650558"/>
                        </a:cubicBezTo>
                        <a:cubicBezTo>
                          <a:pt x="941196" y="632460"/>
                          <a:pt x="931671" y="612458"/>
                          <a:pt x="905953" y="610553"/>
                        </a:cubicBezTo>
                        <a:close/>
                        <a:moveTo>
                          <a:pt x="93471" y="838200"/>
                        </a:moveTo>
                        <a:cubicBezTo>
                          <a:pt x="78231" y="838200"/>
                          <a:pt x="65848" y="826770"/>
                          <a:pt x="65848" y="811530"/>
                        </a:cubicBezTo>
                        <a:cubicBezTo>
                          <a:pt x="65848" y="797243"/>
                          <a:pt x="78231" y="784860"/>
                          <a:pt x="93471" y="784860"/>
                        </a:cubicBezTo>
                        <a:cubicBezTo>
                          <a:pt x="108711" y="784860"/>
                          <a:pt x="121093" y="796290"/>
                          <a:pt x="121093" y="811530"/>
                        </a:cubicBezTo>
                        <a:cubicBezTo>
                          <a:pt x="121093" y="826770"/>
                          <a:pt x="108711" y="838200"/>
                          <a:pt x="93471" y="838200"/>
                        </a:cubicBezTo>
                        <a:close/>
                        <a:moveTo>
                          <a:pt x="704976" y="638175"/>
                        </a:moveTo>
                        <a:cubicBezTo>
                          <a:pt x="732598" y="622935"/>
                          <a:pt x="787843" y="596265"/>
                          <a:pt x="817371" y="584835"/>
                        </a:cubicBezTo>
                        <a:cubicBezTo>
                          <a:pt x="832611" y="579120"/>
                          <a:pt x="846898" y="579120"/>
                          <a:pt x="861186" y="588645"/>
                        </a:cubicBezTo>
                        <a:cubicBezTo>
                          <a:pt x="850708" y="592455"/>
                          <a:pt x="840231" y="597218"/>
                          <a:pt x="830706" y="601980"/>
                        </a:cubicBezTo>
                        <a:cubicBezTo>
                          <a:pt x="799273" y="618173"/>
                          <a:pt x="744028" y="647700"/>
                          <a:pt x="716406" y="666750"/>
                        </a:cubicBezTo>
                        <a:cubicBezTo>
                          <a:pt x="713548" y="668655"/>
                          <a:pt x="710691" y="670560"/>
                          <a:pt x="707833" y="672465"/>
                        </a:cubicBezTo>
                        <a:cubicBezTo>
                          <a:pt x="707833" y="667703"/>
                          <a:pt x="707833" y="662940"/>
                          <a:pt x="707833" y="657225"/>
                        </a:cubicBezTo>
                        <a:cubicBezTo>
                          <a:pt x="706881" y="650558"/>
                          <a:pt x="705928" y="644843"/>
                          <a:pt x="704023" y="639128"/>
                        </a:cubicBezTo>
                        <a:cubicBezTo>
                          <a:pt x="704976" y="638175"/>
                          <a:pt x="704976" y="638175"/>
                          <a:pt x="704976" y="638175"/>
                        </a:cubicBezTo>
                        <a:close/>
                        <a:moveTo>
                          <a:pt x="788796" y="566738"/>
                        </a:moveTo>
                        <a:cubicBezTo>
                          <a:pt x="766888" y="576263"/>
                          <a:pt x="725931" y="590550"/>
                          <a:pt x="705928" y="601980"/>
                        </a:cubicBezTo>
                        <a:lnTo>
                          <a:pt x="692593" y="609600"/>
                        </a:lnTo>
                        <a:cubicBezTo>
                          <a:pt x="691641" y="610553"/>
                          <a:pt x="689736" y="611505"/>
                          <a:pt x="688783" y="612458"/>
                        </a:cubicBezTo>
                        <a:cubicBezTo>
                          <a:pt x="683068" y="605790"/>
                          <a:pt x="675448" y="599123"/>
                          <a:pt x="667828" y="594360"/>
                        </a:cubicBezTo>
                        <a:cubicBezTo>
                          <a:pt x="685926" y="584835"/>
                          <a:pt x="726883" y="571500"/>
                          <a:pt x="745933" y="563880"/>
                        </a:cubicBezTo>
                        <a:cubicBezTo>
                          <a:pt x="760221" y="557213"/>
                          <a:pt x="775461" y="557213"/>
                          <a:pt x="788796" y="566738"/>
                        </a:cubicBezTo>
                        <a:close/>
                        <a:moveTo>
                          <a:pt x="283971" y="124778"/>
                        </a:moveTo>
                        <a:lnTo>
                          <a:pt x="313498" y="154305"/>
                        </a:lnTo>
                        <a:cubicBezTo>
                          <a:pt x="297306" y="178118"/>
                          <a:pt x="285876" y="205740"/>
                          <a:pt x="280161" y="235268"/>
                        </a:cubicBezTo>
                        <a:lnTo>
                          <a:pt x="238251" y="235268"/>
                        </a:lnTo>
                        <a:cubicBezTo>
                          <a:pt x="227773" y="235268"/>
                          <a:pt x="220153" y="243840"/>
                          <a:pt x="220153" y="253365"/>
                        </a:cubicBezTo>
                        <a:lnTo>
                          <a:pt x="220153" y="303848"/>
                        </a:lnTo>
                        <a:cubicBezTo>
                          <a:pt x="220153" y="314325"/>
                          <a:pt x="228726" y="321945"/>
                          <a:pt x="238251" y="321945"/>
                        </a:cubicBezTo>
                        <a:lnTo>
                          <a:pt x="280161" y="321945"/>
                        </a:lnTo>
                        <a:cubicBezTo>
                          <a:pt x="285876" y="351473"/>
                          <a:pt x="297306" y="378143"/>
                          <a:pt x="313498" y="402908"/>
                        </a:cubicBezTo>
                        <a:lnTo>
                          <a:pt x="283971" y="432435"/>
                        </a:lnTo>
                        <a:cubicBezTo>
                          <a:pt x="276351" y="440055"/>
                          <a:pt x="276351" y="451485"/>
                          <a:pt x="283971" y="458153"/>
                        </a:cubicBezTo>
                        <a:lnTo>
                          <a:pt x="319213" y="493395"/>
                        </a:lnTo>
                        <a:cubicBezTo>
                          <a:pt x="326833" y="501015"/>
                          <a:pt x="338263" y="501015"/>
                          <a:pt x="344931" y="493395"/>
                        </a:cubicBezTo>
                        <a:lnTo>
                          <a:pt x="374458" y="463868"/>
                        </a:lnTo>
                        <a:cubicBezTo>
                          <a:pt x="398271" y="480060"/>
                          <a:pt x="425893" y="491490"/>
                          <a:pt x="455421" y="497205"/>
                        </a:cubicBezTo>
                        <a:lnTo>
                          <a:pt x="455421" y="539115"/>
                        </a:lnTo>
                        <a:cubicBezTo>
                          <a:pt x="455421" y="549593"/>
                          <a:pt x="463993" y="557213"/>
                          <a:pt x="473518" y="557213"/>
                        </a:cubicBezTo>
                        <a:lnTo>
                          <a:pt x="524001" y="557213"/>
                        </a:lnTo>
                        <a:cubicBezTo>
                          <a:pt x="534478" y="557213"/>
                          <a:pt x="542098" y="548640"/>
                          <a:pt x="542098" y="539115"/>
                        </a:cubicBezTo>
                        <a:lnTo>
                          <a:pt x="542098" y="497205"/>
                        </a:lnTo>
                        <a:cubicBezTo>
                          <a:pt x="571626" y="491490"/>
                          <a:pt x="598296" y="480060"/>
                          <a:pt x="623061" y="463868"/>
                        </a:cubicBezTo>
                        <a:lnTo>
                          <a:pt x="652588" y="493395"/>
                        </a:lnTo>
                        <a:cubicBezTo>
                          <a:pt x="660208" y="501015"/>
                          <a:pt x="671638" y="501015"/>
                          <a:pt x="678306" y="493395"/>
                        </a:cubicBezTo>
                        <a:lnTo>
                          <a:pt x="713548" y="458153"/>
                        </a:lnTo>
                        <a:cubicBezTo>
                          <a:pt x="721168" y="450533"/>
                          <a:pt x="721168" y="439103"/>
                          <a:pt x="713548" y="432435"/>
                        </a:cubicBezTo>
                        <a:lnTo>
                          <a:pt x="684021" y="402908"/>
                        </a:lnTo>
                        <a:cubicBezTo>
                          <a:pt x="700213" y="379095"/>
                          <a:pt x="711643" y="351473"/>
                          <a:pt x="717358" y="321945"/>
                        </a:cubicBezTo>
                        <a:lnTo>
                          <a:pt x="759268" y="321945"/>
                        </a:lnTo>
                        <a:cubicBezTo>
                          <a:pt x="769746" y="321945"/>
                          <a:pt x="777366" y="313373"/>
                          <a:pt x="777366" y="303848"/>
                        </a:cubicBezTo>
                        <a:lnTo>
                          <a:pt x="777366" y="253365"/>
                        </a:lnTo>
                        <a:cubicBezTo>
                          <a:pt x="777366" y="242888"/>
                          <a:pt x="768793" y="235268"/>
                          <a:pt x="759268" y="235268"/>
                        </a:cubicBezTo>
                        <a:lnTo>
                          <a:pt x="718311" y="235268"/>
                        </a:lnTo>
                        <a:cubicBezTo>
                          <a:pt x="712596" y="205740"/>
                          <a:pt x="701166" y="179070"/>
                          <a:pt x="684973" y="154305"/>
                        </a:cubicBezTo>
                        <a:lnTo>
                          <a:pt x="714501" y="124778"/>
                        </a:lnTo>
                        <a:cubicBezTo>
                          <a:pt x="722121" y="117158"/>
                          <a:pt x="722121" y="105728"/>
                          <a:pt x="714501" y="99060"/>
                        </a:cubicBezTo>
                        <a:lnTo>
                          <a:pt x="679258" y="63818"/>
                        </a:lnTo>
                        <a:cubicBezTo>
                          <a:pt x="671638" y="56198"/>
                          <a:pt x="660208" y="56198"/>
                          <a:pt x="653541" y="63818"/>
                        </a:cubicBezTo>
                        <a:lnTo>
                          <a:pt x="623061" y="93345"/>
                        </a:lnTo>
                        <a:cubicBezTo>
                          <a:pt x="599248" y="77153"/>
                          <a:pt x="571626" y="65723"/>
                          <a:pt x="542098" y="60008"/>
                        </a:cubicBezTo>
                        <a:lnTo>
                          <a:pt x="542098" y="18097"/>
                        </a:lnTo>
                        <a:cubicBezTo>
                          <a:pt x="542098" y="7620"/>
                          <a:pt x="533526" y="0"/>
                          <a:pt x="524001" y="0"/>
                        </a:cubicBezTo>
                        <a:lnTo>
                          <a:pt x="473518" y="0"/>
                        </a:lnTo>
                        <a:cubicBezTo>
                          <a:pt x="463041" y="0"/>
                          <a:pt x="455421" y="8572"/>
                          <a:pt x="455421" y="18097"/>
                        </a:cubicBezTo>
                        <a:lnTo>
                          <a:pt x="455421" y="59055"/>
                        </a:lnTo>
                        <a:cubicBezTo>
                          <a:pt x="425893" y="64770"/>
                          <a:pt x="399223" y="76200"/>
                          <a:pt x="374458" y="92393"/>
                        </a:cubicBezTo>
                        <a:lnTo>
                          <a:pt x="344931" y="62865"/>
                        </a:lnTo>
                        <a:cubicBezTo>
                          <a:pt x="337311" y="55245"/>
                          <a:pt x="325881" y="55245"/>
                          <a:pt x="319213" y="62865"/>
                        </a:cubicBezTo>
                        <a:lnTo>
                          <a:pt x="283971" y="98108"/>
                        </a:lnTo>
                        <a:cubicBezTo>
                          <a:pt x="277303" y="105728"/>
                          <a:pt x="277303" y="118110"/>
                          <a:pt x="283971" y="124778"/>
                        </a:cubicBezTo>
                        <a:close/>
                        <a:moveTo>
                          <a:pt x="499236" y="132398"/>
                        </a:moveTo>
                        <a:cubicBezTo>
                          <a:pt x="580198" y="132398"/>
                          <a:pt x="645921" y="198120"/>
                          <a:pt x="645921" y="279083"/>
                        </a:cubicBezTo>
                        <a:cubicBezTo>
                          <a:pt x="645921" y="360045"/>
                          <a:pt x="580198" y="425768"/>
                          <a:pt x="499236" y="425768"/>
                        </a:cubicBezTo>
                        <a:cubicBezTo>
                          <a:pt x="418273" y="425768"/>
                          <a:pt x="352551" y="360045"/>
                          <a:pt x="352551" y="279083"/>
                        </a:cubicBezTo>
                        <a:cubicBezTo>
                          <a:pt x="353503" y="197168"/>
                          <a:pt x="418273" y="132398"/>
                          <a:pt x="499236" y="132398"/>
                        </a:cubicBezTo>
                        <a:close/>
                        <a:moveTo>
                          <a:pt x="439228" y="319088"/>
                        </a:moveTo>
                        <a:lnTo>
                          <a:pt x="404938" y="283845"/>
                        </a:lnTo>
                        <a:lnTo>
                          <a:pt x="441133" y="247650"/>
                        </a:lnTo>
                        <a:lnTo>
                          <a:pt x="475423" y="282893"/>
                        </a:lnTo>
                        <a:lnTo>
                          <a:pt x="558291" y="200978"/>
                        </a:lnTo>
                        <a:lnTo>
                          <a:pt x="594486" y="237173"/>
                        </a:lnTo>
                        <a:lnTo>
                          <a:pt x="511618" y="319088"/>
                        </a:lnTo>
                        <a:lnTo>
                          <a:pt x="475423" y="355283"/>
                        </a:lnTo>
                        <a:lnTo>
                          <a:pt x="439228" y="31908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2611EDD6-9248-4027-B74E-1DB8C6B0F78F}"/>
                  </a:ext>
                </a:extLst>
              </p:cNvPr>
              <p:cNvGrpSpPr/>
              <p:nvPr/>
            </p:nvGrpSpPr>
            <p:grpSpPr>
              <a:xfrm>
                <a:off x="4707813" y="5430229"/>
                <a:ext cx="5939396" cy="926923"/>
                <a:chOff x="4707813" y="5430229"/>
                <a:chExt cx="5939396" cy="926923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A8987257-451C-46BA-AB77-A30DF2EE6CC8}"/>
                    </a:ext>
                  </a:extLst>
                </p:cNvPr>
                <p:cNvGrpSpPr/>
                <p:nvPr/>
              </p:nvGrpSpPr>
              <p:grpSpPr>
                <a:xfrm>
                  <a:off x="4707813" y="5430229"/>
                  <a:ext cx="926922" cy="926923"/>
                  <a:chOff x="5547995" y="5407154"/>
                  <a:chExt cx="887393" cy="887393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6D9CEE73-5D9D-4C53-8F68-C18EB65A0535}"/>
                      </a:ext>
                    </a:extLst>
                  </p:cNvPr>
                  <p:cNvSpPr/>
                  <p:nvPr/>
                </p:nvSpPr>
                <p:spPr>
                  <a:xfrm>
                    <a:off x="5547995" y="5407154"/>
                    <a:ext cx="887393" cy="8873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Flowchart: Punched Tape 40">
                    <a:extLst>
                      <a:ext uri="{FF2B5EF4-FFF2-40B4-BE49-F238E27FC236}">
                        <a16:creationId xmlns:a16="http://schemas.microsoft.com/office/drawing/2014/main" id="{1FAF5967-6918-4495-A78F-D1E9B97ADC3E}"/>
                      </a:ext>
                    </a:extLst>
                  </p:cNvPr>
                  <p:cNvSpPr/>
                  <p:nvPr/>
                </p:nvSpPr>
                <p:spPr>
                  <a:xfrm>
                    <a:off x="5547995" y="5407154"/>
                    <a:ext cx="887393" cy="887393"/>
                  </a:xfrm>
                  <a:prstGeom prst="flowChartPunchedTape">
                    <a:avLst/>
                  </a:prstGeom>
                  <a:solidFill>
                    <a:srgbClr val="F6B95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CDADD979-FDD7-4EB9-8064-05D5EC60C584}"/>
                      </a:ext>
                    </a:extLst>
                  </p:cNvPr>
                  <p:cNvSpPr/>
                  <p:nvPr/>
                </p:nvSpPr>
                <p:spPr>
                  <a:xfrm>
                    <a:off x="5774424" y="5633583"/>
                    <a:ext cx="434534" cy="434534"/>
                  </a:xfrm>
                  <a:custGeom>
                    <a:avLst/>
                    <a:gdLst>
                      <a:gd name="connsiteX0" fmla="*/ 532638 w 1219200"/>
                      <a:gd name="connsiteY0" fmla="*/ 723900 h 1219200"/>
                      <a:gd name="connsiteX1" fmla="*/ 476250 w 1219200"/>
                      <a:gd name="connsiteY1" fmla="*/ 780955 h 1219200"/>
                      <a:gd name="connsiteX2" fmla="*/ 476250 w 1219200"/>
                      <a:gd name="connsiteY2" fmla="*/ 990600 h 1219200"/>
                      <a:gd name="connsiteX3" fmla="*/ 513969 w 1219200"/>
                      <a:gd name="connsiteY3" fmla="*/ 1028700 h 1219200"/>
                      <a:gd name="connsiteX4" fmla="*/ 533400 w 1219200"/>
                      <a:gd name="connsiteY4" fmla="*/ 1028700 h 1219200"/>
                      <a:gd name="connsiteX5" fmla="*/ 533400 w 1219200"/>
                      <a:gd name="connsiteY5" fmla="*/ 933450 h 1219200"/>
                      <a:gd name="connsiteX6" fmla="*/ 533669 w 1219200"/>
                      <a:gd name="connsiteY6" fmla="*/ 930270 h 1219200"/>
                      <a:gd name="connsiteX7" fmla="*/ 555650 w 1219200"/>
                      <a:gd name="connsiteY7" fmla="*/ 914661 h 1219200"/>
                      <a:gd name="connsiteX8" fmla="*/ 571500 w 1219200"/>
                      <a:gd name="connsiteY8" fmla="*/ 934471 h 1219200"/>
                      <a:gd name="connsiteX9" fmla="*/ 571500 w 1219200"/>
                      <a:gd name="connsiteY9" fmla="*/ 1161936 h 1219200"/>
                      <a:gd name="connsiteX10" fmla="*/ 590510 w 1219200"/>
                      <a:gd name="connsiteY10" fmla="*/ 1180986 h 1219200"/>
                      <a:gd name="connsiteX11" fmla="*/ 628551 w 1219200"/>
                      <a:gd name="connsiteY11" fmla="*/ 1181062 h 1219200"/>
                      <a:gd name="connsiteX12" fmla="*/ 628584 w 1219200"/>
                      <a:gd name="connsiteY12" fmla="*/ 1181062 h 1219200"/>
                      <a:gd name="connsiteX13" fmla="*/ 647640 w 1219200"/>
                      <a:gd name="connsiteY13" fmla="*/ 1162012 h 1219200"/>
                      <a:gd name="connsiteX14" fmla="*/ 647700 w 1219200"/>
                      <a:gd name="connsiteY14" fmla="*/ 933450 h 1219200"/>
                      <a:gd name="connsiteX15" fmla="*/ 647969 w 1219200"/>
                      <a:gd name="connsiteY15" fmla="*/ 930270 h 1219200"/>
                      <a:gd name="connsiteX16" fmla="*/ 669950 w 1219200"/>
                      <a:gd name="connsiteY16" fmla="*/ 914661 h 1219200"/>
                      <a:gd name="connsiteX17" fmla="*/ 685800 w 1219200"/>
                      <a:gd name="connsiteY17" fmla="*/ 934471 h 1219200"/>
                      <a:gd name="connsiteX18" fmla="*/ 685800 w 1219200"/>
                      <a:gd name="connsiteY18" fmla="*/ 1028700 h 1219200"/>
                      <a:gd name="connsiteX19" fmla="*/ 705231 w 1219200"/>
                      <a:gd name="connsiteY19" fmla="*/ 1028700 h 1219200"/>
                      <a:gd name="connsiteX20" fmla="*/ 742950 w 1219200"/>
                      <a:gd name="connsiteY20" fmla="*/ 990600 h 1219200"/>
                      <a:gd name="connsiteX21" fmla="*/ 742950 w 1219200"/>
                      <a:gd name="connsiteY21" fmla="*/ 780955 h 1219200"/>
                      <a:gd name="connsiteX22" fmla="*/ 686562 w 1219200"/>
                      <a:gd name="connsiteY22" fmla="*/ 723900 h 1219200"/>
                      <a:gd name="connsiteX23" fmla="*/ 1095375 w 1219200"/>
                      <a:gd name="connsiteY23" fmla="*/ 711584 h 1219200"/>
                      <a:gd name="connsiteX24" fmla="*/ 1092013 w 1219200"/>
                      <a:gd name="connsiteY24" fmla="*/ 718737 h 1219200"/>
                      <a:gd name="connsiteX25" fmla="*/ 1077649 w 1219200"/>
                      <a:gd name="connsiteY25" fmla="*/ 729481 h 1219200"/>
                      <a:gd name="connsiteX26" fmla="*/ 1068229 w 1219200"/>
                      <a:gd name="connsiteY26" fmla="*/ 730914 h 1219200"/>
                      <a:gd name="connsiteX27" fmla="*/ 1075687 w 1219200"/>
                      <a:gd name="connsiteY27" fmla="*/ 738550 h 1219200"/>
                      <a:gd name="connsiteX28" fmla="*/ 1080850 w 1219200"/>
                      <a:gd name="connsiteY28" fmla="*/ 754922 h 1219200"/>
                      <a:gd name="connsiteX29" fmla="*/ 1079297 w 1219200"/>
                      <a:gd name="connsiteY29" fmla="*/ 764447 h 1219200"/>
                      <a:gd name="connsiteX30" fmla="*/ 1086155 w 1219200"/>
                      <a:gd name="connsiteY30" fmla="*/ 760651 h 1219200"/>
                      <a:gd name="connsiteX31" fmla="*/ 1104596 w 1219200"/>
                      <a:gd name="connsiteY31" fmla="*/ 760651 h 1219200"/>
                      <a:gd name="connsiteX32" fmla="*/ 1111473 w 1219200"/>
                      <a:gd name="connsiteY32" fmla="*/ 764455 h 1219200"/>
                      <a:gd name="connsiteX33" fmla="*/ 1109920 w 1219200"/>
                      <a:gd name="connsiteY33" fmla="*/ 754921 h 1219200"/>
                      <a:gd name="connsiteX34" fmla="*/ 1115083 w 1219200"/>
                      <a:gd name="connsiteY34" fmla="*/ 738550 h 1219200"/>
                      <a:gd name="connsiteX35" fmla="*/ 1122531 w 1219200"/>
                      <a:gd name="connsiteY35" fmla="*/ 730913 h 1219200"/>
                      <a:gd name="connsiteX36" fmla="*/ 1113102 w 1219200"/>
                      <a:gd name="connsiteY36" fmla="*/ 729480 h 1219200"/>
                      <a:gd name="connsiteX37" fmla="*/ 1098738 w 1219200"/>
                      <a:gd name="connsiteY37" fmla="*/ 718737 h 1219200"/>
                      <a:gd name="connsiteX38" fmla="*/ 123825 w 1219200"/>
                      <a:gd name="connsiteY38" fmla="*/ 711584 h 1219200"/>
                      <a:gd name="connsiteX39" fmla="*/ 120468 w 1219200"/>
                      <a:gd name="connsiteY39" fmla="*/ 718737 h 1219200"/>
                      <a:gd name="connsiteX40" fmla="*/ 106096 w 1219200"/>
                      <a:gd name="connsiteY40" fmla="*/ 729481 h 1219200"/>
                      <a:gd name="connsiteX41" fmla="*/ 96683 w 1219200"/>
                      <a:gd name="connsiteY41" fmla="*/ 730914 h 1219200"/>
                      <a:gd name="connsiteX42" fmla="*/ 104133 w 1219200"/>
                      <a:gd name="connsiteY42" fmla="*/ 738550 h 1219200"/>
                      <a:gd name="connsiteX43" fmla="*/ 109296 w 1219200"/>
                      <a:gd name="connsiteY43" fmla="*/ 754922 h 1219200"/>
                      <a:gd name="connsiteX44" fmla="*/ 107742 w 1219200"/>
                      <a:gd name="connsiteY44" fmla="*/ 764447 h 1219200"/>
                      <a:gd name="connsiteX45" fmla="*/ 114607 w 1219200"/>
                      <a:gd name="connsiteY45" fmla="*/ 760651 h 1219200"/>
                      <a:gd name="connsiteX46" fmla="*/ 133043 w 1219200"/>
                      <a:gd name="connsiteY46" fmla="*/ 760651 h 1219200"/>
                      <a:gd name="connsiteX47" fmla="*/ 139926 w 1219200"/>
                      <a:gd name="connsiteY47" fmla="*/ 764455 h 1219200"/>
                      <a:gd name="connsiteX48" fmla="*/ 138373 w 1219200"/>
                      <a:gd name="connsiteY48" fmla="*/ 754921 h 1219200"/>
                      <a:gd name="connsiteX49" fmla="*/ 143535 w 1219200"/>
                      <a:gd name="connsiteY49" fmla="*/ 738550 h 1219200"/>
                      <a:gd name="connsiteX50" fmla="*/ 150977 w 1219200"/>
                      <a:gd name="connsiteY50" fmla="*/ 730913 h 1219200"/>
                      <a:gd name="connsiteX51" fmla="*/ 141554 w 1219200"/>
                      <a:gd name="connsiteY51" fmla="*/ 729480 h 1219200"/>
                      <a:gd name="connsiteX52" fmla="*/ 127183 w 1219200"/>
                      <a:gd name="connsiteY52" fmla="*/ 718737 h 1219200"/>
                      <a:gd name="connsiteX53" fmla="*/ 1101846 w 1219200"/>
                      <a:gd name="connsiteY53" fmla="*/ 648834 h 1219200"/>
                      <a:gd name="connsiteX54" fmla="*/ 1112625 w 1219200"/>
                      <a:gd name="connsiteY54" fmla="*/ 658657 h 1219200"/>
                      <a:gd name="connsiteX55" fmla="*/ 1128913 w 1219200"/>
                      <a:gd name="connsiteY55" fmla="*/ 693344 h 1219200"/>
                      <a:gd name="connsiteX56" fmla="*/ 1164927 w 1219200"/>
                      <a:gd name="connsiteY56" fmla="*/ 698841 h 1219200"/>
                      <a:gd name="connsiteX57" fmla="*/ 1175357 w 1219200"/>
                      <a:gd name="connsiteY57" fmla="*/ 704037 h 1219200"/>
                      <a:gd name="connsiteX58" fmla="*/ 1175690 w 1219200"/>
                      <a:gd name="connsiteY58" fmla="*/ 730979 h 1219200"/>
                      <a:gd name="connsiteX59" fmla="*/ 1149077 w 1219200"/>
                      <a:gd name="connsiteY59" fmla="*/ 758270 h 1219200"/>
                      <a:gd name="connsiteX60" fmla="*/ 1155393 w 1219200"/>
                      <a:gd name="connsiteY60" fmla="*/ 797030 h 1219200"/>
                      <a:gd name="connsiteX61" fmla="*/ 1153259 w 1219200"/>
                      <a:gd name="connsiteY61" fmla="*/ 809326 h 1219200"/>
                      <a:gd name="connsiteX62" fmla="*/ 1127370 w 1219200"/>
                      <a:gd name="connsiteY62" fmla="*/ 816769 h 1219200"/>
                      <a:gd name="connsiteX63" fmla="*/ 1095375 w 1219200"/>
                      <a:gd name="connsiteY63" fmla="*/ 799085 h 1219200"/>
                      <a:gd name="connsiteX64" fmla="*/ 1063381 w 1219200"/>
                      <a:gd name="connsiteY64" fmla="*/ 816769 h 1219200"/>
                      <a:gd name="connsiteX65" fmla="*/ 1051084 w 1219200"/>
                      <a:gd name="connsiteY65" fmla="*/ 818900 h 1219200"/>
                      <a:gd name="connsiteX66" fmla="*/ 1035358 w 1219200"/>
                      <a:gd name="connsiteY66" fmla="*/ 797030 h 1219200"/>
                      <a:gd name="connsiteX67" fmla="*/ 1041693 w 1219200"/>
                      <a:gd name="connsiteY67" fmla="*/ 758270 h 1219200"/>
                      <a:gd name="connsiteX68" fmla="*/ 1015061 w 1219200"/>
                      <a:gd name="connsiteY68" fmla="*/ 730978 h 1219200"/>
                      <a:gd name="connsiteX69" fmla="*/ 1009870 w 1219200"/>
                      <a:gd name="connsiteY69" fmla="*/ 720557 h 1219200"/>
                      <a:gd name="connsiteX70" fmla="*/ 1025824 w 1219200"/>
                      <a:gd name="connsiteY70" fmla="*/ 698840 h 1219200"/>
                      <a:gd name="connsiteX71" fmla="*/ 1061838 w 1219200"/>
                      <a:gd name="connsiteY71" fmla="*/ 693344 h 1219200"/>
                      <a:gd name="connsiteX72" fmla="*/ 1078126 w 1219200"/>
                      <a:gd name="connsiteY72" fmla="*/ 658657 h 1219200"/>
                      <a:gd name="connsiteX73" fmla="*/ 1087279 w 1219200"/>
                      <a:gd name="connsiteY73" fmla="*/ 649505 h 1219200"/>
                      <a:gd name="connsiteX74" fmla="*/ 1101846 w 1219200"/>
                      <a:gd name="connsiteY74" fmla="*/ 648834 h 1219200"/>
                      <a:gd name="connsiteX75" fmla="*/ 130297 w 1219200"/>
                      <a:gd name="connsiteY75" fmla="*/ 648834 h 1219200"/>
                      <a:gd name="connsiteX76" fmla="*/ 141070 w 1219200"/>
                      <a:gd name="connsiteY76" fmla="*/ 658657 h 1219200"/>
                      <a:gd name="connsiteX77" fmla="*/ 157358 w 1219200"/>
                      <a:gd name="connsiteY77" fmla="*/ 693344 h 1219200"/>
                      <a:gd name="connsiteX78" fmla="*/ 193375 w 1219200"/>
                      <a:gd name="connsiteY78" fmla="*/ 698841 h 1219200"/>
                      <a:gd name="connsiteX79" fmla="*/ 203804 w 1219200"/>
                      <a:gd name="connsiteY79" fmla="*/ 704037 h 1219200"/>
                      <a:gd name="connsiteX80" fmla="*/ 204137 w 1219200"/>
                      <a:gd name="connsiteY80" fmla="*/ 730979 h 1219200"/>
                      <a:gd name="connsiteX81" fmla="*/ 177524 w 1219200"/>
                      <a:gd name="connsiteY81" fmla="*/ 758270 h 1219200"/>
                      <a:gd name="connsiteX82" fmla="*/ 183840 w 1219200"/>
                      <a:gd name="connsiteY82" fmla="*/ 797030 h 1219200"/>
                      <a:gd name="connsiteX83" fmla="*/ 181709 w 1219200"/>
                      <a:gd name="connsiteY83" fmla="*/ 809326 h 1219200"/>
                      <a:gd name="connsiteX84" fmla="*/ 155823 w 1219200"/>
                      <a:gd name="connsiteY84" fmla="*/ 816769 h 1219200"/>
                      <a:gd name="connsiteX85" fmla="*/ 123825 w 1219200"/>
                      <a:gd name="connsiteY85" fmla="*/ 799085 h 1219200"/>
                      <a:gd name="connsiteX86" fmla="*/ 91827 w 1219200"/>
                      <a:gd name="connsiteY86" fmla="*/ 816769 h 1219200"/>
                      <a:gd name="connsiteX87" fmla="*/ 79532 w 1219200"/>
                      <a:gd name="connsiteY87" fmla="*/ 818900 h 1219200"/>
                      <a:gd name="connsiteX88" fmla="*/ 63810 w 1219200"/>
                      <a:gd name="connsiteY88" fmla="*/ 797030 h 1219200"/>
                      <a:gd name="connsiteX89" fmla="*/ 70144 w 1219200"/>
                      <a:gd name="connsiteY89" fmla="*/ 758270 h 1219200"/>
                      <a:gd name="connsiteX90" fmla="*/ 43514 w 1219200"/>
                      <a:gd name="connsiteY90" fmla="*/ 730978 h 1219200"/>
                      <a:gd name="connsiteX91" fmla="*/ 38321 w 1219200"/>
                      <a:gd name="connsiteY91" fmla="*/ 720557 h 1219200"/>
                      <a:gd name="connsiteX92" fmla="*/ 54276 w 1219200"/>
                      <a:gd name="connsiteY92" fmla="*/ 698840 h 1219200"/>
                      <a:gd name="connsiteX93" fmla="*/ 90292 w 1219200"/>
                      <a:gd name="connsiteY93" fmla="*/ 693344 h 1219200"/>
                      <a:gd name="connsiteX94" fmla="*/ 106580 w 1219200"/>
                      <a:gd name="connsiteY94" fmla="*/ 658657 h 1219200"/>
                      <a:gd name="connsiteX95" fmla="*/ 115732 w 1219200"/>
                      <a:gd name="connsiteY95" fmla="*/ 649505 h 1219200"/>
                      <a:gd name="connsiteX96" fmla="*/ 130297 w 1219200"/>
                      <a:gd name="connsiteY96" fmla="*/ 648834 h 1219200"/>
                      <a:gd name="connsiteX97" fmla="*/ 609600 w 1219200"/>
                      <a:gd name="connsiteY97" fmla="*/ 533400 h 1219200"/>
                      <a:gd name="connsiteX98" fmla="*/ 523875 w 1219200"/>
                      <a:gd name="connsiteY98" fmla="*/ 619125 h 1219200"/>
                      <a:gd name="connsiteX99" fmla="*/ 609600 w 1219200"/>
                      <a:gd name="connsiteY99" fmla="*/ 704850 h 1219200"/>
                      <a:gd name="connsiteX100" fmla="*/ 695325 w 1219200"/>
                      <a:gd name="connsiteY100" fmla="*/ 619125 h 1219200"/>
                      <a:gd name="connsiteX101" fmla="*/ 609600 w 1219200"/>
                      <a:gd name="connsiteY101" fmla="*/ 533400 h 1219200"/>
                      <a:gd name="connsiteX102" fmla="*/ 1143000 w 1219200"/>
                      <a:gd name="connsiteY102" fmla="*/ 417584 h 1219200"/>
                      <a:gd name="connsiteX103" fmla="*/ 1200150 w 1219200"/>
                      <a:gd name="connsiteY103" fmla="*/ 417584 h 1219200"/>
                      <a:gd name="connsiteX104" fmla="*/ 1219200 w 1219200"/>
                      <a:gd name="connsiteY104" fmla="*/ 436634 h 1219200"/>
                      <a:gd name="connsiteX105" fmla="*/ 1200150 w 1219200"/>
                      <a:gd name="connsiteY105" fmla="*/ 455684 h 1219200"/>
                      <a:gd name="connsiteX106" fmla="*/ 1143000 w 1219200"/>
                      <a:gd name="connsiteY106" fmla="*/ 455684 h 1219200"/>
                      <a:gd name="connsiteX107" fmla="*/ 1123950 w 1219200"/>
                      <a:gd name="connsiteY107" fmla="*/ 436634 h 1219200"/>
                      <a:gd name="connsiteX108" fmla="*/ 1143000 w 1219200"/>
                      <a:gd name="connsiteY108" fmla="*/ 417584 h 1219200"/>
                      <a:gd name="connsiteX109" fmla="*/ 19050 w 1219200"/>
                      <a:gd name="connsiteY109" fmla="*/ 417584 h 1219200"/>
                      <a:gd name="connsiteX110" fmla="*/ 76200 w 1219200"/>
                      <a:gd name="connsiteY110" fmla="*/ 417584 h 1219200"/>
                      <a:gd name="connsiteX111" fmla="*/ 95250 w 1219200"/>
                      <a:gd name="connsiteY111" fmla="*/ 436634 h 1219200"/>
                      <a:gd name="connsiteX112" fmla="*/ 76200 w 1219200"/>
                      <a:gd name="connsiteY112" fmla="*/ 455684 h 1219200"/>
                      <a:gd name="connsiteX113" fmla="*/ 19050 w 1219200"/>
                      <a:gd name="connsiteY113" fmla="*/ 455684 h 1219200"/>
                      <a:gd name="connsiteX114" fmla="*/ 0 w 1219200"/>
                      <a:gd name="connsiteY114" fmla="*/ 436634 h 1219200"/>
                      <a:gd name="connsiteX115" fmla="*/ 19050 w 1219200"/>
                      <a:gd name="connsiteY115" fmla="*/ 417584 h 1219200"/>
                      <a:gd name="connsiteX116" fmla="*/ 678466 w 1219200"/>
                      <a:gd name="connsiteY116" fmla="*/ 200192 h 1219200"/>
                      <a:gd name="connsiteX117" fmla="*/ 657415 w 1219200"/>
                      <a:gd name="connsiteY117" fmla="*/ 216694 h 1219200"/>
                      <a:gd name="connsiteX118" fmla="*/ 657382 w 1219200"/>
                      <a:gd name="connsiteY118" fmla="*/ 216958 h 1219200"/>
                      <a:gd name="connsiteX119" fmla="*/ 673894 w 1219200"/>
                      <a:gd name="connsiteY119" fmla="*/ 237935 h 1219200"/>
                      <a:gd name="connsiteX120" fmla="*/ 790575 w 1219200"/>
                      <a:gd name="connsiteY120" fmla="*/ 353282 h 1219200"/>
                      <a:gd name="connsiteX121" fmla="*/ 809625 w 1219200"/>
                      <a:gd name="connsiteY121" fmla="*/ 371475 h 1219200"/>
                      <a:gd name="connsiteX122" fmla="*/ 810482 w 1219200"/>
                      <a:gd name="connsiteY122" fmla="*/ 371475 h 1219200"/>
                      <a:gd name="connsiteX123" fmla="*/ 828675 w 1219200"/>
                      <a:gd name="connsiteY123" fmla="*/ 351568 h 1219200"/>
                      <a:gd name="connsiteX124" fmla="*/ 678656 w 1219200"/>
                      <a:gd name="connsiteY124" fmla="*/ 200216 h 1219200"/>
                      <a:gd name="connsiteX125" fmla="*/ 678466 w 1219200"/>
                      <a:gd name="connsiteY125" fmla="*/ 200192 h 1219200"/>
                      <a:gd name="connsiteX126" fmla="*/ 1162482 w 1219200"/>
                      <a:gd name="connsiteY126" fmla="*/ 193037 h 1219200"/>
                      <a:gd name="connsiteX127" fmla="*/ 1172794 w 1219200"/>
                      <a:gd name="connsiteY127" fmla="*/ 203345 h 1219200"/>
                      <a:gd name="connsiteX128" fmla="*/ 1162488 w 1219200"/>
                      <a:gd name="connsiteY128" fmla="*/ 228237 h 1219200"/>
                      <a:gd name="connsiteX129" fmla="*/ 1109691 w 1219200"/>
                      <a:gd name="connsiteY129" fmla="*/ 250105 h 1219200"/>
                      <a:gd name="connsiteX130" fmla="*/ 1102405 w 1219200"/>
                      <a:gd name="connsiteY130" fmla="*/ 251565 h 1219200"/>
                      <a:gd name="connsiteX131" fmla="*/ 1084802 w 1219200"/>
                      <a:gd name="connsiteY131" fmla="*/ 239810 h 1219200"/>
                      <a:gd name="connsiteX132" fmla="*/ 1095109 w 1219200"/>
                      <a:gd name="connsiteY132" fmla="*/ 214907 h 1219200"/>
                      <a:gd name="connsiteX133" fmla="*/ 1147906 w 1219200"/>
                      <a:gd name="connsiteY133" fmla="*/ 193039 h 1219200"/>
                      <a:gd name="connsiteX134" fmla="*/ 1162482 w 1219200"/>
                      <a:gd name="connsiteY134" fmla="*/ 193037 h 1219200"/>
                      <a:gd name="connsiteX135" fmla="*/ 56717 w 1219200"/>
                      <a:gd name="connsiteY135" fmla="*/ 193012 h 1219200"/>
                      <a:gd name="connsiteX136" fmla="*/ 71297 w 1219200"/>
                      <a:gd name="connsiteY136" fmla="*/ 193040 h 1219200"/>
                      <a:gd name="connsiteX137" fmla="*/ 124094 w 1219200"/>
                      <a:gd name="connsiteY137" fmla="*/ 214908 h 1219200"/>
                      <a:gd name="connsiteX138" fmla="*/ 134401 w 1219200"/>
                      <a:gd name="connsiteY138" fmla="*/ 239800 h 1219200"/>
                      <a:gd name="connsiteX139" fmla="*/ 109509 w 1219200"/>
                      <a:gd name="connsiteY139" fmla="*/ 250106 h 1219200"/>
                      <a:gd name="connsiteX140" fmla="*/ 56712 w 1219200"/>
                      <a:gd name="connsiteY140" fmla="*/ 228237 h 1219200"/>
                      <a:gd name="connsiteX141" fmla="*/ 56651 w 1219200"/>
                      <a:gd name="connsiteY141" fmla="*/ 228212 h 1219200"/>
                      <a:gd name="connsiteX142" fmla="*/ 46388 w 1219200"/>
                      <a:gd name="connsiteY142" fmla="*/ 203303 h 1219200"/>
                      <a:gd name="connsiteX143" fmla="*/ 56717 w 1219200"/>
                      <a:gd name="connsiteY143" fmla="*/ 193012 h 1219200"/>
                      <a:gd name="connsiteX144" fmla="*/ 192006 w 1219200"/>
                      <a:gd name="connsiteY144" fmla="*/ 28 h 1219200"/>
                      <a:gd name="connsiteX145" fmla="*/ 205485 w 1219200"/>
                      <a:gd name="connsiteY145" fmla="*/ 5581 h 1219200"/>
                      <a:gd name="connsiteX146" fmla="*/ 245902 w 1219200"/>
                      <a:gd name="connsiteY146" fmla="*/ 45988 h 1219200"/>
                      <a:gd name="connsiteX147" fmla="*/ 251480 w 1219200"/>
                      <a:gd name="connsiteY147" fmla="*/ 59454 h 1219200"/>
                      <a:gd name="connsiteX148" fmla="*/ 232432 w 1219200"/>
                      <a:gd name="connsiteY148" fmla="*/ 78507 h 1219200"/>
                      <a:gd name="connsiteX149" fmla="*/ 218964 w 1219200"/>
                      <a:gd name="connsiteY149" fmla="*/ 72926 h 1219200"/>
                      <a:gd name="connsiteX150" fmla="*/ 178548 w 1219200"/>
                      <a:gd name="connsiteY150" fmla="*/ 32519 h 1219200"/>
                      <a:gd name="connsiteX151" fmla="*/ 178548 w 1219200"/>
                      <a:gd name="connsiteY151" fmla="*/ 5633 h 1219200"/>
                      <a:gd name="connsiteX152" fmla="*/ 192006 w 1219200"/>
                      <a:gd name="connsiteY152" fmla="*/ 28 h 1219200"/>
                      <a:gd name="connsiteX153" fmla="*/ 1027181 w 1219200"/>
                      <a:gd name="connsiteY153" fmla="*/ 6 h 1219200"/>
                      <a:gd name="connsiteX154" fmla="*/ 1040644 w 1219200"/>
                      <a:gd name="connsiteY154" fmla="*/ 5581 h 1219200"/>
                      <a:gd name="connsiteX155" fmla="*/ 1040654 w 1219200"/>
                      <a:gd name="connsiteY155" fmla="*/ 32519 h 1219200"/>
                      <a:gd name="connsiteX156" fmla="*/ 1000239 w 1219200"/>
                      <a:gd name="connsiteY156" fmla="*/ 72926 h 1219200"/>
                      <a:gd name="connsiteX157" fmla="*/ 1000230 w 1219200"/>
                      <a:gd name="connsiteY157" fmla="*/ 72934 h 1219200"/>
                      <a:gd name="connsiteX158" fmla="*/ 973293 w 1219200"/>
                      <a:gd name="connsiteY158" fmla="*/ 72926 h 1219200"/>
                      <a:gd name="connsiteX159" fmla="*/ 973303 w 1219200"/>
                      <a:gd name="connsiteY159" fmla="*/ 45988 h 1219200"/>
                      <a:gd name="connsiteX160" fmla="*/ 1013717 w 1219200"/>
                      <a:gd name="connsiteY160" fmla="*/ 5581 h 1219200"/>
                      <a:gd name="connsiteX161" fmla="*/ 1027181 w 1219200"/>
                      <a:gd name="connsiteY161" fmla="*/ 6 h 1219200"/>
                      <a:gd name="connsiteX162" fmla="*/ 609600 w 1219200"/>
                      <a:gd name="connsiteY162" fmla="*/ 0 h 1219200"/>
                      <a:gd name="connsiteX163" fmla="*/ 1019175 w 1219200"/>
                      <a:gd name="connsiteY163" fmla="*/ 413480 h 1219200"/>
                      <a:gd name="connsiteX164" fmla="*/ 920782 w 1219200"/>
                      <a:gd name="connsiteY164" fmla="*/ 682085 h 1219200"/>
                      <a:gd name="connsiteX165" fmla="*/ 906304 w 1219200"/>
                      <a:gd name="connsiteY165" fmla="*/ 703707 h 1219200"/>
                      <a:gd name="connsiteX166" fmla="*/ 820007 w 1219200"/>
                      <a:gd name="connsiteY166" fmla="*/ 976694 h 1219200"/>
                      <a:gd name="connsiteX167" fmla="*/ 820007 w 1219200"/>
                      <a:gd name="connsiteY167" fmla="*/ 977932 h 1219200"/>
                      <a:gd name="connsiteX168" fmla="*/ 778669 w 1219200"/>
                      <a:gd name="connsiteY168" fmla="*/ 1068324 h 1219200"/>
                      <a:gd name="connsiteX169" fmla="*/ 778574 w 1219200"/>
                      <a:gd name="connsiteY169" fmla="*/ 1074706 h 1219200"/>
                      <a:gd name="connsiteX170" fmla="*/ 784384 w 1219200"/>
                      <a:gd name="connsiteY170" fmla="*/ 1138809 h 1219200"/>
                      <a:gd name="connsiteX171" fmla="*/ 776478 w 1219200"/>
                      <a:gd name="connsiteY171" fmla="*/ 1146620 h 1219200"/>
                      <a:gd name="connsiteX172" fmla="*/ 776478 w 1219200"/>
                      <a:gd name="connsiteY172" fmla="*/ 1146810 h 1219200"/>
                      <a:gd name="connsiteX173" fmla="*/ 768953 w 1219200"/>
                      <a:gd name="connsiteY173" fmla="*/ 1215485 h 1219200"/>
                      <a:gd name="connsiteX174" fmla="*/ 757714 w 1219200"/>
                      <a:gd name="connsiteY174" fmla="*/ 1219200 h 1219200"/>
                      <a:gd name="connsiteX175" fmla="*/ 447675 w 1219200"/>
                      <a:gd name="connsiteY175" fmla="*/ 1219200 h 1219200"/>
                      <a:gd name="connsiteX176" fmla="*/ 442722 w 1219200"/>
                      <a:gd name="connsiteY176" fmla="*/ 1146810 h 1219200"/>
                      <a:gd name="connsiteX177" fmla="*/ 442722 w 1219200"/>
                      <a:gd name="connsiteY177" fmla="*/ 1146620 h 1219200"/>
                      <a:gd name="connsiteX178" fmla="*/ 434816 w 1219200"/>
                      <a:gd name="connsiteY178" fmla="*/ 1138809 h 1219200"/>
                      <a:gd name="connsiteX179" fmla="*/ 440722 w 1219200"/>
                      <a:gd name="connsiteY179" fmla="*/ 1074611 h 1219200"/>
                      <a:gd name="connsiteX180" fmla="*/ 440531 w 1219200"/>
                      <a:gd name="connsiteY180" fmla="*/ 1068324 h 1219200"/>
                      <a:gd name="connsiteX181" fmla="*/ 399193 w 1219200"/>
                      <a:gd name="connsiteY181" fmla="*/ 977932 h 1219200"/>
                      <a:gd name="connsiteX182" fmla="*/ 399193 w 1219200"/>
                      <a:gd name="connsiteY182" fmla="*/ 976598 h 1219200"/>
                      <a:gd name="connsiteX183" fmla="*/ 312896 w 1219200"/>
                      <a:gd name="connsiteY183" fmla="*/ 703707 h 1219200"/>
                      <a:gd name="connsiteX184" fmla="*/ 298418 w 1219200"/>
                      <a:gd name="connsiteY184" fmla="*/ 682085 h 1219200"/>
                      <a:gd name="connsiteX185" fmla="*/ 200025 w 1219200"/>
                      <a:gd name="connsiteY185" fmla="*/ 413480 h 1219200"/>
                      <a:gd name="connsiteX186" fmla="*/ 609600 w 1219200"/>
                      <a:gd name="connsiteY186" fmla="*/ 0 h 1219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</a:cxnLst>
                    <a:rect l="l" t="t" r="r" b="b"/>
                    <a:pathLst>
                      <a:path w="1219200" h="1219200">
                        <a:moveTo>
                          <a:pt x="532638" y="723900"/>
                        </a:moveTo>
                        <a:cubicBezTo>
                          <a:pt x="501337" y="724145"/>
                          <a:pt x="476126" y="749653"/>
                          <a:pt x="476250" y="780955"/>
                        </a:cubicBezTo>
                        <a:lnTo>
                          <a:pt x="476250" y="990600"/>
                        </a:lnTo>
                        <a:cubicBezTo>
                          <a:pt x="476166" y="1011526"/>
                          <a:pt x="493042" y="1028576"/>
                          <a:pt x="513969" y="1028700"/>
                        </a:cubicBezTo>
                        <a:lnTo>
                          <a:pt x="533400" y="1028700"/>
                        </a:lnTo>
                        <a:lnTo>
                          <a:pt x="533400" y="933450"/>
                        </a:lnTo>
                        <a:cubicBezTo>
                          <a:pt x="533400" y="932384"/>
                          <a:pt x="533490" y="931320"/>
                          <a:pt x="533669" y="930270"/>
                        </a:cubicBezTo>
                        <a:cubicBezTo>
                          <a:pt x="535429" y="919889"/>
                          <a:pt x="545270" y="912901"/>
                          <a:pt x="555650" y="914661"/>
                        </a:cubicBezTo>
                        <a:cubicBezTo>
                          <a:pt x="565034" y="916554"/>
                          <a:pt x="571713" y="924900"/>
                          <a:pt x="571500" y="934471"/>
                        </a:cubicBezTo>
                        <a:lnTo>
                          <a:pt x="571500" y="1161936"/>
                        </a:lnTo>
                        <a:cubicBezTo>
                          <a:pt x="571500" y="1172432"/>
                          <a:pt x="580005" y="1180957"/>
                          <a:pt x="590510" y="1180986"/>
                        </a:cubicBezTo>
                        <a:lnTo>
                          <a:pt x="628551" y="1181062"/>
                        </a:lnTo>
                        <a:cubicBezTo>
                          <a:pt x="628561" y="1181062"/>
                          <a:pt x="628573" y="1181062"/>
                          <a:pt x="628584" y="1181062"/>
                        </a:cubicBezTo>
                        <a:cubicBezTo>
                          <a:pt x="639106" y="1181062"/>
                          <a:pt x="647637" y="1172537"/>
                          <a:pt x="647640" y="1162012"/>
                        </a:cubicBezTo>
                        <a:lnTo>
                          <a:pt x="647700" y="933450"/>
                        </a:lnTo>
                        <a:cubicBezTo>
                          <a:pt x="647700" y="932384"/>
                          <a:pt x="647790" y="931320"/>
                          <a:pt x="647969" y="930270"/>
                        </a:cubicBezTo>
                        <a:cubicBezTo>
                          <a:pt x="649729" y="919889"/>
                          <a:pt x="659570" y="912901"/>
                          <a:pt x="669950" y="914661"/>
                        </a:cubicBezTo>
                        <a:cubicBezTo>
                          <a:pt x="679334" y="916554"/>
                          <a:pt x="686013" y="924900"/>
                          <a:pt x="685800" y="934471"/>
                        </a:cubicBezTo>
                        <a:lnTo>
                          <a:pt x="685800" y="1028700"/>
                        </a:lnTo>
                        <a:lnTo>
                          <a:pt x="705231" y="1028700"/>
                        </a:lnTo>
                        <a:cubicBezTo>
                          <a:pt x="726158" y="1028576"/>
                          <a:pt x="743034" y="1011526"/>
                          <a:pt x="742950" y="990600"/>
                        </a:cubicBezTo>
                        <a:lnTo>
                          <a:pt x="742950" y="780955"/>
                        </a:lnTo>
                        <a:cubicBezTo>
                          <a:pt x="743074" y="749654"/>
                          <a:pt x="717863" y="724145"/>
                          <a:pt x="686562" y="723900"/>
                        </a:cubicBezTo>
                        <a:close/>
                        <a:moveTo>
                          <a:pt x="1095375" y="711584"/>
                        </a:moveTo>
                        <a:lnTo>
                          <a:pt x="1092013" y="718737"/>
                        </a:lnTo>
                        <a:cubicBezTo>
                          <a:pt x="1089318" y="724490"/>
                          <a:pt x="1083926" y="728518"/>
                          <a:pt x="1077649" y="729481"/>
                        </a:cubicBezTo>
                        <a:lnTo>
                          <a:pt x="1068229" y="730914"/>
                        </a:lnTo>
                        <a:lnTo>
                          <a:pt x="1075687" y="738550"/>
                        </a:lnTo>
                        <a:cubicBezTo>
                          <a:pt x="1079907" y="742878"/>
                          <a:pt x="1081821" y="748954"/>
                          <a:pt x="1080850" y="754922"/>
                        </a:cubicBezTo>
                        <a:lnTo>
                          <a:pt x="1079297" y="764447"/>
                        </a:lnTo>
                        <a:lnTo>
                          <a:pt x="1086155" y="760651"/>
                        </a:lnTo>
                        <a:cubicBezTo>
                          <a:pt x="1091889" y="757476"/>
                          <a:pt x="1098862" y="757476"/>
                          <a:pt x="1104596" y="760651"/>
                        </a:cubicBezTo>
                        <a:lnTo>
                          <a:pt x="1111473" y="764455"/>
                        </a:lnTo>
                        <a:lnTo>
                          <a:pt x="1109920" y="754921"/>
                        </a:lnTo>
                        <a:cubicBezTo>
                          <a:pt x="1108949" y="748953"/>
                          <a:pt x="1110863" y="742877"/>
                          <a:pt x="1115083" y="738550"/>
                        </a:cubicBezTo>
                        <a:lnTo>
                          <a:pt x="1122531" y="730913"/>
                        </a:lnTo>
                        <a:lnTo>
                          <a:pt x="1113102" y="729480"/>
                        </a:lnTo>
                        <a:cubicBezTo>
                          <a:pt x="1106825" y="728518"/>
                          <a:pt x="1101433" y="724489"/>
                          <a:pt x="1098738" y="718737"/>
                        </a:cubicBezTo>
                        <a:close/>
                        <a:moveTo>
                          <a:pt x="123825" y="711584"/>
                        </a:moveTo>
                        <a:lnTo>
                          <a:pt x="120468" y="718737"/>
                        </a:lnTo>
                        <a:cubicBezTo>
                          <a:pt x="117767" y="724490"/>
                          <a:pt x="112378" y="728518"/>
                          <a:pt x="106096" y="729481"/>
                        </a:cubicBezTo>
                        <a:lnTo>
                          <a:pt x="96683" y="730914"/>
                        </a:lnTo>
                        <a:lnTo>
                          <a:pt x="104133" y="738550"/>
                        </a:lnTo>
                        <a:cubicBezTo>
                          <a:pt x="108356" y="742878"/>
                          <a:pt x="110272" y="748954"/>
                          <a:pt x="109296" y="754922"/>
                        </a:cubicBezTo>
                        <a:lnTo>
                          <a:pt x="107742" y="764447"/>
                        </a:lnTo>
                        <a:lnTo>
                          <a:pt x="114607" y="760651"/>
                        </a:lnTo>
                        <a:cubicBezTo>
                          <a:pt x="120342" y="757476"/>
                          <a:pt x="127308" y="757476"/>
                          <a:pt x="133043" y="760651"/>
                        </a:cubicBezTo>
                        <a:lnTo>
                          <a:pt x="139926" y="764455"/>
                        </a:lnTo>
                        <a:lnTo>
                          <a:pt x="138373" y="754921"/>
                        </a:lnTo>
                        <a:cubicBezTo>
                          <a:pt x="137395" y="748954"/>
                          <a:pt x="139312" y="742877"/>
                          <a:pt x="143535" y="738550"/>
                        </a:cubicBezTo>
                        <a:lnTo>
                          <a:pt x="150977" y="730913"/>
                        </a:lnTo>
                        <a:lnTo>
                          <a:pt x="141554" y="729480"/>
                        </a:lnTo>
                        <a:cubicBezTo>
                          <a:pt x="135272" y="728518"/>
                          <a:pt x="129883" y="724489"/>
                          <a:pt x="127183" y="718737"/>
                        </a:cubicBezTo>
                        <a:close/>
                        <a:moveTo>
                          <a:pt x="1101846" y="648834"/>
                        </a:moveTo>
                        <a:cubicBezTo>
                          <a:pt x="1106432" y="650490"/>
                          <a:pt x="1110387" y="653895"/>
                          <a:pt x="1112625" y="658657"/>
                        </a:cubicBezTo>
                        <a:lnTo>
                          <a:pt x="1128913" y="693344"/>
                        </a:lnTo>
                        <a:lnTo>
                          <a:pt x="1164927" y="698841"/>
                        </a:lnTo>
                        <a:cubicBezTo>
                          <a:pt x="1168861" y="699441"/>
                          <a:pt x="1172509" y="701259"/>
                          <a:pt x="1175357" y="704037"/>
                        </a:cubicBezTo>
                        <a:cubicBezTo>
                          <a:pt x="1182882" y="711385"/>
                          <a:pt x="1183034" y="723446"/>
                          <a:pt x="1175690" y="730979"/>
                        </a:cubicBezTo>
                        <a:lnTo>
                          <a:pt x="1149077" y="758270"/>
                        </a:lnTo>
                        <a:lnTo>
                          <a:pt x="1155393" y="797030"/>
                        </a:lnTo>
                        <a:cubicBezTo>
                          <a:pt x="1156078" y="801251"/>
                          <a:pt x="1155326" y="805582"/>
                          <a:pt x="1153259" y="809326"/>
                        </a:cubicBezTo>
                        <a:cubicBezTo>
                          <a:pt x="1148163" y="818529"/>
                          <a:pt x="1136581" y="821862"/>
                          <a:pt x="1127370" y="816769"/>
                        </a:cubicBezTo>
                        <a:lnTo>
                          <a:pt x="1095375" y="799085"/>
                        </a:lnTo>
                        <a:lnTo>
                          <a:pt x="1063381" y="816769"/>
                        </a:lnTo>
                        <a:cubicBezTo>
                          <a:pt x="1059638" y="818839"/>
                          <a:pt x="1055304" y="819591"/>
                          <a:pt x="1051084" y="818900"/>
                        </a:cubicBezTo>
                        <a:cubicBezTo>
                          <a:pt x="1040702" y="817202"/>
                          <a:pt x="1033663" y="807410"/>
                          <a:pt x="1035358" y="797030"/>
                        </a:cubicBezTo>
                        <a:lnTo>
                          <a:pt x="1041693" y="758270"/>
                        </a:lnTo>
                        <a:lnTo>
                          <a:pt x="1015061" y="730978"/>
                        </a:lnTo>
                        <a:cubicBezTo>
                          <a:pt x="1012289" y="728131"/>
                          <a:pt x="1010470" y="724487"/>
                          <a:pt x="1009870" y="720557"/>
                        </a:cubicBezTo>
                        <a:cubicBezTo>
                          <a:pt x="1008279" y="710153"/>
                          <a:pt x="1015423" y="700431"/>
                          <a:pt x="1025824" y="698840"/>
                        </a:cubicBezTo>
                        <a:lnTo>
                          <a:pt x="1061838" y="693344"/>
                        </a:lnTo>
                        <a:lnTo>
                          <a:pt x="1078126" y="658657"/>
                        </a:lnTo>
                        <a:cubicBezTo>
                          <a:pt x="1080021" y="654632"/>
                          <a:pt x="1083260" y="651395"/>
                          <a:pt x="1087279" y="649505"/>
                        </a:cubicBezTo>
                        <a:cubicBezTo>
                          <a:pt x="1092042" y="647270"/>
                          <a:pt x="1097259" y="647177"/>
                          <a:pt x="1101846" y="648834"/>
                        </a:cubicBezTo>
                        <a:close/>
                        <a:moveTo>
                          <a:pt x="130297" y="648834"/>
                        </a:moveTo>
                        <a:cubicBezTo>
                          <a:pt x="134883" y="650490"/>
                          <a:pt x="138836" y="653895"/>
                          <a:pt x="141070" y="658657"/>
                        </a:cubicBezTo>
                        <a:lnTo>
                          <a:pt x="157358" y="693344"/>
                        </a:lnTo>
                        <a:lnTo>
                          <a:pt x="193375" y="698841"/>
                        </a:lnTo>
                        <a:cubicBezTo>
                          <a:pt x="197309" y="699441"/>
                          <a:pt x="200955" y="701259"/>
                          <a:pt x="203804" y="704037"/>
                        </a:cubicBezTo>
                        <a:cubicBezTo>
                          <a:pt x="211335" y="711385"/>
                          <a:pt x="211484" y="723447"/>
                          <a:pt x="204137" y="730979"/>
                        </a:cubicBezTo>
                        <a:lnTo>
                          <a:pt x="177524" y="758270"/>
                        </a:lnTo>
                        <a:lnTo>
                          <a:pt x="183840" y="797030"/>
                        </a:lnTo>
                        <a:cubicBezTo>
                          <a:pt x="184531" y="801251"/>
                          <a:pt x="183780" y="805582"/>
                          <a:pt x="181709" y="809326"/>
                        </a:cubicBezTo>
                        <a:cubicBezTo>
                          <a:pt x="176616" y="818529"/>
                          <a:pt x="165027" y="821862"/>
                          <a:pt x="155823" y="816769"/>
                        </a:cubicBezTo>
                        <a:lnTo>
                          <a:pt x="123825" y="799085"/>
                        </a:lnTo>
                        <a:lnTo>
                          <a:pt x="91827" y="816769"/>
                        </a:lnTo>
                        <a:cubicBezTo>
                          <a:pt x="88084" y="818839"/>
                          <a:pt x="83753" y="819591"/>
                          <a:pt x="79532" y="818900"/>
                        </a:cubicBezTo>
                        <a:cubicBezTo>
                          <a:pt x="69151" y="817202"/>
                          <a:pt x="62113" y="807410"/>
                          <a:pt x="63810" y="797030"/>
                        </a:cubicBezTo>
                        <a:lnTo>
                          <a:pt x="70144" y="758270"/>
                        </a:lnTo>
                        <a:lnTo>
                          <a:pt x="43514" y="730978"/>
                        </a:lnTo>
                        <a:cubicBezTo>
                          <a:pt x="40737" y="728131"/>
                          <a:pt x="38922" y="724487"/>
                          <a:pt x="38321" y="720557"/>
                        </a:cubicBezTo>
                        <a:cubicBezTo>
                          <a:pt x="36730" y="710153"/>
                          <a:pt x="43873" y="700431"/>
                          <a:pt x="54276" y="698840"/>
                        </a:cubicBezTo>
                        <a:lnTo>
                          <a:pt x="90292" y="693344"/>
                        </a:lnTo>
                        <a:lnTo>
                          <a:pt x="106580" y="658657"/>
                        </a:lnTo>
                        <a:cubicBezTo>
                          <a:pt x="108469" y="654632"/>
                          <a:pt x="111707" y="651394"/>
                          <a:pt x="115732" y="649505"/>
                        </a:cubicBezTo>
                        <a:cubicBezTo>
                          <a:pt x="120495" y="647270"/>
                          <a:pt x="125712" y="647177"/>
                          <a:pt x="130297" y="648834"/>
                        </a:cubicBezTo>
                        <a:close/>
                        <a:moveTo>
                          <a:pt x="609600" y="533400"/>
                        </a:moveTo>
                        <a:cubicBezTo>
                          <a:pt x="562285" y="533471"/>
                          <a:pt x="523946" y="571810"/>
                          <a:pt x="523875" y="619125"/>
                        </a:cubicBezTo>
                        <a:cubicBezTo>
                          <a:pt x="523875" y="666470"/>
                          <a:pt x="562255" y="704850"/>
                          <a:pt x="609600" y="704850"/>
                        </a:cubicBezTo>
                        <a:cubicBezTo>
                          <a:pt x="656945" y="704850"/>
                          <a:pt x="695325" y="666470"/>
                          <a:pt x="695325" y="619125"/>
                        </a:cubicBezTo>
                        <a:cubicBezTo>
                          <a:pt x="695325" y="571780"/>
                          <a:pt x="656945" y="533400"/>
                          <a:pt x="609600" y="533400"/>
                        </a:cubicBezTo>
                        <a:close/>
                        <a:moveTo>
                          <a:pt x="1143000" y="417584"/>
                        </a:moveTo>
                        <a:lnTo>
                          <a:pt x="1200150" y="417584"/>
                        </a:lnTo>
                        <a:cubicBezTo>
                          <a:pt x="1210675" y="417584"/>
                          <a:pt x="1219200" y="426114"/>
                          <a:pt x="1219200" y="436634"/>
                        </a:cubicBezTo>
                        <a:cubicBezTo>
                          <a:pt x="1219200" y="447155"/>
                          <a:pt x="1210675" y="455684"/>
                          <a:pt x="1200150" y="455684"/>
                        </a:cubicBezTo>
                        <a:lnTo>
                          <a:pt x="1143000" y="455684"/>
                        </a:lnTo>
                        <a:cubicBezTo>
                          <a:pt x="1132475" y="455684"/>
                          <a:pt x="1123950" y="447155"/>
                          <a:pt x="1123950" y="436634"/>
                        </a:cubicBezTo>
                        <a:cubicBezTo>
                          <a:pt x="1123950" y="426114"/>
                          <a:pt x="1132475" y="417584"/>
                          <a:pt x="1143000" y="417584"/>
                        </a:cubicBezTo>
                        <a:close/>
                        <a:moveTo>
                          <a:pt x="19050" y="417584"/>
                        </a:moveTo>
                        <a:lnTo>
                          <a:pt x="76200" y="417584"/>
                        </a:lnTo>
                        <a:cubicBezTo>
                          <a:pt x="86721" y="417584"/>
                          <a:pt x="95250" y="426114"/>
                          <a:pt x="95250" y="436634"/>
                        </a:cubicBezTo>
                        <a:cubicBezTo>
                          <a:pt x="95250" y="447155"/>
                          <a:pt x="86721" y="455684"/>
                          <a:pt x="76200" y="455684"/>
                        </a:cubicBezTo>
                        <a:lnTo>
                          <a:pt x="19050" y="455684"/>
                        </a:lnTo>
                        <a:cubicBezTo>
                          <a:pt x="8529" y="455684"/>
                          <a:pt x="1" y="447155"/>
                          <a:pt x="0" y="436634"/>
                        </a:cubicBezTo>
                        <a:cubicBezTo>
                          <a:pt x="1" y="426114"/>
                          <a:pt x="8529" y="417585"/>
                          <a:pt x="19050" y="417584"/>
                        </a:cubicBezTo>
                        <a:close/>
                        <a:moveTo>
                          <a:pt x="678466" y="200192"/>
                        </a:moveTo>
                        <a:cubicBezTo>
                          <a:pt x="668096" y="198935"/>
                          <a:pt x="658671" y="206324"/>
                          <a:pt x="657415" y="216694"/>
                        </a:cubicBezTo>
                        <a:cubicBezTo>
                          <a:pt x="657404" y="216781"/>
                          <a:pt x="657393" y="216870"/>
                          <a:pt x="657382" y="216958"/>
                        </a:cubicBezTo>
                        <a:cubicBezTo>
                          <a:pt x="656150" y="227310"/>
                          <a:pt x="663542" y="236702"/>
                          <a:pt x="673894" y="237935"/>
                        </a:cubicBezTo>
                        <a:cubicBezTo>
                          <a:pt x="729615" y="244983"/>
                          <a:pt x="787527" y="286798"/>
                          <a:pt x="790575" y="353282"/>
                        </a:cubicBezTo>
                        <a:cubicBezTo>
                          <a:pt x="791074" y="363448"/>
                          <a:pt x="799447" y="371444"/>
                          <a:pt x="809625" y="371475"/>
                        </a:cubicBezTo>
                        <a:lnTo>
                          <a:pt x="810482" y="371475"/>
                        </a:lnTo>
                        <a:cubicBezTo>
                          <a:pt x="820989" y="370971"/>
                          <a:pt x="829117" y="362078"/>
                          <a:pt x="828675" y="351568"/>
                        </a:cubicBezTo>
                        <a:cubicBezTo>
                          <a:pt x="824675" y="264033"/>
                          <a:pt x="750189" y="209169"/>
                          <a:pt x="678656" y="200216"/>
                        </a:cubicBezTo>
                        <a:cubicBezTo>
                          <a:pt x="678592" y="200207"/>
                          <a:pt x="678529" y="200199"/>
                          <a:pt x="678466" y="200192"/>
                        </a:cubicBezTo>
                        <a:close/>
                        <a:moveTo>
                          <a:pt x="1162482" y="193037"/>
                        </a:moveTo>
                        <a:cubicBezTo>
                          <a:pt x="1166986" y="194902"/>
                          <a:pt x="1170780" y="198485"/>
                          <a:pt x="1172794" y="203345"/>
                        </a:cubicBezTo>
                        <a:cubicBezTo>
                          <a:pt x="1176824" y="213065"/>
                          <a:pt x="1172204" y="224209"/>
                          <a:pt x="1162488" y="228237"/>
                        </a:cubicBezTo>
                        <a:lnTo>
                          <a:pt x="1109691" y="250105"/>
                        </a:lnTo>
                        <a:cubicBezTo>
                          <a:pt x="1107386" y="251065"/>
                          <a:pt x="1104910" y="251561"/>
                          <a:pt x="1102405" y="251565"/>
                        </a:cubicBezTo>
                        <a:cubicBezTo>
                          <a:pt x="1094699" y="251566"/>
                          <a:pt x="1087755" y="246927"/>
                          <a:pt x="1084802" y="239810"/>
                        </a:cubicBezTo>
                        <a:cubicBezTo>
                          <a:pt x="1080773" y="230089"/>
                          <a:pt x="1085383" y="218939"/>
                          <a:pt x="1095109" y="214907"/>
                        </a:cubicBezTo>
                        <a:lnTo>
                          <a:pt x="1147906" y="193039"/>
                        </a:lnTo>
                        <a:cubicBezTo>
                          <a:pt x="1152764" y="191025"/>
                          <a:pt x="1157978" y="191172"/>
                          <a:pt x="1162482" y="193037"/>
                        </a:cubicBezTo>
                        <a:close/>
                        <a:moveTo>
                          <a:pt x="56717" y="193012"/>
                        </a:moveTo>
                        <a:cubicBezTo>
                          <a:pt x="61225" y="191155"/>
                          <a:pt x="66441" y="191017"/>
                          <a:pt x="71297" y="193040"/>
                        </a:cubicBezTo>
                        <a:lnTo>
                          <a:pt x="124094" y="214908"/>
                        </a:lnTo>
                        <a:cubicBezTo>
                          <a:pt x="133814" y="218935"/>
                          <a:pt x="138428" y="230080"/>
                          <a:pt x="134401" y="239800"/>
                        </a:cubicBezTo>
                        <a:cubicBezTo>
                          <a:pt x="130373" y="249519"/>
                          <a:pt x="119229" y="254134"/>
                          <a:pt x="109509" y="250106"/>
                        </a:cubicBezTo>
                        <a:lnTo>
                          <a:pt x="56712" y="228237"/>
                        </a:lnTo>
                        <a:cubicBezTo>
                          <a:pt x="56692" y="228229"/>
                          <a:pt x="56671" y="228220"/>
                          <a:pt x="56651" y="228212"/>
                        </a:cubicBezTo>
                        <a:cubicBezTo>
                          <a:pt x="46938" y="224167"/>
                          <a:pt x="42343" y="213015"/>
                          <a:pt x="46388" y="203303"/>
                        </a:cubicBezTo>
                        <a:cubicBezTo>
                          <a:pt x="48410" y="198446"/>
                          <a:pt x="52210" y="194869"/>
                          <a:pt x="56717" y="193012"/>
                        </a:cubicBezTo>
                        <a:close/>
                        <a:moveTo>
                          <a:pt x="192006" y="28"/>
                        </a:moveTo>
                        <a:cubicBezTo>
                          <a:pt x="196881" y="19"/>
                          <a:pt x="201759" y="1869"/>
                          <a:pt x="205485" y="5581"/>
                        </a:cubicBezTo>
                        <a:lnTo>
                          <a:pt x="245902" y="45988"/>
                        </a:lnTo>
                        <a:cubicBezTo>
                          <a:pt x="249473" y="49560"/>
                          <a:pt x="251480" y="54404"/>
                          <a:pt x="251480" y="59454"/>
                        </a:cubicBezTo>
                        <a:cubicBezTo>
                          <a:pt x="251481" y="69975"/>
                          <a:pt x="242954" y="78506"/>
                          <a:pt x="232432" y="78507"/>
                        </a:cubicBezTo>
                        <a:cubicBezTo>
                          <a:pt x="227379" y="78513"/>
                          <a:pt x="222532" y="76505"/>
                          <a:pt x="218964" y="72926"/>
                        </a:cubicBezTo>
                        <a:lnTo>
                          <a:pt x="178548" y="32519"/>
                        </a:lnTo>
                        <a:cubicBezTo>
                          <a:pt x="171143" y="25087"/>
                          <a:pt x="171143" y="13066"/>
                          <a:pt x="178548" y="5633"/>
                        </a:cubicBezTo>
                        <a:cubicBezTo>
                          <a:pt x="182260" y="1906"/>
                          <a:pt x="187132" y="37"/>
                          <a:pt x="192006" y="28"/>
                        </a:cubicBezTo>
                        <a:close/>
                        <a:moveTo>
                          <a:pt x="1027181" y="6"/>
                        </a:moveTo>
                        <a:cubicBezTo>
                          <a:pt x="1032053" y="6"/>
                          <a:pt x="1036925" y="1864"/>
                          <a:pt x="1040644" y="5581"/>
                        </a:cubicBezTo>
                        <a:cubicBezTo>
                          <a:pt x="1048083" y="13017"/>
                          <a:pt x="1048093" y="25078"/>
                          <a:pt x="1040654" y="32519"/>
                        </a:cubicBezTo>
                        <a:lnTo>
                          <a:pt x="1000239" y="72926"/>
                        </a:lnTo>
                        <a:cubicBezTo>
                          <a:pt x="1000230" y="72928"/>
                          <a:pt x="1000230" y="72931"/>
                          <a:pt x="1000230" y="72934"/>
                        </a:cubicBezTo>
                        <a:cubicBezTo>
                          <a:pt x="992791" y="80370"/>
                          <a:pt x="980723" y="80367"/>
                          <a:pt x="973293" y="72926"/>
                        </a:cubicBezTo>
                        <a:cubicBezTo>
                          <a:pt x="965854" y="65485"/>
                          <a:pt x="965854" y="53424"/>
                          <a:pt x="973303" y="45988"/>
                        </a:cubicBezTo>
                        <a:lnTo>
                          <a:pt x="1013717" y="5581"/>
                        </a:lnTo>
                        <a:cubicBezTo>
                          <a:pt x="1017437" y="1864"/>
                          <a:pt x="1022309" y="6"/>
                          <a:pt x="1027181" y="6"/>
                        </a:cubicBezTo>
                        <a:close/>
                        <a:moveTo>
                          <a:pt x="609600" y="0"/>
                        </a:moveTo>
                        <a:cubicBezTo>
                          <a:pt x="835438" y="0"/>
                          <a:pt x="1019175" y="185452"/>
                          <a:pt x="1019175" y="413480"/>
                        </a:cubicBezTo>
                        <a:cubicBezTo>
                          <a:pt x="1019175" y="511834"/>
                          <a:pt x="984313" y="607004"/>
                          <a:pt x="920782" y="682085"/>
                        </a:cubicBezTo>
                        <a:cubicBezTo>
                          <a:pt x="913638" y="693420"/>
                          <a:pt x="908304" y="700945"/>
                          <a:pt x="906304" y="703707"/>
                        </a:cubicBezTo>
                        <a:cubicBezTo>
                          <a:pt x="816482" y="867442"/>
                          <a:pt x="819912" y="975551"/>
                          <a:pt x="820007" y="976694"/>
                        </a:cubicBezTo>
                        <a:lnTo>
                          <a:pt x="820007" y="977932"/>
                        </a:lnTo>
                        <a:cubicBezTo>
                          <a:pt x="818674" y="1033367"/>
                          <a:pt x="789908" y="1060037"/>
                          <a:pt x="778669" y="1068324"/>
                        </a:cubicBezTo>
                        <a:cubicBezTo>
                          <a:pt x="777829" y="1070362"/>
                          <a:pt x="777794" y="1072639"/>
                          <a:pt x="778574" y="1074706"/>
                        </a:cubicBezTo>
                        <a:cubicBezTo>
                          <a:pt x="793554" y="1092822"/>
                          <a:pt x="795862" y="1118292"/>
                          <a:pt x="784384" y="1138809"/>
                        </a:cubicBezTo>
                        <a:cubicBezTo>
                          <a:pt x="782616" y="1142162"/>
                          <a:pt x="779855" y="1144896"/>
                          <a:pt x="776478" y="1146620"/>
                        </a:cubicBezTo>
                        <a:lnTo>
                          <a:pt x="776478" y="1146810"/>
                        </a:lnTo>
                        <a:cubicBezTo>
                          <a:pt x="796290" y="1178433"/>
                          <a:pt x="783336" y="1204913"/>
                          <a:pt x="768953" y="1215485"/>
                        </a:cubicBezTo>
                        <a:cubicBezTo>
                          <a:pt x="765694" y="1217876"/>
                          <a:pt x="761759" y="1219181"/>
                          <a:pt x="757714" y="1219200"/>
                        </a:cubicBezTo>
                        <a:lnTo>
                          <a:pt x="447675" y="1219200"/>
                        </a:lnTo>
                        <a:cubicBezTo>
                          <a:pt x="433292" y="1208627"/>
                          <a:pt x="422910" y="1178433"/>
                          <a:pt x="442722" y="1146810"/>
                        </a:cubicBezTo>
                        <a:lnTo>
                          <a:pt x="442722" y="1146620"/>
                        </a:lnTo>
                        <a:cubicBezTo>
                          <a:pt x="439345" y="1144896"/>
                          <a:pt x="436584" y="1142162"/>
                          <a:pt x="434816" y="1138809"/>
                        </a:cubicBezTo>
                        <a:cubicBezTo>
                          <a:pt x="423326" y="1118245"/>
                          <a:pt x="425673" y="1092737"/>
                          <a:pt x="440722" y="1074611"/>
                        </a:cubicBezTo>
                        <a:cubicBezTo>
                          <a:pt x="441417" y="1072563"/>
                          <a:pt x="441349" y="1070324"/>
                          <a:pt x="440531" y="1068324"/>
                        </a:cubicBezTo>
                        <a:cubicBezTo>
                          <a:pt x="429292" y="1060037"/>
                          <a:pt x="400526" y="1033367"/>
                          <a:pt x="399193" y="977932"/>
                        </a:cubicBezTo>
                        <a:lnTo>
                          <a:pt x="399193" y="976598"/>
                        </a:lnTo>
                        <a:cubicBezTo>
                          <a:pt x="399288" y="975551"/>
                          <a:pt x="402717" y="867442"/>
                          <a:pt x="312896" y="703707"/>
                        </a:cubicBezTo>
                        <a:cubicBezTo>
                          <a:pt x="310896" y="700945"/>
                          <a:pt x="305562" y="693420"/>
                          <a:pt x="298418" y="682085"/>
                        </a:cubicBezTo>
                        <a:cubicBezTo>
                          <a:pt x="234887" y="607004"/>
                          <a:pt x="200026" y="511834"/>
                          <a:pt x="200025" y="413480"/>
                        </a:cubicBezTo>
                        <a:cubicBezTo>
                          <a:pt x="200025" y="185452"/>
                          <a:pt x="383762" y="0"/>
                          <a:pt x="6096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F34AA85-1D57-470B-B762-9AF2D53EBA75}"/>
                    </a:ext>
                  </a:extLst>
                </p:cNvPr>
                <p:cNvGrpSpPr/>
                <p:nvPr/>
              </p:nvGrpSpPr>
              <p:grpSpPr>
                <a:xfrm>
                  <a:off x="6071926" y="5534446"/>
                  <a:ext cx="4575283" cy="718489"/>
                  <a:chOff x="7136484" y="1463106"/>
                  <a:chExt cx="4380166" cy="687848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D50D708-F931-40EF-BB3D-2065E5057641}"/>
                      </a:ext>
                    </a:extLst>
                  </p:cNvPr>
                  <p:cNvSpPr/>
                  <p:nvPr/>
                </p:nvSpPr>
                <p:spPr>
                  <a:xfrm flipH="1">
                    <a:off x="7136484" y="1750838"/>
                    <a:ext cx="4380166" cy="40011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This slide is 100% editable. Adapt it to your needs and capture your audience's attention.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2DF5A509-EDD0-41BF-A214-A87A7D3E66C4}"/>
                      </a:ext>
                    </a:extLst>
                  </p:cNvPr>
                  <p:cNvSpPr/>
                  <p:nvPr/>
                </p:nvSpPr>
                <p:spPr>
                  <a:xfrm>
                    <a:off x="7136484" y="1463106"/>
                    <a:ext cx="1598326" cy="276414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Your Text Here</a:t>
                    </a:r>
                  </a:p>
                </p:txBody>
              </p:sp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B267C51-2628-4871-BC55-41DB404CC9E6}"/>
                  </a:ext>
                </a:extLst>
              </p:cNvPr>
              <p:cNvGrpSpPr/>
              <p:nvPr/>
            </p:nvGrpSpPr>
            <p:grpSpPr>
              <a:xfrm>
                <a:off x="5286898" y="2247543"/>
                <a:ext cx="5927933" cy="926923"/>
                <a:chOff x="5286898" y="2247543"/>
                <a:chExt cx="5927933" cy="92692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3CAAC7F-D806-435E-BD1D-34C2F359967A}"/>
                    </a:ext>
                  </a:extLst>
                </p:cNvPr>
                <p:cNvGrpSpPr/>
                <p:nvPr/>
              </p:nvGrpSpPr>
              <p:grpSpPr>
                <a:xfrm>
                  <a:off x="5286898" y="2247543"/>
                  <a:ext cx="926923" cy="926923"/>
                  <a:chOff x="6102384" y="2361275"/>
                  <a:chExt cx="887393" cy="887393"/>
                </a:xfrm>
              </p:grpSpPr>
              <p:sp>
                <p:nvSpPr>
                  <p:cNvPr id="34" name="Flowchart: Punched Tape 33">
                    <a:extLst>
                      <a:ext uri="{FF2B5EF4-FFF2-40B4-BE49-F238E27FC236}">
                        <a16:creationId xmlns:a16="http://schemas.microsoft.com/office/drawing/2014/main" id="{7A6CF722-24CB-4C99-A91E-F1640D15AC34}"/>
                      </a:ext>
                    </a:extLst>
                  </p:cNvPr>
                  <p:cNvSpPr/>
                  <p:nvPr/>
                </p:nvSpPr>
                <p:spPr>
                  <a:xfrm>
                    <a:off x="6102384" y="2361275"/>
                    <a:ext cx="887393" cy="887393"/>
                  </a:xfrm>
                  <a:prstGeom prst="flowChartPunchedTape">
                    <a:avLst/>
                  </a:prstGeom>
                  <a:solidFill>
                    <a:srgbClr val="F6B95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379FE8B7-A76A-43A1-AB7E-BA2980289E0B}"/>
                      </a:ext>
                    </a:extLst>
                  </p:cNvPr>
                  <p:cNvSpPr/>
                  <p:nvPr/>
                </p:nvSpPr>
                <p:spPr>
                  <a:xfrm>
                    <a:off x="6314974" y="2554299"/>
                    <a:ext cx="462212" cy="501345"/>
                  </a:xfrm>
                  <a:custGeom>
                    <a:avLst/>
                    <a:gdLst>
                      <a:gd name="connsiteX0" fmla="*/ 6699 w 395236"/>
                      <a:gd name="connsiteY0" fmla="*/ 398552 h 428697"/>
                      <a:gd name="connsiteX1" fmla="*/ 50243 w 395236"/>
                      <a:gd name="connsiteY1" fmla="*/ 398552 h 428697"/>
                      <a:gd name="connsiteX2" fmla="*/ 56942 w 395236"/>
                      <a:gd name="connsiteY2" fmla="*/ 405252 h 428697"/>
                      <a:gd name="connsiteX3" fmla="*/ 50243 w 395236"/>
                      <a:gd name="connsiteY3" fmla="*/ 411951 h 428697"/>
                      <a:gd name="connsiteX4" fmla="*/ 6699 w 395236"/>
                      <a:gd name="connsiteY4" fmla="*/ 411951 h 428697"/>
                      <a:gd name="connsiteX5" fmla="*/ 0 w 395236"/>
                      <a:gd name="connsiteY5" fmla="*/ 405252 h 428697"/>
                      <a:gd name="connsiteX6" fmla="*/ 6699 w 395236"/>
                      <a:gd name="connsiteY6" fmla="*/ 398552 h 428697"/>
                      <a:gd name="connsiteX7" fmla="*/ 33495 w 395236"/>
                      <a:gd name="connsiteY7" fmla="*/ 371756 h 428697"/>
                      <a:gd name="connsiteX8" fmla="*/ 50242 w 395236"/>
                      <a:gd name="connsiteY8" fmla="*/ 371756 h 428697"/>
                      <a:gd name="connsiteX9" fmla="*/ 56941 w 395236"/>
                      <a:gd name="connsiteY9" fmla="*/ 378456 h 428697"/>
                      <a:gd name="connsiteX10" fmla="*/ 50242 w 395236"/>
                      <a:gd name="connsiteY10" fmla="*/ 385155 h 428697"/>
                      <a:gd name="connsiteX11" fmla="*/ 33495 w 395236"/>
                      <a:gd name="connsiteY11" fmla="*/ 385155 h 428697"/>
                      <a:gd name="connsiteX12" fmla="*/ 26796 w 395236"/>
                      <a:gd name="connsiteY12" fmla="*/ 378456 h 428697"/>
                      <a:gd name="connsiteX13" fmla="*/ 33495 w 395236"/>
                      <a:gd name="connsiteY13" fmla="*/ 371756 h 428697"/>
                      <a:gd name="connsiteX14" fmla="*/ 6699 w 395236"/>
                      <a:gd name="connsiteY14" fmla="*/ 344960 h 428697"/>
                      <a:gd name="connsiteX15" fmla="*/ 50243 w 395236"/>
                      <a:gd name="connsiteY15" fmla="*/ 344960 h 428697"/>
                      <a:gd name="connsiteX16" fmla="*/ 56942 w 395236"/>
                      <a:gd name="connsiteY16" fmla="*/ 351660 h 428697"/>
                      <a:gd name="connsiteX17" fmla="*/ 50243 w 395236"/>
                      <a:gd name="connsiteY17" fmla="*/ 358359 h 428697"/>
                      <a:gd name="connsiteX18" fmla="*/ 6699 w 395236"/>
                      <a:gd name="connsiteY18" fmla="*/ 358359 h 428697"/>
                      <a:gd name="connsiteX19" fmla="*/ 0 w 395236"/>
                      <a:gd name="connsiteY19" fmla="*/ 351660 h 428697"/>
                      <a:gd name="connsiteX20" fmla="*/ 6699 w 395236"/>
                      <a:gd name="connsiteY20" fmla="*/ 344960 h 428697"/>
                      <a:gd name="connsiteX21" fmla="*/ 159201 w 395236"/>
                      <a:gd name="connsiteY21" fmla="*/ 295791 h 428697"/>
                      <a:gd name="connsiteX22" fmla="*/ 148751 w 395236"/>
                      <a:gd name="connsiteY22" fmla="*/ 297097 h 428697"/>
                      <a:gd name="connsiteX23" fmla="*/ 145401 w 395236"/>
                      <a:gd name="connsiteY23" fmla="*/ 312772 h 428697"/>
                      <a:gd name="connsiteX24" fmla="*/ 145401 w 395236"/>
                      <a:gd name="connsiteY24" fmla="*/ 318366 h 428697"/>
                      <a:gd name="connsiteX25" fmla="*/ 126309 w 395236"/>
                      <a:gd name="connsiteY25" fmla="*/ 353569 h 428697"/>
                      <a:gd name="connsiteX26" fmla="*/ 117232 w 395236"/>
                      <a:gd name="connsiteY26" fmla="*/ 359531 h 428697"/>
                      <a:gd name="connsiteX27" fmla="*/ 117232 w 395236"/>
                      <a:gd name="connsiteY27" fmla="*/ 410409 h 428697"/>
                      <a:gd name="connsiteX28" fmla="*/ 123161 w 395236"/>
                      <a:gd name="connsiteY28" fmla="*/ 410409 h 428697"/>
                      <a:gd name="connsiteX29" fmla="*/ 125271 w 395236"/>
                      <a:gd name="connsiteY29" fmla="*/ 410710 h 428697"/>
                      <a:gd name="connsiteX30" fmla="*/ 133645 w 395236"/>
                      <a:gd name="connsiteY30" fmla="*/ 415266 h 428697"/>
                      <a:gd name="connsiteX31" fmla="*/ 195509 w 395236"/>
                      <a:gd name="connsiteY31" fmla="*/ 415266 h 428697"/>
                      <a:gd name="connsiteX32" fmla="*/ 204019 w 395236"/>
                      <a:gd name="connsiteY32" fmla="*/ 407133 h 428697"/>
                      <a:gd name="connsiteX33" fmla="*/ 195911 w 395236"/>
                      <a:gd name="connsiteY33" fmla="*/ 397614 h 428697"/>
                      <a:gd name="connsiteX34" fmla="*/ 201069 w 395236"/>
                      <a:gd name="connsiteY34" fmla="*/ 397614 h 428697"/>
                      <a:gd name="connsiteX35" fmla="*/ 209557 w 395236"/>
                      <a:gd name="connsiteY35" fmla="*/ 389475 h 428697"/>
                      <a:gd name="connsiteX36" fmla="*/ 201438 w 395236"/>
                      <a:gd name="connsiteY36" fmla="*/ 379962 h 428697"/>
                      <a:gd name="connsiteX37" fmla="*/ 205189 w 395236"/>
                      <a:gd name="connsiteY37" fmla="*/ 379962 h 428697"/>
                      <a:gd name="connsiteX38" fmla="*/ 214283 w 395236"/>
                      <a:gd name="connsiteY38" fmla="*/ 372188 h 428697"/>
                      <a:gd name="connsiteX39" fmla="*/ 206562 w 395236"/>
                      <a:gd name="connsiteY39" fmla="*/ 362411 h 428697"/>
                      <a:gd name="connsiteX40" fmla="*/ 208773 w 395236"/>
                      <a:gd name="connsiteY40" fmla="*/ 362411 h 428697"/>
                      <a:gd name="connsiteX41" fmla="*/ 208840 w 395236"/>
                      <a:gd name="connsiteY41" fmla="*/ 362411 h 428697"/>
                      <a:gd name="connsiteX42" fmla="*/ 217716 w 395236"/>
                      <a:gd name="connsiteY42" fmla="*/ 353535 h 428697"/>
                      <a:gd name="connsiteX43" fmla="*/ 208773 w 395236"/>
                      <a:gd name="connsiteY43" fmla="*/ 346032 h 428697"/>
                      <a:gd name="connsiteX44" fmla="*/ 163053 w 395236"/>
                      <a:gd name="connsiteY44" fmla="*/ 346032 h 428697"/>
                      <a:gd name="connsiteX45" fmla="*/ 169249 w 395236"/>
                      <a:gd name="connsiteY45" fmla="*/ 319237 h 428697"/>
                      <a:gd name="connsiteX46" fmla="*/ 159201 w 395236"/>
                      <a:gd name="connsiteY46" fmla="*/ 295791 h 428697"/>
                      <a:gd name="connsiteX47" fmla="*/ 164661 w 395236"/>
                      <a:gd name="connsiteY47" fmla="*/ 283599 h 428697"/>
                      <a:gd name="connsiteX48" fmla="*/ 182480 w 395236"/>
                      <a:gd name="connsiteY48" fmla="*/ 317763 h 428697"/>
                      <a:gd name="connsiteX49" fmla="*/ 180504 w 395236"/>
                      <a:gd name="connsiteY49" fmla="*/ 332702 h 428697"/>
                      <a:gd name="connsiteX50" fmla="*/ 208773 w 395236"/>
                      <a:gd name="connsiteY50" fmla="*/ 332702 h 428697"/>
                      <a:gd name="connsiteX51" fmla="*/ 231114 w 395236"/>
                      <a:gd name="connsiteY51" fmla="*/ 353602 h 428697"/>
                      <a:gd name="connsiteX52" fmla="*/ 227195 w 395236"/>
                      <a:gd name="connsiteY52" fmla="*/ 366230 h 428697"/>
                      <a:gd name="connsiteX53" fmla="*/ 227697 w 395236"/>
                      <a:gd name="connsiteY53" fmla="*/ 371019 h 428697"/>
                      <a:gd name="connsiteX54" fmla="*/ 223142 w 395236"/>
                      <a:gd name="connsiteY54" fmla="*/ 384417 h 428697"/>
                      <a:gd name="connsiteX55" fmla="*/ 217850 w 395236"/>
                      <a:gd name="connsiteY55" fmla="*/ 403442 h 428697"/>
                      <a:gd name="connsiteX56" fmla="*/ 217850 w 395236"/>
                      <a:gd name="connsiteY56" fmla="*/ 406289 h 428697"/>
                      <a:gd name="connsiteX57" fmla="*/ 202409 w 395236"/>
                      <a:gd name="connsiteY57" fmla="*/ 427391 h 428697"/>
                      <a:gd name="connsiteX58" fmla="*/ 195509 w 395236"/>
                      <a:gd name="connsiteY58" fmla="*/ 428496 h 428697"/>
                      <a:gd name="connsiteX59" fmla="*/ 133544 w 395236"/>
                      <a:gd name="connsiteY59" fmla="*/ 428496 h 428697"/>
                      <a:gd name="connsiteX60" fmla="*/ 129960 w 395236"/>
                      <a:gd name="connsiteY60" fmla="*/ 427993 h 428697"/>
                      <a:gd name="connsiteX61" fmla="*/ 121553 w 395236"/>
                      <a:gd name="connsiteY61" fmla="*/ 423840 h 428697"/>
                      <a:gd name="connsiteX62" fmla="*/ 116930 w 395236"/>
                      <a:gd name="connsiteY62" fmla="*/ 423840 h 428697"/>
                      <a:gd name="connsiteX63" fmla="*/ 110532 w 395236"/>
                      <a:gd name="connsiteY63" fmla="*/ 428697 h 428697"/>
                      <a:gd name="connsiteX64" fmla="*/ 77038 w 395236"/>
                      <a:gd name="connsiteY64" fmla="*/ 428697 h 428697"/>
                      <a:gd name="connsiteX65" fmla="*/ 70339 w 395236"/>
                      <a:gd name="connsiteY65" fmla="*/ 421998 h 428697"/>
                      <a:gd name="connsiteX66" fmla="*/ 70339 w 395236"/>
                      <a:gd name="connsiteY66" fmla="*/ 334912 h 428697"/>
                      <a:gd name="connsiteX67" fmla="*/ 77038 w 395236"/>
                      <a:gd name="connsiteY67" fmla="*/ 328213 h 428697"/>
                      <a:gd name="connsiteX68" fmla="*/ 110398 w 395236"/>
                      <a:gd name="connsiteY68" fmla="*/ 328213 h 428697"/>
                      <a:gd name="connsiteX69" fmla="*/ 117097 w 395236"/>
                      <a:gd name="connsiteY69" fmla="*/ 334912 h 428697"/>
                      <a:gd name="connsiteX70" fmla="*/ 117097 w 395236"/>
                      <a:gd name="connsiteY70" fmla="*/ 342817 h 428697"/>
                      <a:gd name="connsiteX71" fmla="*/ 118505 w 395236"/>
                      <a:gd name="connsiteY71" fmla="*/ 340539 h 428697"/>
                      <a:gd name="connsiteX72" fmla="*/ 131903 w 395236"/>
                      <a:gd name="connsiteY72" fmla="*/ 317093 h 428697"/>
                      <a:gd name="connsiteX73" fmla="*/ 131903 w 395236"/>
                      <a:gd name="connsiteY73" fmla="*/ 310394 h 428697"/>
                      <a:gd name="connsiteX74" fmla="*/ 140109 w 395236"/>
                      <a:gd name="connsiteY74" fmla="*/ 286948 h 428697"/>
                      <a:gd name="connsiteX75" fmla="*/ 164661 w 395236"/>
                      <a:gd name="connsiteY75" fmla="*/ 283599 h 428697"/>
                      <a:gd name="connsiteX76" fmla="*/ 311500 w 395236"/>
                      <a:gd name="connsiteY76" fmla="*/ 254358 h 428697"/>
                      <a:gd name="connsiteX77" fmla="*/ 317998 w 395236"/>
                      <a:gd name="connsiteY77" fmla="*/ 268158 h 428697"/>
                      <a:gd name="connsiteX78" fmla="*/ 333272 w 395236"/>
                      <a:gd name="connsiteY78" fmla="*/ 270502 h 428697"/>
                      <a:gd name="connsiteX79" fmla="*/ 322185 w 395236"/>
                      <a:gd name="connsiteY79" fmla="*/ 281824 h 428697"/>
                      <a:gd name="connsiteX80" fmla="*/ 324731 w 395236"/>
                      <a:gd name="connsiteY80" fmla="*/ 297298 h 428697"/>
                      <a:gd name="connsiteX81" fmla="*/ 311500 w 395236"/>
                      <a:gd name="connsiteY81" fmla="*/ 290030 h 428697"/>
                      <a:gd name="connsiteX82" fmla="*/ 298269 w 395236"/>
                      <a:gd name="connsiteY82" fmla="*/ 297298 h 428697"/>
                      <a:gd name="connsiteX83" fmla="*/ 300816 w 395236"/>
                      <a:gd name="connsiteY83" fmla="*/ 281824 h 428697"/>
                      <a:gd name="connsiteX84" fmla="*/ 289728 w 395236"/>
                      <a:gd name="connsiteY84" fmla="*/ 270502 h 428697"/>
                      <a:gd name="connsiteX85" fmla="*/ 305002 w 395236"/>
                      <a:gd name="connsiteY85" fmla="*/ 268158 h 428697"/>
                      <a:gd name="connsiteX86" fmla="*/ 314590 w 395236"/>
                      <a:gd name="connsiteY86" fmla="*/ 234939 h 428697"/>
                      <a:gd name="connsiteX87" fmla="*/ 303528 w 395236"/>
                      <a:gd name="connsiteY87" fmla="*/ 240022 h 428697"/>
                      <a:gd name="connsiteX88" fmla="*/ 296025 w 395236"/>
                      <a:gd name="connsiteY88" fmla="*/ 255999 h 428697"/>
                      <a:gd name="connsiteX89" fmla="*/ 279278 w 395236"/>
                      <a:gd name="connsiteY89" fmla="*/ 258544 h 428697"/>
                      <a:gd name="connsiteX90" fmla="*/ 271742 w 395236"/>
                      <a:gd name="connsiteY90" fmla="*/ 264439 h 428697"/>
                      <a:gd name="connsiteX91" fmla="*/ 274254 w 395236"/>
                      <a:gd name="connsiteY91" fmla="*/ 273818 h 428697"/>
                      <a:gd name="connsiteX92" fmla="*/ 286513 w 395236"/>
                      <a:gd name="connsiteY92" fmla="*/ 286345 h 428697"/>
                      <a:gd name="connsiteX93" fmla="*/ 283599 w 395236"/>
                      <a:gd name="connsiteY93" fmla="*/ 304063 h 428697"/>
                      <a:gd name="connsiteX94" fmla="*/ 285508 w 395236"/>
                      <a:gd name="connsiteY94" fmla="*/ 311934 h 428697"/>
                      <a:gd name="connsiteX95" fmla="*/ 296662 w 395236"/>
                      <a:gd name="connsiteY95" fmla="*/ 313475 h 428697"/>
                      <a:gd name="connsiteX96" fmla="*/ 311500 w 395236"/>
                      <a:gd name="connsiteY96" fmla="*/ 305303 h 428697"/>
                      <a:gd name="connsiteX97" fmla="*/ 326304 w 395236"/>
                      <a:gd name="connsiteY97" fmla="*/ 313475 h 428697"/>
                      <a:gd name="connsiteX98" fmla="*/ 331194 w 395236"/>
                      <a:gd name="connsiteY98" fmla="*/ 314815 h 428697"/>
                      <a:gd name="connsiteX99" fmla="*/ 337491 w 395236"/>
                      <a:gd name="connsiteY99" fmla="*/ 311934 h 428697"/>
                      <a:gd name="connsiteX100" fmla="*/ 339401 w 395236"/>
                      <a:gd name="connsiteY100" fmla="*/ 304063 h 428697"/>
                      <a:gd name="connsiteX101" fmla="*/ 336487 w 395236"/>
                      <a:gd name="connsiteY101" fmla="*/ 286345 h 428697"/>
                      <a:gd name="connsiteX102" fmla="*/ 348746 w 395236"/>
                      <a:gd name="connsiteY102" fmla="*/ 273818 h 428697"/>
                      <a:gd name="connsiteX103" fmla="*/ 351258 w 395236"/>
                      <a:gd name="connsiteY103" fmla="*/ 264573 h 428697"/>
                      <a:gd name="connsiteX104" fmla="*/ 343922 w 395236"/>
                      <a:gd name="connsiteY104" fmla="*/ 258544 h 428697"/>
                      <a:gd name="connsiteX105" fmla="*/ 327175 w 395236"/>
                      <a:gd name="connsiteY105" fmla="*/ 255999 h 428697"/>
                      <a:gd name="connsiteX106" fmla="*/ 319672 w 395236"/>
                      <a:gd name="connsiteY106" fmla="*/ 240022 h 428697"/>
                      <a:gd name="connsiteX107" fmla="*/ 314590 w 395236"/>
                      <a:gd name="connsiteY107" fmla="*/ 234939 h 428697"/>
                      <a:gd name="connsiteX108" fmla="*/ 224180 w 395236"/>
                      <a:gd name="connsiteY108" fmla="*/ 207164 h 428697"/>
                      <a:gd name="connsiteX109" fmla="*/ 243942 w 395236"/>
                      <a:gd name="connsiteY109" fmla="*/ 347842 h 428697"/>
                      <a:gd name="connsiteX110" fmla="*/ 208705 w 395236"/>
                      <a:gd name="connsiteY110" fmla="*/ 319305 h 428697"/>
                      <a:gd name="connsiteX111" fmla="*/ 195842 w 395236"/>
                      <a:gd name="connsiteY111" fmla="*/ 319305 h 428697"/>
                      <a:gd name="connsiteX112" fmla="*/ 195842 w 395236"/>
                      <a:gd name="connsiteY112" fmla="*/ 316391 h 428697"/>
                      <a:gd name="connsiteX113" fmla="*/ 192091 w 395236"/>
                      <a:gd name="connsiteY113" fmla="*/ 297299 h 428697"/>
                      <a:gd name="connsiteX114" fmla="*/ 205490 w 395236"/>
                      <a:gd name="connsiteY114" fmla="*/ 207231 h 428697"/>
                      <a:gd name="connsiteX115" fmla="*/ 214366 w 395236"/>
                      <a:gd name="connsiteY115" fmla="*/ 207633 h 428697"/>
                      <a:gd name="connsiteX116" fmla="*/ 224180 w 395236"/>
                      <a:gd name="connsiteY116" fmla="*/ 207164 h 428697"/>
                      <a:gd name="connsiteX117" fmla="*/ 286379 w 395236"/>
                      <a:gd name="connsiteY117" fmla="*/ 180837 h 428697"/>
                      <a:gd name="connsiteX118" fmla="*/ 288053 w 395236"/>
                      <a:gd name="connsiteY118" fmla="*/ 180837 h 428697"/>
                      <a:gd name="connsiteX119" fmla="*/ 395236 w 395236"/>
                      <a:gd name="connsiteY119" fmla="*/ 290230 h 428697"/>
                      <a:gd name="connsiteX120" fmla="*/ 395236 w 395236"/>
                      <a:gd name="connsiteY120" fmla="*/ 406188 h 428697"/>
                      <a:gd name="connsiteX121" fmla="*/ 373063 w 395236"/>
                      <a:gd name="connsiteY121" fmla="*/ 428696 h 428697"/>
                      <a:gd name="connsiteX122" fmla="*/ 223342 w 395236"/>
                      <a:gd name="connsiteY122" fmla="*/ 428696 h 428697"/>
                      <a:gd name="connsiteX123" fmla="*/ 231012 w 395236"/>
                      <a:gd name="connsiteY123" fmla="*/ 407930 h 428697"/>
                      <a:gd name="connsiteX124" fmla="*/ 236572 w 395236"/>
                      <a:gd name="connsiteY124" fmla="*/ 388838 h 428697"/>
                      <a:gd name="connsiteX125" fmla="*/ 236572 w 395236"/>
                      <a:gd name="connsiteY125" fmla="*/ 387900 h 428697"/>
                      <a:gd name="connsiteX126" fmla="*/ 240726 w 395236"/>
                      <a:gd name="connsiteY126" fmla="*/ 371153 h 428697"/>
                      <a:gd name="connsiteX127" fmla="*/ 240726 w 395236"/>
                      <a:gd name="connsiteY127" fmla="*/ 369210 h 428697"/>
                      <a:gd name="connsiteX128" fmla="*/ 241463 w 395236"/>
                      <a:gd name="connsiteY128" fmla="*/ 367435 h 428697"/>
                      <a:gd name="connsiteX129" fmla="*/ 255363 w 395236"/>
                      <a:gd name="connsiteY129" fmla="*/ 355611 h 428697"/>
                      <a:gd name="connsiteX130" fmla="*/ 257674 w 395236"/>
                      <a:gd name="connsiteY130" fmla="*/ 349582 h 428697"/>
                      <a:gd name="connsiteX131" fmla="*/ 237577 w 395236"/>
                      <a:gd name="connsiteY131" fmla="*/ 205154 h 428697"/>
                      <a:gd name="connsiteX132" fmla="*/ 279345 w 395236"/>
                      <a:gd name="connsiteY132" fmla="*/ 186431 h 428697"/>
                      <a:gd name="connsiteX133" fmla="*/ 286379 w 395236"/>
                      <a:gd name="connsiteY133" fmla="*/ 180837 h 428697"/>
                      <a:gd name="connsiteX134" fmla="*/ 140678 w 395236"/>
                      <a:gd name="connsiteY134" fmla="*/ 180837 h 428697"/>
                      <a:gd name="connsiteX135" fmla="*/ 142352 w 395236"/>
                      <a:gd name="connsiteY135" fmla="*/ 180837 h 428697"/>
                      <a:gd name="connsiteX136" fmla="*/ 192226 w 395236"/>
                      <a:gd name="connsiteY136" fmla="*/ 205221 h 428697"/>
                      <a:gd name="connsiteX137" fmla="*/ 181206 w 395236"/>
                      <a:gd name="connsiteY137" fmla="*/ 278909 h 428697"/>
                      <a:gd name="connsiteX138" fmla="*/ 170253 w 395236"/>
                      <a:gd name="connsiteY138" fmla="*/ 271272 h 428697"/>
                      <a:gd name="connsiteX139" fmla="*/ 154645 w 395236"/>
                      <a:gd name="connsiteY139" fmla="*/ 267923 h 428697"/>
                      <a:gd name="connsiteX140" fmla="*/ 152903 w 395236"/>
                      <a:gd name="connsiteY140" fmla="*/ 267923 h 428697"/>
                      <a:gd name="connsiteX141" fmla="*/ 131567 w 395236"/>
                      <a:gd name="connsiteY141" fmla="*/ 276464 h 428697"/>
                      <a:gd name="connsiteX142" fmla="*/ 118605 w 395236"/>
                      <a:gd name="connsiteY142" fmla="*/ 310896 h 428697"/>
                      <a:gd name="connsiteX143" fmla="*/ 118605 w 395236"/>
                      <a:gd name="connsiteY143" fmla="*/ 312772 h 428697"/>
                      <a:gd name="connsiteX144" fmla="*/ 118605 w 395236"/>
                      <a:gd name="connsiteY144" fmla="*/ 313844 h 428697"/>
                      <a:gd name="connsiteX145" fmla="*/ 117432 w 395236"/>
                      <a:gd name="connsiteY145" fmla="*/ 316054 h 428697"/>
                      <a:gd name="connsiteX146" fmla="*/ 110532 w 395236"/>
                      <a:gd name="connsiteY146" fmla="*/ 314815 h 428697"/>
                      <a:gd name="connsiteX147" fmla="*/ 33495 w 395236"/>
                      <a:gd name="connsiteY147" fmla="*/ 314815 h 428697"/>
                      <a:gd name="connsiteX148" fmla="*/ 33495 w 395236"/>
                      <a:gd name="connsiteY148" fmla="*/ 290230 h 428697"/>
                      <a:gd name="connsiteX149" fmla="*/ 140678 w 395236"/>
                      <a:gd name="connsiteY149" fmla="*/ 180837 h 428697"/>
                      <a:gd name="connsiteX150" fmla="*/ 214365 w 395236"/>
                      <a:gd name="connsiteY150" fmla="*/ 13365 h 428697"/>
                      <a:gd name="connsiteX151" fmla="*/ 130629 w 395236"/>
                      <a:gd name="connsiteY151" fmla="*/ 97101 h 428697"/>
                      <a:gd name="connsiteX152" fmla="*/ 214365 w 395236"/>
                      <a:gd name="connsiteY152" fmla="*/ 180837 h 428697"/>
                      <a:gd name="connsiteX153" fmla="*/ 298101 w 395236"/>
                      <a:gd name="connsiteY153" fmla="*/ 97101 h 428697"/>
                      <a:gd name="connsiteX154" fmla="*/ 214365 w 395236"/>
                      <a:gd name="connsiteY154" fmla="*/ 13365 h 428697"/>
                      <a:gd name="connsiteX155" fmla="*/ 214332 w 395236"/>
                      <a:gd name="connsiteY155" fmla="*/ 0 h 428697"/>
                      <a:gd name="connsiteX156" fmla="*/ 311499 w 395236"/>
                      <a:gd name="connsiteY156" fmla="*/ 97101 h 428697"/>
                      <a:gd name="connsiteX157" fmla="*/ 244075 w 395236"/>
                      <a:gd name="connsiteY157" fmla="*/ 189613 h 428697"/>
                      <a:gd name="connsiteX158" fmla="*/ 214398 w 395236"/>
                      <a:gd name="connsiteY158" fmla="*/ 194268 h 428697"/>
                      <a:gd name="connsiteX159" fmla="*/ 117231 w 395236"/>
                      <a:gd name="connsiteY159" fmla="*/ 97167 h 428697"/>
                      <a:gd name="connsiteX160" fmla="*/ 214332 w 395236"/>
                      <a:gd name="connsiteY160" fmla="*/ 0 h 428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</a:cxnLst>
                    <a:rect l="l" t="t" r="r" b="b"/>
                    <a:pathLst>
                      <a:path w="395236" h="428697">
                        <a:moveTo>
                          <a:pt x="6699" y="398552"/>
                        </a:moveTo>
                        <a:lnTo>
                          <a:pt x="50243" y="398552"/>
                        </a:lnTo>
                        <a:cubicBezTo>
                          <a:pt x="53943" y="398552"/>
                          <a:pt x="56942" y="401550"/>
                          <a:pt x="56942" y="405252"/>
                        </a:cubicBezTo>
                        <a:cubicBezTo>
                          <a:pt x="56942" y="408953"/>
                          <a:pt x="53943" y="411951"/>
                          <a:pt x="50243" y="411951"/>
                        </a:cubicBezTo>
                        <a:lnTo>
                          <a:pt x="6699" y="411951"/>
                        </a:lnTo>
                        <a:cubicBezTo>
                          <a:pt x="2999" y="411951"/>
                          <a:pt x="0" y="408953"/>
                          <a:pt x="0" y="405252"/>
                        </a:cubicBezTo>
                        <a:cubicBezTo>
                          <a:pt x="0" y="401550"/>
                          <a:pt x="2999" y="398552"/>
                          <a:pt x="6699" y="398552"/>
                        </a:cubicBezTo>
                        <a:close/>
                        <a:moveTo>
                          <a:pt x="33495" y="371756"/>
                        </a:moveTo>
                        <a:lnTo>
                          <a:pt x="50242" y="371756"/>
                        </a:lnTo>
                        <a:cubicBezTo>
                          <a:pt x="53942" y="371756"/>
                          <a:pt x="56941" y="374754"/>
                          <a:pt x="56941" y="378456"/>
                        </a:cubicBezTo>
                        <a:cubicBezTo>
                          <a:pt x="56941" y="382157"/>
                          <a:pt x="53942" y="385155"/>
                          <a:pt x="50242" y="385155"/>
                        </a:cubicBezTo>
                        <a:lnTo>
                          <a:pt x="33495" y="385155"/>
                        </a:lnTo>
                        <a:cubicBezTo>
                          <a:pt x="29795" y="385155"/>
                          <a:pt x="26796" y="382157"/>
                          <a:pt x="26796" y="378456"/>
                        </a:cubicBezTo>
                        <a:cubicBezTo>
                          <a:pt x="26796" y="374754"/>
                          <a:pt x="29795" y="371756"/>
                          <a:pt x="33495" y="371756"/>
                        </a:cubicBezTo>
                        <a:close/>
                        <a:moveTo>
                          <a:pt x="6699" y="344960"/>
                        </a:moveTo>
                        <a:lnTo>
                          <a:pt x="50243" y="344960"/>
                        </a:lnTo>
                        <a:cubicBezTo>
                          <a:pt x="53943" y="344960"/>
                          <a:pt x="56942" y="347958"/>
                          <a:pt x="56942" y="351660"/>
                        </a:cubicBezTo>
                        <a:cubicBezTo>
                          <a:pt x="56942" y="355361"/>
                          <a:pt x="53943" y="358359"/>
                          <a:pt x="50243" y="358359"/>
                        </a:cubicBezTo>
                        <a:lnTo>
                          <a:pt x="6699" y="358359"/>
                        </a:lnTo>
                        <a:cubicBezTo>
                          <a:pt x="2999" y="358359"/>
                          <a:pt x="0" y="355361"/>
                          <a:pt x="0" y="351660"/>
                        </a:cubicBezTo>
                        <a:cubicBezTo>
                          <a:pt x="0" y="347958"/>
                          <a:pt x="2999" y="344960"/>
                          <a:pt x="6699" y="344960"/>
                        </a:cubicBezTo>
                        <a:close/>
                        <a:moveTo>
                          <a:pt x="159201" y="295791"/>
                        </a:moveTo>
                        <a:cubicBezTo>
                          <a:pt x="155774" y="294073"/>
                          <a:pt x="151650" y="294589"/>
                          <a:pt x="148751" y="297097"/>
                        </a:cubicBezTo>
                        <a:cubicBezTo>
                          <a:pt x="143927" y="301016"/>
                          <a:pt x="145401" y="307246"/>
                          <a:pt x="145401" y="312772"/>
                        </a:cubicBezTo>
                        <a:lnTo>
                          <a:pt x="145401" y="318366"/>
                        </a:lnTo>
                        <a:cubicBezTo>
                          <a:pt x="145401" y="323725"/>
                          <a:pt x="127448" y="351023"/>
                          <a:pt x="126309" y="353569"/>
                        </a:cubicBezTo>
                        <a:cubicBezTo>
                          <a:pt x="126041" y="354172"/>
                          <a:pt x="117232" y="359531"/>
                          <a:pt x="117232" y="359531"/>
                        </a:cubicBezTo>
                        <a:lnTo>
                          <a:pt x="117232" y="410409"/>
                        </a:lnTo>
                        <a:cubicBezTo>
                          <a:pt x="119207" y="410533"/>
                          <a:pt x="121187" y="410533"/>
                          <a:pt x="123161" y="410409"/>
                        </a:cubicBezTo>
                        <a:cubicBezTo>
                          <a:pt x="123877" y="410385"/>
                          <a:pt x="124591" y="410486"/>
                          <a:pt x="125271" y="410710"/>
                        </a:cubicBezTo>
                        <a:cubicBezTo>
                          <a:pt x="128252" y="411916"/>
                          <a:pt x="130530" y="414395"/>
                          <a:pt x="133645" y="415266"/>
                        </a:cubicBezTo>
                        <a:lnTo>
                          <a:pt x="195509" y="415266"/>
                        </a:lnTo>
                        <a:cubicBezTo>
                          <a:pt x="200000" y="415111"/>
                          <a:pt x="203660" y="411615"/>
                          <a:pt x="204019" y="407133"/>
                        </a:cubicBezTo>
                        <a:cubicBezTo>
                          <a:pt x="204409" y="402266"/>
                          <a:pt x="200779" y="398002"/>
                          <a:pt x="195911" y="397614"/>
                        </a:cubicBezTo>
                        <a:lnTo>
                          <a:pt x="201069" y="397614"/>
                        </a:lnTo>
                        <a:cubicBezTo>
                          <a:pt x="205554" y="397446"/>
                          <a:pt x="209204" y="393946"/>
                          <a:pt x="209557" y="389475"/>
                        </a:cubicBezTo>
                        <a:cubicBezTo>
                          <a:pt x="209941" y="384605"/>
                          <a:pt x="206306" y="380348"/>
                          <a:pt x="201438" y="379962"/>
                        </a:cubicBezTo>
                        <a:lnTo>
                          <a:pt x="205189" y="379962"/>
                        </a:lnTo>
                        <a:cubicBezTo>
                          <a:pt x="209785" y="380143"/>
                          <a:pt x="213746" y="376757"/>
                          <a:pt x="214283" y="372188"/>
                        </a:cubicBezTo>
                        <a:cubicBezTo>
                          <a:pt x="214850" y="367355"/>
                          <a:pt x="211394" y="362981"/>
                          <a:pt x="206562" y="362411"/>
                        </a:cubicBezTo>
                        <a:lnTo>
                          <a:pt x="208773" y="362411"/>
                        </a:lnTo>
                        <a:cubicBezTo>
                          <a:pt x="208795" y="362411"/>
                          <a:pt x="208818" y="362411"/>
                          <a:pt x="208840" y="362411"/>
                        </a:cubicBezTo>
                        <a:cubicBezTo>
                          <a:pt x="213742" y="362411"/>
                          <a:pt x="217716" y="358439"/>
                          <a:pt x="217716" y="353535"/>
                        </a:cubicBezTo>
                        <a:cubicBezTo>
                          <a:pt x="217716" y="348645"/>
                          <a:pt x="213730" y="346032"/>
                          <a:pt x="208773" y="346032"/>
                        </a:cubicBezTo>
                        <a:lnTo>
                          <a:pt x="163053" y="346032"/>
                        </a:lnTo>
                        <a:cubicBezTo>
                          <a:pt x="164091" y="344726"/>
                          <a:pt x="169651" y="323122"/>
                          <a:pt x="169249" y="319237"/>
                        </a:cubicBezTo>
                        <a:cubicBezTo>
                          <a:pt x="168512" y="311902"/>
                          <a:pt x="166804" y="299140"/>
                          <a:pt x="159201" y="295791"/>
                        </a:cubicBezTo>
                        <a:close/>
                        <a:moveTo>
                          <a:pt x="164661" y="283599"/>
                        </a:moveTo>
                        <a:cubicBezTo>
                          <a:pt x="179599" y="290465"/>
                          <a:pt x="181609" y="309590"/>
                          <a:pt x="182480" y="317763"/>
                        </a:cubicBezTo>
                        <a:cubicBezTo>
                          <a:pt x="182401" y="322802"/>
                          <a:pt x="181737" y="327815"/>
                          <a:pt x="180504" y="332702"/>
                        </a:cubicBezTo>
                        <a:lnTo>
                          <a:pt x="208773" y="332702"/>
                        </a:lnTo>
                        <a:cubicBezTo>
                          <a:pt x="221501" y="332702"/>
                          <a:pt x="231114" y="341611"/>
                          <a:pt x="231114" y="353602"/>
                        </a:cubicBezTo>
                        <a:cubicBezTo>
                          <a:pt x="231142" y="358114"/>
                          <a:pt x="229773" y="362525"/>
                          <a:pt x="227195" y="366230"/>
                        </a:cubicBezTo>
                        <a:cubicBezTo>
                          <a:pt x="227533" y="367804"/>
                          <a:pt x="227701" y="369408"/>
                          <a:pt x="227697" y="371019"/>
                        </a:cubicBezTo>
                        <a:cubicBezTo>
                          <a:pt x="227698" y="375866"/>
                          <a:pt x="226096" y="380575"/>
                          <a:pt x="223142" y="384417"/>
                        </a:cubicBezTo>
                        <a:cubicBezTo>
                          <a:pt x="224460" y="391237"/>
                          <a:pt x="222501" y="398280"/>
                          <a:pt x="217850" y="403442"/>
                        </a:cubicBezTo>
                        <a:cubicBezTo>
                          <a:pt x="217901" y="404390"/>
                          <a:pt x="217901" y="405341"/>
                          <a:pt x="217850" y="406289"/>
                        </a:cubicBezTo>
                        <a:cubicBezTo>
                          <a:pt x="217828" y="415929"/>
                          <a:pt x="211590" y="424453"/>
                          <a:pt x="202409" y="427391"/>
                        </a:cubicBezTo>
                        <a:cubicBezTo>
                          <a:pt x="200185" y="428134"/>
                          <a:pt x="197854" y="428506"/>
                          <a:pt x="195509" y="428496"/>
                        </a:cubicBezTo>
                        <a:lnTo>
                          <a:pt x="133544" y="428496"/>
                        </a:lnTo>
                        <a:cubicBezTo>
                          <a:pt x="132332" y="428499"/>
                          <a:pt x="131125" y="428328"/>
                          <a:pt x="129960" y="427993"/>
                        </a:cubicBezTo>
                        <a:cubicBezTo>
                          <a:pt x="126949" y="427079"/>
                          <a:pt x="124109" y="425676"/>
                          <a:pt x="121553" y="423840"/>
                        </a:cubicBezTo>
                        <a:cubicBezTo>
                          <a:pt x="120013" y="423924"/>
                          <a:pt x="118471" y="423924"/>
                          <a:pt x="116930" y="423840"/>
                        </a:cubicBezTo>
                        <a:cubicBezTo>
                          <a:pt x="116112" y="426701"/>
                          <a:pt x="113507" y="428677"/>
                          <a:pt x="110532" y="428697"/>
                        </a:cubicBezTo>
                        <a:lnTo>
                          <a:pt x="77038" y="428697"/>
                        </a:lnTo>
                        <a:cubicBezTo>
                          <a:pt x="73338" y="428697"/>
                          <a:pt x="70339" y="425699"/>
                          <a:pt x="70339" y="421998"/>
                        </a:cubicBezTo>
                        <a:lnTo>
                          <a:pt x="70339" y="334912"/>
                        </a:lnTo>
                        <a:cubicBezTo>
                          <a:pt x="70339" y="331212"/>
                          <a:pt x="73338" y="328213"/>
                          <a:pt x="77038" y="328213"/>
                        </a:cubicBezTo>
                        <a:lnTo>
                          <a:pt x="110398" y="328213"/>
                        </a:lnTo>
                        <a:cubicBezTo>
                          <a:pt x="114098" y="328213"/>
                          <a:pt x="117097" y="331212"/>
                          <a:pt x="117097" y="334912"/>
                        </a:cubicBezTo>
                        <a:lnTo>
                          <a:pt x="117097" y="342817"/>
                        </a:lnTo>
                        <a:lnTo>
                          <a:pt x="118505" y="340539"/>
                        </a:lnTo>
                        <a:cubicBezTo>
                          <a:pt x="121419" y="335850"/>
                          <a:pt x="129927" y="322017"/>
                          <a:pt x="131903" y="317093"/>
                        </a:cubicBezTo>
                        <a:cubicBezTo>
                          <a:pt x="131903" y="317093"/>
                          <a:pt x="131903" y="311265"/>
                          <a:pt x="131903" y="310394"/>
                        </a:cubicBezTo>
                        <a:cubicBezTo>
                          <a:pt x="131635" y="304801"/>
                          <a:pt x="131133" y="294417"/>
                          <a:pt x="140109" y="286948"/>
                        </a:cubicBezTo>
                        <a:cubicBezTo>
                          <a:pt x="146938" y="281136"/>
                          <a:pt x="156524" y="279829"/>
                          <a:pt x="164661" y="283599"/>
                        </a:cubicBezTo>
                        <a:close/>
                        <a:moveTo>
                          <a:pt x="311500" y="254358"/>
                        </a:moveTo>
                        <a:lnTo>
                          <a:pt x="317998" y="268158"/>
                        </a:lnTo>
                        <a:lnTo>
                          <a:pt x="333272" y="270502"/>
                        </a:lnTo>
                        <a:lnTo>
                          <a:pt x="322185" y="281824"/>
                        </a:lnTo>
                        <a:lnTo>
                          <a:pt x="324731" y="297298"/>
                        </a:lnTo>
                        <a:lnTo>
                          <a:pt x="311500" y="290030"/>
                        </a:lnTo>
                        <a:lnTo>
                          <a:pt x="298269" y="297298"/>
                        </a:lnTo>
                        <a:lnTo>
                          <a:pt x="300816" y="281824"/>
                        </a:lnTo>
                        <a:lnTo>
                          <a:pt x="289728" y="270502"/>
                        </a:lnTo>
                        <a:lnTo>
                          <a:pt x="305002" y="268158"/>
                        </a:lnTo>
                        <a:close/>
                        <a:moveTo>
                          <a:pt x="314590" y="234939"/>
                        </a:moveTo>
                        <a:cubicBezTo>
                          <a:pt x="310132" y="233288"/>
                          <a:pt x="305179" y="235564"/>
                          <a:pt x="303528" y="240022"/>
                        </a:cubicBezTo>
                        <a:lnTo>
                          <a:pt x="296025" y="255999"/>
                        </a:lnTo>
                        <a:lnTo>
                          <a:pt x="279278" y="258544"/>
                        </a:lnTo>
                        <a:cubicBezTo>
                          <a:pt x="275837" y="258887"/>
                          <a:pt x="272903" y="261183"/>
                          <a:pt x="271742" y="264439"/>
                        </a:cubicBezTo>
                        <a:cubicBezTo>
                          <a:pt x="270713" y="267788"/>
                          <a:pt x="271689" y="271431"/>
                          <a:pt x="274254" y="273818"/>
                        </a:cubicBezTo>
                        <a:lnTo>
                          <a:pt x="286513" y="286345"/>
                        </a:lnTo>
                        <a:lnTo>
                          <a:pt x="283599" y="304063"/>
                        </a:lnTo>
                        <a:cubicBezTo>
                          <a:pt x="283026" y="306841"/>
                          <a:pt x="283726" y="309729"/>
                          <a:pt x="285508" y="311934"/>
                        </a:cubicBezTo>
                        <a:cubicBezTo>
                          <a:pt x="288376" y="315055"/>
                          <a:pt x="293055" y="315701"/>
                          <a:pt x="296662" y="313475"/>
                        </a:cubicBezTo>
                        <a:lnTo>
                          <a:pt x="311500" y="305303"/>
                        </a:lnTo>
                        <a:lnTo>
                          <a:pt x="326304" y="313475"/>
                        </a:lnTo>
                        <a:cubicBezTo>
                          <a:pt x="327793" y="314332"/>
                          <a:pt x="329476" y="314794"/>
                          <a:pt x="331194" y="314815"/>
                        </a:cubicBezTo>
                        <a:cubicBezTo>
                          <a:pt x="333615" y="314826"/>
                          <a:pt x="335917" y="313773"/>
                          <a:pt x="337491" y="311934"/>
                        </a:cubicBezTo>
                        <a:cubicBezTo>
                          <a:pt x="339273" y="309729"/>
                          <a:pt x="339973" y="306841"/>
                          <a:pt x="339401" y="304063"/>
                        </a:cubicBezTo>
                        <a:lnTo>
                          <a:pt x="336487" y="286345"/>
                        </a:lnTo>
                        <a:lnTo>
                          <a:pt x="348746" y="273818"/>
                        </a:lnTo>
                        <a:cubicBezTo>
                          <a:pt x="351258" y="271456"/>
                          <a:pt x="352229" y="267882"/>
                          <a:pt x="351258" y="264573"/>
                        </a:cubicBezTo>
                        <a:cubicBezTo>
                          <a:pt x="350169" y="261324"/>
                          <a:pt x="347322" y="258983"/>
                          <a:pt x="343922" y="258544"/>
                        </a:cubicBezTo>
                        <a:lnTo>
                          <a:pt x="327175" y="255999"/>
                        </a:lnTo>
                        <a:lnTo>
                          <a:pt x="319672" y="240022"/>
                        </a:lnTo>
                        <a:cubicBezTo>
                          <a:pt x="318800" y="237667"/>
                          <a:pt x="316944" y="235812"/>
                          <a:pt x="314590" y="234939"/>
                        </a:cubicBezTo>
                        <a:close/>
                        <a:moveTo>
                          <a:pt x="224180" y="207164"/>
                        </a:moveTo>
                        <a:lnTo>
                          <a:pt x="243942" y="347842"/>
                        </a:lnTo>
                        <a:cubicBezTo>
                          <a:pt x="241262" y="331229"/>
                          <a:pt x="227027" y="319305"/>
                          <a:pt x="208705" y="319305"/>
                        </a:cubicBezTo>
                        <a:lnTo>
                          <a:pt x="195842" y="319305"/>
                        </a:lnTo>
                        <a:cubicBezTo>
                          <a:pt x="195898" y="318334"/>
                          <a:pt x="195898" y="317361"/>
                          <a:pt x="195842" y="316391"/>
                        </a:cubicBezTo>
                        <a:cubicBezTo>
                          <a:pt x="195303" y="309907"/>
                          <a:pt x="194045" y="303504"/>
                          <a:pt x="192091" y="297299"/>
                        </a:cubicBezTo>
                        <a:lnTo>
                          <a:pt x="205490" y="207231"/>
                        </a:lnTo>
                        <a:cubicBezTo>
                          <a:pt x="208437" y="207633"/>
                          <a:pt x="211385" y="207633"/>
                          <a:pt x="214366" y="207633"/>
                        </a:cubicBezTo>
                        <a:cubicBezTo>
                          <a:pt x="217715" y="207633"/>
                          <a:pt x="221065" y="207465"/>
                          <a:pt x="224180" y="207164"/>
                        </a:cubicBezTo>
                        <a:close/>
                        <a:moveTo>
                          <a:pt x="286379" y="180837"/>
                        </a:moveTo>
                        <a:lnTo>
                          <a:pt x="288053" y="180837"/>
                        </a:lnTo>
                        <a:cubicBezTo>
                          <a:pt x="347071" y="180837"/>
                          <a:pt x="395236" y="229906"/>
                          <a:pt x="395236" y="290230"/>
                        </a:cubicBezTo>
                        <a:lnTo>
                          <a:pt x="395236" y="406188"/>
                        </a:lnTo>
                        <a:cubicBezTo>
                          <a:pt x="395310" y="418521"/>
                          <a:pt x="385392" y="428586"/>
                          <a:pt x="373063" y="428696"/>
                        </a:cubicBezTo>
                        <a:lnTo>
                          <a:pt x="223342" y="428696"/>
                        </a:lnTo>
                        <a:cubicBezTo>
                          <a:pt x="228065" y="422778"/>
                          <a:pt x="230755" y="415496"/>
                          <a:pt x="231012" y="407930"/>
                        </a:cubicBezTo>
                        <a:cubicBezTo>
                          <a:pt x="234651" y="402229"/>
                          <a:pt x="236581" y="395604"/>
                          <a:pt x="236572" y="388838"/>
                        </a:cubicBezTo>
                        <a:lnTo>
                          <a:pt x="236572" y="387900"/>
                        </a:lnTo>
                        <a:cubicBezTo>
                          <a:pt x="239314" y="382745"/>
                          <a:pt x="240741" y="376991"/>
                          <a:pt x="240726" y="371153"/>
                        </a:cubicBezTo>
                        <a:cubicBezTo>
                          <a:pt x="240726" y="370483"/>
                          <a:pt x="240458" y="369779"/>
                          <a:pt x="240726" y="369210"/>
                        </a:cubicBezTo>
                        <a:cubicBezTo>
                          <a:pt x="240994" y="368641"/>
                          <a:pt x="241228" y="368004"/>
                          <a:pt x="241463" y="367435"/>
                        </a:cubicBezTo>
                        <a:lnTo>
                          <a:pt x="255363" y="355611"/>
                        </a:lnTo>
                        <a:cubicBezTo>
                          <a:pt x="257115" y="354131"/>
                          <a:pt x="257987" y="351857"/>
                          <a:pt x="257674" y="349582"/>
                        </a:cubicBezTo>
                        <a:lnTo>
                          <a:pt x="237577" y="205154"/>
                        </a:lnTo>
                        <a:cubicBezTo>
                          <a:pt x="252658" y="201910"/>
                          <a:pt x="266889" y="195531"/>
                          <a:pt x="279345" y="186431"/>
                        </a:cubicBezTo>
                        <a:cubicBezTo>
                          <a:pt x="281801" y="184644"/>
                          <a:pt x="284146" y="182780"/>
                          <a:pt x="286379" y="180837"/>
                        </a:cubicBezTo>
                        <a:close/>
                        <a:moveTo>
                          <a:pt x="140678" y="180837"/>
                        </a:moveTo>
                        <a:lnTo>
                          <a:pt x="142352" y="180837"/>
                        </a:lnTo>
                        <a:cubicBezTo>
                          <a:pt x="156623" y="193088"/>
                          <a:pt x="173793" y="201482"/>
                          <a:pt x="192226" y="205221"/>
                        </a:cubicBezTo>
                        <a:lnTo>
                          <a:pt x="181206" y="278909"/>
                        </a:lnTo>
                        <a:cubicBezTo>
                          <a:pt x="178043" y="275727"/>
                          <a:pt x="174333" y="273140"/>
                          <a:pt x="170253" y="271272"/>
                        </a:cubicBezTo>
                        <a:cubicBezTo>
                          <a:pt x="165358" y="269028"/>
                          <a:pt x="160030" y="267885"/>
                          <a:pt x="154645" y="267923"/>
                        </a:cubicBezTo>
                        <a:lnTo>
                          <a:pt x="152903" y="267923"/>
                        </a:lnTo>
                        <a:cubicBezTo>
                          <a:pt x="145055" y="268392"/>
                          <a:pt x="137570" y="271388"/>
                          <a:pt x="131567" y="276464"/>
                        </a:cubicBezTo>
                        <a:cubicBezTo>
                          <a:pt x="117432" y="288254"/>
                          <a:pt x="118236" y="304767"/>
                          <a:pt x="118605" y="310896"/>
                        </a:cubicBezTo>
                        <a:cubicBezTo>
                          <a:pt x="118605" y="311533"/>
                          <a:pt x="118605" y="312135"/>
                          <a:pt x="118605" y="312772"/>
                        </a:cubicBezTo>
                        <a:lnTo>
                          <a:pt x="118605" y="313844"/>
                        </a:lnTo>
                        <a:cubicBezTo>
                          <a:pt x="118270" y="314514"/>
                          <a:pt x="117868" y="315250"/>
                          <a:pt x="117432" y="316054"/>
                        </a:cubicBezTo>
                        <a:cubicBezTo>
                          <a:pt x="115224" y="315235"/>
                          <a:pt x="112888" y="314815"/>
                          <a:pt x="110532" y="314815"/>
                        </a:cubicBezTo>
                        <a:lnTo>
                          <a:pt x="33495" y="314815"/>
                        </a:lnTo>
                        <a:lnTo>
                          <a:pt x="33495" y="290230"/>
                        </a:lnTo>
                        <a:cubicBezTo>
                          <a:pt x="33495" y="229906"/>
                          <a:pt x="81660" y="180837"/>
                          <a:pt x="140678" y="180837"/>
                        </a:cubicBezTo>
                        <a:close/>
                        <a:moveTo>
                          <a:pt x="214365" y="13365"/>
                        </a:moveTo>
                        <a:cubicBezTo>
                          <a:pt x="168119" y="13365"/>
                          <a:pt x="130629" y="50855"/>
                          <a:pt x="130629" y="97101"/>
                        </a:cubicBezTo>
                        <a:cubicBezTo>
                          <a:pt x="130629" y="143347"/>
                          <a:pt x="168119" y="180837"/>
                          <a:pt x="214365" y="180837"/>
                        </a:cubicBezTo>
                        <a:cubicBezTo>
                          <a:pt x="260611" y="180837"/>
                          <a:pt x="298101" y="143347"/>
                          <a:pt x="298101" y="97101"/>
                        </a:cubicBezTo>
                        <a:cubicBezTo>
                          <a:pt x="298101" y="50855"/>
                          <a:pt x="260611" y="13365"/>
                          <a:pt x="214365" y="13365"/>
                        </a:cubicBezTo>
                        <a:close/>
                        <a:moveTo>
                          <a:pt x="214332" y="0"/>
                        </a:moveTo>
                        <a:cubicBezTo>
                          <a:pt x="267978" y="-18"/>
                          <a:pt x="311481" y="43455"/>
                          <a:pt x="311499" y="97101"/>
                        </a:cubicBezTo>
                        <a:cubicBezTo>
                          <a:pt x="311514" y="139313"/>
                          <a:pt x="284264" y="176702"/>
                          <a:pt x="244075" y="189613"/>
                        </a:cubicBezTo>
                        <a:cubicBezTo>
                          <a:pt x="234484" y="192694"/>
                          <a:pt x="224472" y="194265"/>
                          <a:pt x="214398" y="194268"/>
                        </a:cubicBezTo>
                        <a:cubicBezTo>
                          <a:pt x="160752" y="194286"/>
                          <a:pt x="117249" y="150813"/>
                          <a:pt x="117231" y="97167"/>
                        </a:cubicBezTo>
                        <a:cubicBezTo>
                          <a:pt x="117213" y="43521"/>
                          <a:pt x="160686" y="18"/>
                          <a:pt x="21433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34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E2DD1C5-7DCD-441C-A65E-21B9CE96DAF4}"/>
                    </a:ext>
                  </a:extLst>
                </p:cNvPr>
                <p:cNvGrpSpPr/>
                <p:nvPr/>
              </p:nvGrpSpPr>
              <p:grpSpPr>
                <a:xfrm>
                  <a:off x="6639547" y="2349852"/>
                  <a:ext cx="4575284" cy="722305"/>
                  <a:chOff x="7136483" y="1459455"/>
                  <a:chExt cx="4380166" cy="691501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CBCC8EA-8D93-486B-95EE-5EEF692C16DB}"/>
                      </a:ext>
                    </a:extLst>
                  </p:cNvPr>
                  <p:cNvSpPr/>
                  <p:nvPr/>
                </p:nvSpPr>
                <p:spPr>
                  <a:xfrm flipH="1">
                    <a:off x="7136483" y="1750839"/>
                    <a:ext cx="4380166" cy="400117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This slide is 100% editable. Adapt it to your needs and capture your audience's attention.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401ED03-E3F1-4C6F-8EA5-E3A8F3BE434C}"/>
                      </a:ext>
                    </a:extLst>
                  </p:cNvPr>
                  <p:cNvSpPr/>
                  <p:nvPr/>
                </p:nvSpPr>
                <p:spPr>
                  <a:xfrm>
                    <a:off x="7136483" y="1459455"/>
                    <a:ext cx="1637612" cy="283709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Your Text Here</a:t>
                    </a:r>
                  </a:p>
                </p:txBody>
              </p:sp>
            </p:grp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D2837700-2C4F-4AF4-B003-D755DCE80A8B}"/>
                  </a:ext>
                </a:extLst>
              </p:cNvPr>
              <p:cNvGrpSpPr/>
              <p:nvPr/>
            </p:nvGrpSpPr>
            <p:grpSpPr>
              <a:xfrm>
                <a:off x="5286898" y="4369333"/>
                <a:ext cx="5927934" cy="926923"/>
                <a:chOff x="5286898" y="4369333"/>
                <a:chExt cx="5927934" cy="92692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C1533FC0-1FDE-4636-8111-1A29EA3A31BA}"/>
                    </a:ext>
                  </a:extLst>
                </p:cNvPr>
                <p:cNvGrpSpPr/>
                <p:nvPr/>
              </p:nvGrpSpPr>
              <p:grpSpPr>
                <a:xfrm>
                  <a:off x="5286898" y="4369333"/>
                  <a:ext cx="926923" cy="926923"/>
                  <a:chOff x="6102384" y="4394727"/>
                  <a:chExt cx="887393" cy="887393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C0B415DE-C71B-44A9-AD2F-31E673AD54BA}"/>
                      </a:ext>
                    </a:extLst>
                  </p:cNvPr>
                  <p:cNvSpPr/>
                  <p:nvPr/>
                </p:nvSpPr>
                <p:spPr>
                  <a:xfrm>
                    <a:off x="6102384" y="4394727"/>
                    <a:ext cx="887393" cy="8873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Flowchart: Punched Tape 26">
                    <a:extLst>
                      <a:ext uri="{FF2B5EF4-FFF2-40B4-BE49-F238E27FC236}">
                        <a16:creationId xmlns:a16="http://schemas.microsoft.com/office/drawing/2014/main" id="{C5FE6E6D-F1BD-40E4-946C-19F7C1536C27}"/>
                      </a:ext>
                    </a:extLst>
                  </p:cNvPr>
                  <p:cNvSpPr/>
                  <p:nvPr/>
                </p:nvSpPr>
                <p:spPr>
                  <a:xfrm>
                    <a:off x="6102384" y="4394727"/>
                    <a:ext cx="887393" cy="887393"/>
                  </a:xfrm>
                  <a:prstGeom prst="flowChartPunchedTape">
                    <a:avLst/>
                  </a:prstGeom>
                  <a:solidFill>
                    <a:srgbClr val="009DB6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E769FB4B-B7FD-46C0-90C4-6083C5B08A38}"/>
                      </a:ext>
                    </a:extLst>
                  </p:cNvPr>
                  <p:cNvSpPr/>
                  <p:nvPr/>
                </p:nvSpPr>
                <p:spPr>
                  <a:xfrm>
                    <a:off x="6329198" y="4584499"/>
                    <a:ext cx="433765" cy="507848"/>
                  </a:xfrm>
                  <a:custGeom>
                    <a:avLst/>
                    <a:gdLst>
                      <a:gd name="connsiteX0" fmla="*/ 528479 w 685800"/>
                      <a:gd name="connsiteY0" fmla="*/ 214630 h 802929"/>
                      <a:gd name="connsiteX1" fmla="*/ 537505 w 685800"/>
                      <a:gd name="connsiteY1" fmla="*/ 220808 h 802929"/>
                      <a:gd name="connsiteX2" fmla="*/ 544401 w 685800"/>
                      <a:gd name="connsiteY2" fmla="*/ 244840 h 802929"/>
                      <a:gd name="connsiteX3" fmla="*/ 526609 w 685800"/>
                      <a:gd name="connsiteY3" fmla="*/ 285597 h 802929"/>
                      <a:gd name="connsiteX4" fmla="*/ 485861 w 685800"/>
                      <a:gd name="connsiteY4" fmla="*/ 303371 h 802929"/>
                      <a:gd name="connsiteX5" fmla="*/ 461839 w 685800"/>
                      <a:gd name="connsiteY5" fmla="*/ 296475 h 802929"/>
                      <a:gd name="connsiteX6" fmla="*/ 457667 w 685800"/>
                      <a:gd name="connsiteY6" fmla="*/ 276720 h 802929"/>
                      <a:gd name="connsiteX7" fmla="*/ 477431 w 685800"/>
                      <a:gd name="connsiteY7" fmla="*/ 272558 h 802929"/>
                      <a:gd name="connsiteX8" fmla="*/ 485851 w 685800"/>
                      <a:gd name="connsiteY8" fmla="*/ 274806 h 802929"/>
                      <a:gd name="connsiteX9" fmla="*/ 506397 w 685800"/>
                      <a:gd name="connsiteY9" fmla="*/ 265395 h 802929"/>
                      <a:gd name="connsiteX10" fmla="*/ 515817 w 685800"/>
                      <a:gd name="connsiteY10" fmla="*/ 244850 h 802929"/>
                      <a:gd name="connsiteX11" fmla="*/ 513559 w 685800"/>
                      <a:gd name="connsiteY11" fmla="*/ 236420 h 802929"/>
                      <a:gd name="connsiteX12" fmla="*/ 517731 w 685800"/>
                      <a:gd name="connsiteY12" fmla="*/ 216646 h 802929"/>
                      <a:gd name="connsiteX13" fmla="*/ 528479 w 685800"/>
                      <a:gd name="connsiteY13" fmla="*/ 214630 h 802929"/>
                      <a:gd name="connsiteX14" fmla="*/ 303096 w 685800"/>
                      <a:gd name="connsiteY14" fmla="*/ 155556 h 802929"/>
                      <a:gd name="connsiteX15" fmla="*/ 313839 w 685800"/>
                      <a:gd name="connsiteY15" fmla="*/ 157563 h 802929"/>
                      <a:gd name="connsiteX16" fmla="*/ 318011 w 685800"/>
                      <a:gd name="connsiteY16" fmla="*/ 177337 h 802929"/>
                      <a:gd name="connsiteX17" fmla="*/ 315763 w 685800"/>
                      <a:gd name="connsiteY17" fmla="*/ 185738 h 802929"/>
                      <a:gd name="connsiteX18" fmla="*/ 325192 w 685800"/>
                      <a:gd name="connsiteY18" fmla="*/ 206311 h 802929"/>
                      <a:gd name="connsiteX19" fmla="*/ 325174 w 685800"/>
                      <a:gd name="connsiteY19" fmla="*/ 206302 h 802929"/>
                      <a:gd name="connsiteX20" fmla="*/ 325193 w 685800"/>
                      <a:gd name="connsiteY20" fmla="*/ 206312 h 802929"/>
                      <a:gd name="connsiteX21" fmla="*/ 325192 w 685800"/>
                      <a:gd name="connsiteY21" fmla="*/ 206311 h 802929"/>
                      <a:gd name="connsiteX22" fmla="*/ 345738 w 685800"/>
                      <a:gd name="connsiteY22" fmla="*/ 215723 h 802929"/>
                      <a:gd name="connsiteX23" fmla="*/ 354149 w 685800"/>
                      <a:gd name="connsiteY23" fmla="*/ 213484 h 802929"/>
                      <a:gd name="connsiteX24" fmla="*/ 373913 w 685800"/>
                      <a:gd name="connsiteY24" fmla="*/ 217656 h 802929"/>
                      <a:gd name="connsiteX25" fmla="*/ 369741 w 685800"/>
                      <a:gd name="connsiteY25" fmla="*/ 237421 h 802929"/>
                      <a:gd name="connsiteX26" fmla="*/ 345738 w 685800"/>
                      <a:gd name="connsiteY26" fmla="*/ 244298 h 802929"/>
                      <a:gd name="connsiteX27" fmla="*/ 304981 w 685800"/>
                      <a:gd name="connsiteY27" fmla="*/ 226524 h 802929"/>
                      <a:gd name="connsiteX28" fmla="*/ 304971 w 685800"/>
                      <a:gd name="connsiteY28" fmla="*/ 226514 h 802929"/>
                      <a:gd name="connsiteX29" fmla="*/ 287188 w 685800"/>
                      <a:gd name="connsiteY29" fmla="*/ 185747 h 802929"/>
                      <a:gd name="connsiteX30" fmla="*/ 294075 w 685800"/>
                      <a:gd name="connsiteY30" fmla="*/ 161735 h 802929"/>
                      <a:gd name="connsiteX31" fmla="*/ 303096 w 685800"/>
                      <a:gd name="connsiteY31" fmla="*/ 155556 h 802929"/>
                      <a:gd name="connsiteX32" fmla="*/ 419195 w 685800"/>
                      <a:gd name="connsiteY32" fmla="*/ 144304 h 802929"/>
                      <a:gd name="connsiteX33" fmla="*/ 459943 w 685800"/>
                      <a:gd name="connsiteY33" fmla="*/ 162097 h 802929"/>
                      <a:gd name="connsiteX34" fmla="*/ 477736 w 685800"/>
                      <a:gd name="connsiteY34" fmla="*/ 202854 h 802929"/>
                      <a:gd name="connsiteX35" fmla="*/ 470849 w 685800"/>
                      <a:gd name="connsiteY35" fmla="*/ 226876 h 802929"/>
                      <a:gd name="connsiteX36" fmla="*/ 451085 w 685800"/>
                      <a:gd name="connsiteY36" fmla="*/ 231058 h 802929"/>
                      <a:gd name="connsiteX37" fmla="*/ 446913 w 685800"/>
                      <a:gd name="connsiteY37" fmla="*/ 211284 h 802929"/>
                      <a:gd name="connsiteX38" fmla="*/ 449161 w 685800"/>
                      <a:gd name="connsiteY38" fmla="*/ 202864 h 802929"/>
                      <a:gd name="connsiteX39" fmla="*/ 439741 w 685800"/>
                      <a:gd name="connsiteY39" fmla="*/ 182309 h 802929"/>
                      <a:gd name="connsiteX40" fmla="*/ 419195 w 685800"/>
                      <a:gd name="connsiteY40" fmla="*/ 172889 h 802929"/>
                      <a:gd name="connsiteX41" fmla="*/ 410804 w 685800"/>
                      <a:gd name="connsiteY41" fmla="*/ 175136 h 802929"/>
                      <a:gd name="connsiteX42" fmla="*/ 391020 w 685800"/>
                      <a:gd name="connsiteY42" fmla="*/ 170993 h 802929"/>
                      <a:gd name="connsiteX43" fmla="*/ 395164 w 685800"/>
                      <a:gd name="connsiteY43" fmla="*/ 151219 h 802929"/>
                      <a:gd name="connsiteX44" fmla="*/ 419195 w 685800"/>
                      <a:gd name="connsiteY44" fmla="*/ 144304 h 802929"/>
                      <a:gd name="connsiteX45" fmla="*/ 344157 w 685800"/>
                      <a:gd name="connsiteY45" fmla="*/ 69180 h 802929"/>
                      <a:gd name="connsiteX46" fmla="*/ 302362 w 685800"/>
                      <a:gd name="connsiteY46" fmla="*/ 83287 h 802929"/>
                      <a:gd name="connsiteX47" fmla="*/ 282054 w 685800"/>
                      <a:gd name="connsiteY47" fmla="*/ 107642 h 802929"/>
                      <a:gd name="connsiteX48" fmla="*/ 278930 w 685800"/>
                      <a:gd name="connsiteY48" fmla="*/ 107461 h 802929"/>
                      <a:gd name="connsiteX49" fmla="*/ 232039 w 685800"/>
                      <a:gd name="connsiteY49" fmla="*/ 125825 h 802929"/>
                      <a:gd name="connsiteX50" fmla="*/ 210931 w 685800"/>
                      <a:gd name="connsiteY50" fmla="*/ 161696 h 802929"/>
                      <a:gd name="connsiteX51" fmla="*/ 162135 w 685800"/>
                      <a:gd name="connsiteY51" fmla="*/ 236572 h 802929"/>
                      <a:gd name="connsiteX52" fmla="*/ 185299 w 685800"/>
                      <a:gd name="connsiteY52" fmla="*/ 293894 h 802929"/>
                      <a:gd name="connsiteX53" fmla="*/ 241649 w 685800"/>
                      <a:gd name="connsiteY53" fmla="*/ 317830 h 802929"/>
                      <a:gd name="connsiteX54" fmla="*/ 284969 w 685800"/>
                      <a:gd name="connsiteY54" fmla="*/ 304590 h 802929"/>
                      <a:gd name="connsiteX55" fmla="*/ 325517 w 685800"/>
                      <a:gd name="connsiteY55" fmla="*/ 317830 h 802929"/>
                      <a:gd name="connsiteX56" fmla="*/ 342252 w 685800"/>
                      <a:gd name="connsiteY56" fmla="*/ 314373 h 802929"/>
                      <a:gd name="connsiteX57" fmla="*/ 358511 w 685800"/>
                      <a:gd name="connsiteY57" fmla="*/ 305200 h 802929"/>
                      <a:gd name="connsiteX58" fmla="*/ 362798 w 685800"/>
                      <a:gd name="connsiteY58" fmla="*/ 302762 h 802929"/>
                      <a:gd name="connsiteX59" fmla="*/ 363198 w 685800"/>
                      <a:gd name="connsiteY59" fmla="*/ 302609 h 802929"/>
                      <a:gd name="connsiteX60" fmla="*/ 398802 w 685800"/>
                      <a:gd name="connsiteY60" fmla="*/ 316020 h 802929"/>
                      <a:gd name="connsiteX61" fmla="*/ 410251 w 685800"/>
                      <a:gd name="connsiteY61" fmla="*/ 329975 h 802929"/>
                      <a:gd name="connsiteX62" fmla="*/ 414271 w 685800"/>
                      <a:gd name="connsiteY62" fmla="*/ 345681 h 802929"/>
                      <a:gd name="connsiteX63" fmla="*/ 413690 w 685800"/>
                      <a:gd name="connsiteY63" fmla="*/ 447685 h 802929"/>
                      <a:gd name="connsiteX64" fmla="*/ 417852 w 685800"/>
                      <a:gd name="connsiteY64" fmla="*/ 457838 h 802929"/>
                      <a:gd name="connsiteX65" fmla="*/ 427977 w 685800"/>
                      <a:gd name="connsiteY65" fmla="*/ 462048 h 802929"/>
                      <a:gd name="connsiteX66" fmla="*/ 493243 w 685800"/>
                      <a:gd name="connsiteY66" fmla="*/ 462048 h 802929"/>
                      <a:gd name="connsiteX67" fmla="*/ 503349 w 685800"/>
                      <a:gd name="connsiteY67" fmla="*/ 457867 h 802929"/>
                      <a:gd name="connsiteX68" fmla="*/ 507530 w 685800"/>
                      <a:gd name="connsiteY68" fmla="*/ 447761 h 802929"/>
                      <a:gd name="connsiteX69" fmla="*/ 509083 w 685800"/>
                      <a:gd name="connsiteY69" fmla="*/ 429797 h 802929"/>
                      <a:gd name="connsiteX70" fmla="*/ 517150 w 685800"/>
                      <a:gd name="connsiteY70" fmla="*/ 396812 h 802929"/>
                      <a:gd name="connsiteX71" fmla="*/ 522722 w 685800"/>
                      <a:gd name="connsiteY71" fmla="*/ 385563 h 802929"/>
                      <a:gd name="connsiteX72" fmla="*/ 524828 w 685800"/>
                      <a:gd name="connsiteY72" fmla="*/ 383057 h 802929"/>
                      <a:gd name="connsiteX73" fmla="*/ 525266 w 685800"/>
                      <a:gd name="connsiteY73" fmla="*/ 382715 h 802929"/>
                      <a:gd name="connsiteX74" fmla="*/ 533419 w 685800"/>
                      <a:gd name="connsiteY74" fmla="*/ 381076 h 802929"/>
                      <a:gd name="connsiteX75" fmla="*/ 553450 w 685800"/>
                      <a:gd name="connsiteY75" fmla="*/ 376380 h 802929"/>
                      <a:gd name="connsiteX76" fmla="*/ 571081 w 685800"/>
                      <a:gd name="connsiteY76" fmla="*/ 365941 h 802929"/>
                      <a:gd name="connsiteX77" fmla="*/ 586559 w 685800"/>
                      <a:gd name="connsiteY77" fmla="*/ 341433 h 802929"/>
                      <a:gd name="connsiteX78" fmla="*/ 591379 w 685800"/>
                      <a:gd name="connsiteY78" fmla="*/ 313106 h 802929"/>
                      <a:gd name="connsiteX79" fmla="*/ 591369 w 685800"/>
                      <a:gd name="connsiteY79" fmla="*/ 312915 h 802929"/>
                      <a:gd name="connsiteX80" fmla="*/ 619325 w 685800"/>
                      <a:gd name="connsiteY80" fmla="*/ 255699 h 802929"/>
                      <a:gd name="connsiteX81" fmla="*/ 600189 w 685800"/>
                      <a:gd name="connsiteY81" fmla="*/ 206550 h 802929"/>
                      <a:gd name="connsiteX82" fmla="*/ 600685 w 685800"/>
                      <a:gd name="connsiteY82" fmla="*/ 198282 h 802929"/>
                      <a:gd name="connsiteX83" fmla="*/ 546830 w 685800"/>
                      <a:gd name="connsiteY83" fmla="*/ 128645 h 802929"/>
                      <a:gd name="connsiteX84" fmla="*/ 525180 w 685800"/>
                      <a:gd name="connsiteY84" fmla="*/ 102041 h 802929"/>
                      <a:gd name="connsiteX85" fmla="*/ 483918 w 685800"/>
                      <a:gd name="connsiteY85" fmla="*/ 88325 h 802929"/>
                      <a:gd name="connsiteX86" fmla="*/ 468173 w 685800"/>
                      <a:gd name="connsiteY86" fmla="*/ 90240 h 802929"/>
                      <a:gd name="connsiteX87" fmla="*/ 418700 w 685800"/>
                      <a:gd name="connsiteY87" fmla="*/ 69180 h 802929"/>
                      <a:gd name="connsiteX88" fmla="*/ 381419 w 685800"/>
                      <a:gd name="connsiteY88" fmla="*/ 80191 h 802929"/>
                      <a:gd name="connsiteX89" fmla="*/ 344157 w 685800"/>
                      <a:gd name="connsiteY89" fmla="*/ 69180 h 802929"/>
                      <a:gd name="connsiteX90" fmla="*/ 385763 w 685800"/>
                      <a:gd name="connsiteY90" fmla="*/ 0 h 802929"/>
                      <a:gd name="connsiteX91" fmla="*/ 685800 w 685800"/>
                      <a:gd name="connsiteY91" fmla="*/ 300038 h 802929"/>
                      <a:gd name="connsiteX92" fmla="*/ 590474 w 685800"/>
                      <a:gd name="connsiteY92" fmla="*/ 519293 h 802929"/>
                      <a:gd name="connsiteX93" fmla="*/ 643385 w 685800"/>
                      <a:gd name="connsiteY93" fmla="*/ 693001 h 802929"/>
                      <a:gd name="connsiteX94" fmla="*/ 282464 w 685800"/>
                      <a:gd name="connsiteY94" fmla="*/ 802929 h 802929"/>
                      <a:gd name="connsiteX95" fmla="*/ 243888 w 685800"/>
                      <a:gd name="connsiteY95" fmla="*/ 676275 h 802929"/>
                      <a:gd name="connsiteX96" fmla="*/ 85725 w 685800"/>
                      <a:gd name="connsiteY96" fmla="*/ 676275 h 802929"/>
                      <a:gd name="connsiteX97" fmla="*/ 85725 w 685800"/>
                      <a:gd name="connsiteY97" fmla="*/ 514350 h 802929"/>
                      <a:gd name="connsiteX98" fmla="*/ 0 w 685800"/>
                      <a:gd name="connsiteY98" fmla="*/ 514350 h 802929"/>
                      <a:gd name="connsiteX99" fmla="*/ 85725 w 685800"/>
                      <a:gd name="connsiteY99" fmla="*/ 342900 h 802929"/>
                      <a:gd name="connsiteX100" fmla="*/ 85725 w 685800"/>
                      <a:gd name="connsiteY100" fmla="*/ 295275 h 802929"/>
                      <a:gd name="connsiteX101" fmla="*/ 85849 w 685800"/>
                      <a:gd name="connsiteY101" fmla="*/ 295275 h 802929"/>
                      <a:gd name="connsiteX102" fmla="*/ 385763 w 685800"/>
                      <a:gd name="connsiteY102" fmla="*/ 0 h 8029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</a:cxnLst>
                    <a:rect l="l" t="t" r="r" b="b"/>
                    <a:pathLst>
                      <a:path w="685800" h="802929">
                        <a:moveTo>
                          <a:pt x="528479" y="214630"/>
                        </a:moveTo>
                        <a:cubicBezTo>
                          <a:pt x="532057" y="215384"/>
                          <a:pt x="535348" y="217503"/>
                          <a:pt x="537505" y="220808"/>
                        </a:cubicBezTo>
                        <a:cubicBezTo>
                          <a:pt x="542258" y="228095"/>
                          <a:pt x="544401" y="236525"/>
                          <a:pt x="544401" y="244840"/>
                        </a:cubicBezTo>
                        <a:cubicBezTo>
                          <a:pt x="544344" y="259470"/>
                          <a:pt x="538048" y="274101"/>
                          <a:pt x="526609" y="285597"/>
                        </a:cubicBezTo>
                        <a:cubicBezTo>
                          <a:pt x="515122" y="297008"/>
                          <a:pt x="500510" y="303323"/>
                          <a:pt x="485861" y="303371"/>
                        </a:cubicBezTo>
                        <a:cubicBezTo>
                          <a:pt x="477555" y="303381"/>
                          <a:pt x="469135" y="301238"/>
                          <a:pt x="461839" y="296475"/>
                        </a:cubicBezTo>
                        <a:cubicBezTo>
                          <a:pt x="455228" y="292160"/>
                          <a:pt x="453371" y="283311"/>
                          <a:pt x="457667" y="276720"/>
                        </a:cubicBezTo>
                        <a:cubicBezTo>
                          <a:pt x="461972" y="270110"/>
                          <a:pt x="470830" y="268243"/>
                          <a:pt x="477431" y="272558"/>
                        </a:cubicBezTo>
                        <a:cubicBezTo>
                          <a:pt x="479555" y="273939"/>
                          <a:pt x="482346" y="274806"/>
                          <a:pt x="485851" y="274806"/>
                        </a:cubicBezTo>
                        <a:cubicBezTo>
                          <a:pt x="491966" y="274863"/>
                          <a:pt x="499967" y="271872"/>
                          <a:pt x="506397" y="265395"/>
                        </a:cubicBezTo>
                        <a:cubicBezTo>
                          <a:pt x="512874" y="258966"/>
                          <a:pt x="515864" y="250984"/>
                          <a:pt x="515817" y="244850"/>
                        </a:cubicBezTo>
                        <a:cubicBezTo>
                          <a:pt x="515807" y="241344"/>
                          <a:pt x="514950" y="238544"/>
                          <a:pt x="513559" y="236420"/>
                        </a:cubicBezTo>
                        <a:cubicBezTo>
                          <a:pt x="509254" y="229810"/>
                          <a:pt x="511121" y="220961"/>
                          <a:pt x="517731" y="216646"/>
                        </a:cubicBezTo>
                        <a:cubicBezTo>
                          <a:pt x="521037" y="214489"/>
                          <a:pt x="524901" y="213877"/>
                          <a:pt x="528479" y="214630"/>
                        </a:cubicBezTo>
                        <a:close/>
                        <a:moveTo>
                          <a:pt x="303096" y="155556"/>
                        </a:moveTo>
                        <a:cubicBezTo>
                          <a:pt x="306674" y="154801"/>
                          <a:pt x="310539" y="155411"/>
                          <a:pt x="313839" y="157563"/>
                        </a:cubicBezTo>
                        <a:cubicBezTo>
                          <a:pt x="320449" y="161868"/>
                          <a:pt x="322316" y="170726"/>
                          <a:pt x="318011" y="177337"/>
                        </a:cubicBezTo>
                        <a:cubicBezTo>
                          <a:pt x="316630" y="179461"/>
                          <a:pt x="315773" y="182242"/>
                          <a:pt x="315763" y="185738"/>
                        </a:cubicBezTo>
                        <a:lnTo>
                          <a:pt x="325192" y="206311"/>
                        </a:lnTo>
                        <a:lnTo>
                          <a:pt x="325174" y="206302"/>
                        </a:lnTo>
                        <a:lnTo>
                          <a:pt x="325193" y="206312"/>
                        </a:lnTo>
                        <a:lnTo>
                          <a:pt x="325192" y="206311"/>
                        </a:lnTo>
                        <a:lnTo>
                          <a:pt x="345738" y="215723"/>
                        </a:lnTo>
                        <a:cubicBezTo>
                          <a:pt x="349234" y="215723"/>
                          <a:pt x="352025" y="214865"/>
                          <a:pt x="354149" y="213484"/>
                        </a:cubicBezTo>
                        <a:cubicBezTo>
                          <a:pt x="360759" y="209169"/>
                          <a:pt x="369598" y="211046"/>
                          <a:pt x="373913" y="217656"/>
                        </a:cubicBezTo>
                        <a:cubicBezTo>
                          <a:pt x="378228" y="224266"/>
                          <a:pt x="376352" y="233115"/>
                          <a:pt x="369741" y="237421"/>
                        </a:cubicBezTo>
                        <a:cubicBezTo>
                          <a:pt x="362455" y="242164"/>
                          <a:pt x="354044" y="244307"/>
                          <a:pt x="345738" y="244298"/>
                        </a:cubicBezTo>
                        <a:cubicBezTo>
                          <a:pt x="331098" y="244250"/>
                          <a:pt x="316477" y="237954"/>
                          <a:pt x="304981" y="226524"/>
                        </a:cubicBezTo>
                        <a:lnTo>
                          <a:pt x="304971" y="226514"/>
                        </a:lnTo>
                        <a:cubicBezTo>
                          <a:pt x="293541" y="215018"/>
                          <a:pt x="287236" y="200397"/>
                          <a:pt x="287188" y="185747"/>
                        </a:cubicBezTo>
                        <a:cubicBezTo>
                          <a:pt x="287179" y="177432"/>
                          <a:pt x="289322" y="169021"/>
                          <a:pt x="294075" y="161735"/>
                        </a:cubicBezTo>
                        <a:cubicBezTo>
                          <a:pt x="296228" y="158430"/>
                          <a:pt x="299518" y="156311"/>
                          <a:pt x="303096" y="155556"/>
                        </a:cubicBezTo>
                        <a:close/>
                        <a:moveTo>
                          <a:pt x="419195" y="144304"/>
                        </a:moveTo>
                        <a:cubicBezTo>
                          <a:pt x="433845" y="144352"/>
                          <a:pt x="448466" y="150667"/>
                          <a:pt x="459943" y="162097"/>
                        </a:cubicBezTo>
                        <a:cubicBezTo>
                          <a:pt x="471383" y="173584"/>
                          <a:pt x="477688" y="188205"/>
                          <a:pt x="477736" y="202854"/>
                        </a:cubicBezTo>
                        <a:cubicBezTo>
                          <a:pt x="477745" y="211160"/>
                          <a:pt x="475602" y="219580"/>
                          <a:pt x="470849" y="226876"/>
                        </a:cubicBezTo>
                        <a:cubicBezTo>
                          <a:pt x="466535" y="233487"/>
                          <a:pt x="457705" y="235363"/>
                          <a:pt x="451085" y="231058"/>
                        </a:cubicBezTo>
                        <a:cubicBezTo>
                          <a:pt x="444465" y="226752"/>
                          <a:pt x="442608" y="217894"/>
                          <a:pt x="446913" y="211284"/>
                        </a:cubicBezTo>
                        <a:cubicBezTo>
                          <a:pt x="448294" y="209160"/>
                          <a:pt x="449151" y="206369"/>
                          <a:pt x="449161" y="202864"/>
                        </a:cubicBezTo>
                        <a:cubicBezTo>
                          <a:pt x="449209" y="196739"/>
                          <a:pt x="446227" y="188748"/>
                          <a:pt x="439741" y="182309"/>
                        </a:cubicBezTo>
                        <a:cubicBezTo>
                          <a:pt x="433302" y="175832"/>
                          <a:pt x="425320" y="172841"/>
                          <a:pt x="419195" y="172889"/>
                        </a:cubicBezTo>
                        <a:cubicBezTo>
                          <a:pt x="415690" y="172898"/>
                          <a:pt x="412909" y="173755"/>
                          <a:pt x="410804" y="175136"/>
                        </a:cubicBezTo>
                        <a:cubicBezTo>
                          <a:pt x="404203" y="179451"/>
                          <a:pt x="395335" y="177594"/>
                          <a:pt x="391020" y="170993"/>
                        </a:cubicBezTo>
                        <a:cubicBezTo>
                          <a:pt x="386706" y="164392"/>
                          <a:pt x="388563" y="155534"/>
                          <a:pt x="395164" y="151219"/>
                        </a:cubicBezTo>
                        <a:cubicBezTo>
                          <a:pt x="402460" y="146438"/>
                          <a:pt x="410899" y="144304"/>
                          <a:pt x="419195" y="144304"/>
                        </a:cubicBezTo>
                        <a:close/>
                        <a:moveTo>
                          <a:pt x="344157" y="69180"/>
                        </a:moveTo>
                        <a:cubicBezTo>
                          <a:pt x="328517" y="69171"/>
                          <a:pt x="313973" y="74457"/>
                          <a:pt x="302362" y="83287"/>
                        </a:cubicBezTo>
                        <a:cubicBezTo>
                          <a:pt x="293884" y="89725"/>
                          <a:pt x="286979" y="98069"/>
                          <a:pt x="282054" y="107642"/>
                        </a:cubicBezTo>
                        <a:cubicBezTo>
                          <a:pt x="281007" y="107594"/>
                          <a:pt x="279987" y="107461"/>
                          <a:pt x="278930" y="107461"/>
                        </a:cubicBezTo>
                        <a:cubicBezTo>
                          <a:pt x="260909" y="107452"/>
                          <a:pt x="244373" y="114471"/>
                          <a:pt x="232039" y="125825"/>
                        </a:cubicBezTo>
                        <a:cubicBezTo>
                          <a:pt x="221809" y="135226"/>
                          <a:pt x="214379" y="147666"/>
                          <a:pt x="210931" y="161696"/>
                        </a:cubicBezTo>
                        <a:cubicBezTo>
                          <a:pt x="182147" y="174050"/>
                          <a:pt x="162154" y="202959"/>
                          <a:pt x="162135" y="236572"/>
                        </a:cubicBezTo>
                        <a:cubicBezTo>
                          <a:pt x="162135" y="258851"/>
                          <a:pt x="170964" y="279197"/>
                          <a:pt x="185299" y="293894"/>
                        </a:cubicBezTo>
                        <a:cubicBezTo>
                          <a:pt x="199596" y="308610"/>
                          <a:pt x="219618" y="317840"/>
                          <a:pt x="241649" y="317830"/>
                        </a:cubicBezTo>
                        <a:cubicBezTo>
                          <a:pt x="257651" y="317840"/>
                          <a:pt x="272539" y="312887"/>
                          <a:pt x="284969" y="304590"/>
                        </a:cubicBezTo>
                        <a:cubicBezTo>
                          <a:pt x="296389" y="312868"/>
                          <a:pt x="310401" y="317830"/>
                          <a:pt x="325517" y="317830"/>
                        </a:cubicBezTo>
                        <a:cubicBezTo>
                          <a:pt x="331841" y="317830"/>
                          <a:pt x="337528" y="316325"/>
                          <a:pt x="342252" y="314373"/>
                        </a:cubicBezTo>
                        <a:cubicBezTo>
                          <a:pt x="349348" y="311410"/>
                          <a:pt x="354644" y="307600"/>
                          <a:pt x="358511" y="305200"/>
                        </a:cubicBezTo>
                        <a:cubicBezTo>
                          <a:pt x="360416" y="303981"/>
                          <a:pt x="361950" y="303124"/>
                          <a:pt x="362798" y="302762"/>
                        </a:cubicBezTo>
                        <a:lnTo>
                          <a:pt x="363198" y="302609"/>
                        </a:lnTo>
                        <a:cubicBezTo>
                          <a:pt x="375790" y="302657"/>
                          <a:pt x="389144" y="307829"/>
                          <a:pt x="398802" y="316020"/>
                        </a:cubicBezTo>
                        <a:cubicBezTo>
                          <a:pt x="403698" y="320135"/>
                          <a:pt x="407622" y="324936"/>
                          <a:pt x="410251" y="329975"/>
                        </a:cubicBezTo>
                        <a:cubicBezTo>
                          <a:pt x="412880" y="335023"/>
                          <a:pt x="414261" y="340243"/>
                          <a:pt x="414271" y="345681"/>
                        </a:cubicBezTo>
                        <a:lnTo>
                          <a:pt x="413690" y="447685"/>
                        </a:lnTo>
                        <a:cubicBezTo>
                          <a:pt x="413680" y="451504"/>
                          <a:pt x="415166" y="455133"/>
                          <a:pt x="417852" y="457838"/>
                        </a:cubicBezTo>
                        <a:cubicBezTo>
                          <a:pt x="420538" y="460543"/>
                          <a:pt x="424167" y="462048"/>
                          <a:pt x="427977" y="462048"/>
                        </a:cubicBezTo>
                        <a:lnTo>
                          <a:pt x="493243" y="462048"/>
                        </a:lnTo>
                        <a:cubicBezTo>
                          <a:pt x="497005" y="462048"/>
                          <a:pt x="500691" y="460534"/>
                          <a:pt x="503349" y="457867"/>
                        </a:cubicBezTo>
                        <a:cubicBezTo>
                          <a:pt x="506006" y="455200"/>
                          <a:pt x="507530" y="451523"/>
                          <a:pt x="507530" y="447761"/>
                        </a:cubicBezTo>
                        <a:cubicBezTo>
                          <a:pt x="507521" y="443608"/>
                          <a:pt x="508025" y="437017"/>
                          <a:pt x="509083" y="429797"/>
                        </a:cubicBezTo>
                        <a:cubicBezTo>
                          <a:pt x="510654" y="418938"/>
                          <a:pt x="513502" y="406375"/>
                          <a:pt x="517150" y="396812"/>
                        </a:cubicBezTo>
                        <a:cubicBezTo>
                          <a:pt x="518951" y="392040"/>
                          <a:pt x="520979" y="388039"/>
                          <a:pt x="522722" y="385563"/>
                        </a:cubicBezTo>
                        <a:cubicBezTo>
                          <a:pt x="523580" y="384324"/>
                          <a:pt x="524351" y="383477"/>
                          <a:pt x="524828" y="383057"/>
                        </a:cubicBezTo>
                        <a:lnTo>
                          <a:pt x="525266" y="382715"/>
                        </a:lnTo>
                        <a:cubicBezTo>
                          <a:pt x="526685" y="382143"/>
                          <a:pt x="528723" y="381791"/>
                          <a:pt x="533419" y="381076"/>
                        </a:cubicBezTo>
                        <a:cubicBezTo>
                          <a:pt x="538105" y="380343"/>
                          <a:pt x="544687" y="379152"/>
                          <a:pt x="553450" y="376380"/>
                        </a:cubicBezTo>
                        <a:cubicBezTo>
                          <a:pt x="560280" y="374228"/>
                          <a:pt x="566233" y="370503"/>
                          <a:pt x="571081" y="365941"/>
                        </a:cubicBezTo>
                        <a:cubicBezTo>
                          <a:pt x="578377" y="359064"/>
                          <a:pt x="583321" y="350472"/>
                          <a:pt x="586559" y="341433"/>
                        </a:cubicBezTo>
                        <a:cubicBezTo>
                          <a:pt x="589798" y="332337"/>
                          <a:pt x="591369" y="322659"/>
                          <a:pt x="591379" y="313106"/>
                        </a:cubicBezTo>
                        <a:cubicBezTo>
                          <a:pt x="591379" y="313030"/>
                          <a:pt x="591369" y="312982"/>
                          <a:pt x="591369" y="312915"/>
                        </a:cubicBezTo>
                        <a:cubicBezTo>
                          <a:pt x="608400" y="299809"/>
                          <a:pt x="619315" y="278997"/>
                          <a:pt x="619325" y="255699"/>
                        </a:cubicBezTo>
                        <a:cubicBezTo>
                          <a:pt x="619325" y="236734"/>
                          <a:pt x="612058" y="219418"/>
                          <a:pt x="600189" y="206550"/>
                        </a:cubicBezTo>
                        <a:cubicBezTo>
                          <a:pt x="600504" y="203845"/>
                          <a:pt x="600685" y="201092"/>
                          <a:pt x="600685" y="198282"/>
                        </a:cubicBezTo>
                        <a:cubicBezTo>
                          <a:pt x="600675" y="164649"/>
                          <a:pt x="577939" y="136227"/>
                          <a:pt x="546830" y="128645"/>
                        </a:cubicBezTo>
                        <a:cubicBezTo>
                          <a:pt x="541792" y="118100"/>
                          <a:pt x="534419" y="108928"/>
                          <a:pt x="525180" y="102041"/>
                        </a:cubicBezTo>
                        <a:cubicBezTo>
                          <a:pt x="513664" y="93450"/>
                          <a:pt x="499310" y="88316"/>
                          <a:pt x="483918" y="88325"/>
                        </a:cubicBezTo>
                        <a:cubicBezTo>
                          <a:pt x="478479" y="88316"/>
                          <a:pt x="473221" y="89040"/>
                          <a:pt x="468173" y="90240"/>
                        </a:cubicBezTo>
                        <a:cubicBezTo>
                          <a:pt x="455562" y="77362"/>
                          <a:pt x="438093" y="69180"/>
                          <a:pt x="418700" y="69180"/>
                        </a:cubicBezTo>
                        <a:cubicBezTo>
                          <a:pt x="404994" y="69171"/>
                          <a:pt x="392182" y="73266"/>
                          <a:pt x="381419" y="80191"/>
                        </a:cubicBezTo>
                        <a:cubicBezTo>
                          <a:pt x="370665" y="73266"/>
                          <a:pt x="357864" y="69171"/>
                          <a:pt x="344157" y="69180"/>
                        </a:cubicBezTo>
                        <a:close/>
                        <a:moveTo>
                          <a:pt x="385763" y="0"/>
                        </a:moveTo>
                        <a:cubicBezTo>
                          <a:pt x="551459" y="0"/>
                          <a:pt x="685800" y="134341"/>
                          <a:pt x="685800" y="300038"/>
                        </a:cubicBezTo>
                        <a:cubicBezTo>
                          <a:pt x="685800" y="386582"/>
                          <a:pt x="649100" y="464534"/>
                          <a:pt x="590474" y="519293"/>
                        </a:cubicBezTo>
                        <a:lnTo>
                          <a:pt x="643385" y="693001"/>
                        </a:lnTo>
                        <a:lnTo>
                          <a:pt x="282464" y="802929"/>
                        </a:lnTo>
                        <a:lnTo>
                          <a:pt x="243888" y="676275"/>
                        </a:lnTo>
                        <a:lnTo>
                          <a:pt x="85725" y="676275"/>
                        </a:lnTo>
                        <a:lnTo>
                          <a:pt x="85725" y="514350"/>
                        </a:lnTo>
                        <a:lnTo>
                          <a:pt x="0" y="514350"/>
                        </a:lnTo>
                        <a:lnTo>
                          <a:pt x="85725" y="342900"/>
                        </a:lnTo>
                        <a:lnTo>
                          <a:pt x="85725" y="295275"/>
                        </a:lnTo>
                        <a:lnTo>
                          <a:pt x="85849" y="295275"/>
                        </a:lnTo>
                        <a:cubicBezTo>
                          <a:pt x="88402" y="131778"/>
                          <a:pt x="221656" y="0"/>
                          <a:pt x="385763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2C5FD5A-0257-4F24-AF40-F7AC408A7935}"/>
                    </a:ext>
                  </a:extLst>
                </p:cNvPr>
                <p:cNvGrpSpPr/>
                <p:nvPr/>
              </p:nvGrpSpPr>
              <p:grpSpPr>
                <a:xfrm>
                  <a:off x="6639548" y="4473550"/>
                  <a:ext cx="4575284" cy="718489"/>
                  <a:chOff x="7136484" y="1463106"/>
                  <a:chExt cx="4380166" cy="687848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59EF475-FF64-4A06-85D1-A37077741A15}"/>
                      </a:ext>
                    </a:extLst>
                  </p:cNvPr>
                  <p:cNvSpPr/>
                  <p:nvPr/>
                </p:nvSpPr>
                <p:spPr>
                  <a:xfrm flipH="1">
                    <a:off x="7136484" y="1750838"/>
                    <a:ext cx="4380166" cy="40011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This slide is 100% editable. Adapt it to your needs and capture your audience's attention.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8B908D0-153E-4E2F-9028-C21D53DE5C2A}"/>
                      </a:ext>
                    </a:extLst>
                  </p:cNvPr>
                  <p:cNvSpPr/>
                  <p:nvPr/>
                </p:nvSpPr>
                <p:spPr>
                  <a:xfrm>
                    <a:off x="7136484" y="1463106"/>
                    <a:ext cx="1598324" cy="276414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Your Text Here</a:t>
                    </a:r>
                  </a:p>
                </p:txBody>
              </p:sp>
            </p:grp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C983843-68FA-4F92-AC8D-C2915EB1C9AB}"/>
                  </a:ext>
                </a:extLst>
              </p:cNvPr>
              <p:cNvGrpSpPr/>
              <p:nvPr/>
            </p:nvGrpSpPr>
            <p:grpSpPr>
              <a:xfrm>
                <a:off x="5672867" y="3308438"/>
                <a:ext cx="5929475" cy="926923"/>
                <a:chOff x="5672867" y="3308438"/>
                <a:chExt cx="5929475" cy="9269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7AE1593-4443-4082-9D8A-408E1CF96DDF}"/>
                    </a:ext>
                  </a:extLst>
                </p:cNvPr>
                <p:cNvGrpSpPr/>
                <p:nvPr/>
              </p:nvGrpSpPr>
              <p:grpSpPr>
                <a:xfrm>
                  <a:off x="5672867" y="3308438"/>
                  <a:ext cx="926924" cy="926923"/>
                  <a:chOff x="6471893" y="3378001"/>
                  <a:chExt cx="887394" cy="88739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E6B93C7-E8F0-46B1-9856-E1852F96EA2C}"/>
                      </a:ext>
                    </a:extLst>
                  </p:cNvPr>
                  <p:cNvSpPr/>
                  <p:nvPr/>
                </p:nvSpPr>
                <p:spPr>
                  <a:xfrm>
                    <a:off x="6471893" y="3378001"/>
                    <a:ext cx="887393" cy="8873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Flowchart: Punched Tape 19">
                    <a:extLst>
                      <a:ext uri="{FF2B5EF4-FFF2-40B4-BE49-F238E27FC236}">
                        <a16:creationId xmlns:a16="http://schemas.microsoft.com/office/drawing/2014/main" id="{255C194D-E73D-4328-A11E-21C7C261A853}"/>
                      </a:ext>
                    </a:extLst>
                  </p:cNvPr>
                  <p:cNvSpPr/>
                  <p:nvPr/>
                </p:nvSpPr>
                <p:spPr>
                  <a:xfrm>
                    <a:off x="6471894" y="3378001"/>
                    <a:ext cx="887393" cy="887393"/>
                  </a:xfrm>
                  <a:prstGeom prst="flowChartPunchedTape">
                    <a:avLst/>
                  </a:prstGeom>
                  <a:solidFill>
                    <a:srgbClr val="ED485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ahoma" panose="020B060403050404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9BA5BCAB-36DF-4884-9C0D-6F49A6DA32C1}"/>
                      </a:ext>
                    </a:extLst>
                  </p:cNvPr>
                  <p:cNvSpPr/>
                  <p:nvPr/>
                </p:nvSpPr>
                <p:spPr>
                  <a:xfrm>
                    <a:off x="6608849" y="3639421"/>
                    <a:ext cx="613482" cy="364552"/>
                  </a:xfrm>
                  <a:custGeom>
                    <a:avLst/>
                    <a:gdLst>
                      <a:gd name="connsiteX0" fmla="*/ 444817 w 853440"/>
                      <a:gd name="connsiteY0" fmla="*/ 130907 h 507144"/>
                      <a:gd name="connsiteX1" fmla="*/ 361949 w 853440"/>
                      <a:gd name="connsiteY1" fmla="*/ 164244 h 507144"/>
                      <a:gd name="connsiteX2" fmla="*/ 355281 w 853440"/>
                      <a:gd name="connsiteY2" fmla="*/ 170912 h 507144"/>
                      <a:gd name="connsiteX3" fmla="*/ 355281 w 853440"/>
                      <a:gd name="connsiteY3" fmla="*/ 194724 h 507144"/>
                      <a:gd name="connsiteX4" fmla="*/ 358139 w 853440"/>
                      <a:gd name="connsiteY4" fmla="*/ 226157 h 507144"/>
                      <a:gd name="connsiteX5" fmla="*/ 385762 w 853440"/>
                      <a:gd name="connsiteY5" fmla="*/ 270924 h 507144"/>
                      <a:gd name="connsiteX6" fmla="*/ 387667 w 853440"/>
                      <a:gd name="connsiteY6" fmla="*/ 274734 h 507144"/>
                      <a:gd name="connsiteX7" fmla="*/ 387667 w 853440"/>
                      <a:gd name="connsiteY7" fmla="*/ 306167 h 507144"/>
                      <a:gd name="connsiteX8" fmla="*/ 379094 w 853440"/>
                      <a:gd name="connsiteY8" fmla="*/ 321407 h 507144"/>
                      <a:gd name="connsiteX9" fmla="*/ 420052 w 853440"/>
                      <a:gd name="connsiteY9" fmla="*/ 374747 h 507144"/>
                      <a:gd name="connsiteX10" fmla="*/ 421004 w 853440"/>
                      <a:gd name="connsiteY10" fmla="*/ 375699 h 507144"/>
                      <a:gd name="connsiteX11" fmla="*/ 431482 w 853440"/>
                      <a:gd name="connsiteY11" fmla="*/ 374747 h 507144"/>
                      <a:gd name="connsiteX12" fmla="*/ 472439 w 853440"/>
                      <a:gd name="connsiteY12" fmla="*/ 321407 h 507144"/>
                      <a:gd name="connsiteX13" fmla="*/ 463867 w 853440"/>
                      <a:gd name="connsiteY13" fmla="*/ 307119 h 507144"/>
                      <a:gd name="connsiteX14" fmla="*/ 463867 w 853440"/>
                      <a:gd name="connsiteY14" fmla="*/ 275687 h 507144"/>
                      <a:gd name="connsiteX15" fmla="*/ 465772 w 853440"/>
                      <a:gd name="connsiteY15" fmla="*/ 271877 h 507144"/>
                      <a:gd name="connsiteX16" fmla="*/ 495299 w 853440"/>
                      <a:gd name="connsiteY16" fmla="*/ 210917 h 507144"/>
                      <a:gd name="connsiteX17" fmla="*/ 496252 w 853440"/>
                      <a:gd name="connsiteY17" fmla="*/ 171864 h 507144"/>
                      <a:gd name="connsiteX18" fmla="*/ 491489 w 853440"/>
                      <a:gd name="connsiteY18" fmla="*/ 164244 h 507144"/>
                      <a:gd name="connsiteX19" fmla="*/ 456247 w 853440"/>
                      <a:gd name="connsiteY19" fmla="*/ 132812 h 507144"/>
                      <a:gd name="connsiteX20" fmla="*/ 455294 w 853440"/>
                      <a:gd name="connsiteY20" fmla="*/ 131859 h 507144"/>
                      <a:gd name="connsiteX21" fmla="*/ 444817 w 853440"/>
                      <a:gd name="connsiteY21" fmla="*/ 130907 h 507144"/>
                      <a:gd name="connsiteX22" fmla="*/ 166331 w 853440"/>
                      <a:gd name="connsiteY22" fmla="*/ 96855 h 507144"/>
                      <a:gd name="connsiteX23" fmla="*/ 148590 w 853440"/>
                      <a:gd name="connsiteY23" fmla="*/ 101379 h 507144"/>
                      <a:gd name="connsiteX24" fmla="*/ 124778 w 853440"/>
                      <a:gd name="connsiteY24" fmla="*/ 149956 h 507144"/>
                      <a:gd name="connsiteX25" fmla="*/ 122873 w 853440"/>
                      <a:gd name="connsiteY25" fmla="*/ 152814 h 507144"/>
                      <a:gd name="connsiteX26" fmla="*/ 120015 w 853440"/>
                      <a:gd name="connsiteY26" fmla="*/ 153766 h 507144"/>
                      <a:gd name="connsiteX27" fmla="*/ 119063 w 853440"/>
                      <a:gd name="connsiteY27" fmla="*/ 153766 h 507144"/>
                      <a:gd name="connsiteX28" fmla="*/ 116205 w 853440"/>
                      <a:gd name="connsiteY28" fmla="*/ 154719 h 507144"/>
                      <a:gd name="connsiteX29" fmla="*/ 118110 w 853440"/>
                      <a:gd name="connsiteY29" fmla="*/ 178531 h 507144"/>
                      <a:gd name="connsiteX30" fmla="*/ 128588 w 853440"/>
                      <a:gd name="connsiteY30" fmla="*/ 201391 h 507144"/>
                      <a:gd name="connsiteX31" fmla="*/ 132398 w 853440"/>
                      <a:gd name="connsiteY31" fmla="*/ 205201 h 507144"/>
                      <a:gd name="connsiteX32" fmla="*/ 155258 w 853440"/>
                      <a:gd name="connsiteY32" fmla="*/ 249016 h 507144"/>
                      <a:gd name="connsiteX33" fmla="*/ 155258 w 853440"/>
                      <a:gd name="connsiteY33" fmla="*/ 303309 h 507144"/>
                      <a:gd name="connsiteX34" fmla="*/ 184785 w 853440"/>
                      <a:gd name="connsiteY34" fmla="*/ 334741 h 507144"/>
                      <a:gd name="connsiteX35" fmla="*/ 210503 w 853440"/>
                      <a:gd name="connsiteY35" fmla="*/ 335694 h 507144"/>
                      <a:gd name="connsiteX36" fmla="*/ 240030 w 853440"/>
                      <a:gd name="connsiteY36" fmla="*/ 304261 h 507144"/>
                      <a:gd name="connsiteX37" fmla="*/ 240030 w 853440"/>
                      <a:gd name="connsiteY37" fmla="*/ 249969 h 507144"/>
                      <a:gd name="connsiteX38" fmla="*/ 262890 w 853440"/>
                      <a:gd name="connsiteY38" fmla="*/ 206154 h 507144"/>
                      <a:gd name="connsiteX39" fmla="*/ 266700 w 853440"/>
                      <a:gd name="connsiteY39" fmla="*/ 202344 h 507144"/>
                      <a:gd name="connsiteX40" fmla="*/ 278130 w 853440"/>
                      <a:gd name="connsiteY40" fmla="*/ 179484 h 507144"/>
                      <a:gd name="connsiteX41" fmla="*/ 280035 w 853440"/>
                      <a:gd name="connsiteY41" fmla="*/ 155671 h 507144"/>
                      <a:gd name="connsiteX42" fmla="*/ 276225 w 853440"/>
                      <a:gd name="connsiteY42" fmla="*/ 154719 h 507144"/>
                      <a:gd name="connsiteX43" fmla="*/ 272415 w 853440"/>
                      <a:gd name="connsiteY43" fmla="*/ 152814 h 507144"/>
                      <a:gd name="connsiteX44" fmla="*/ 271463 w 853440"/>
                      <a:gd name="connsiteY44" fmla="*/ 148051 h 507144"/>
                      <a:gd name="connsiteX45" fmla="*/ 261938 w 853440"/>
                      <a:gd name="connsiteY45" fmla="*/ 112809 h 507144"/>
                      <a:gd name="connsiteX46" fmla="*/ 187643 w 853440"/>
                      <a:gd name="connsiteY46" fmla="*/ 102331 h 507144"/>
                      <a:gd name="connsiteX47" fmla="*/ 166331 w 853440"/>
                      <a:gd name="connsiteY47" fmla="*/ 96855 h 507144"/>
                      <a:gd name="connsiteX48" fmla="*/ 622578 w 853440"/>
                      <a:gd name="connsiteY48" fmla="*/ 95903 h 507144"/>
                      <a:gd name="connsiteX49" fmla="*/ 604837 w 853440"/>
                      <a:gd name="connsiteY49" fmla="*/ 100427 h 507144"/>
                      <a:gd name="connsiteX50" fmla="*/ 581025 w 853440"/>
                      <a:gd name="connsiteY50" fmla="*/ 149004 h 507144"/>
                      <a:gd name="connsiteX51" fmla="*/ 579120 w 853440"/>
                      <a:gd name="connsiteY51" fmla="*/ 151862 h 507144"/>
                      <a:gd name="connsiteX52" fmla="*/ 576262 w 853440"/>
                      <a:gd name="connsiteY52" fmla="*/ 152814 h 507144"/>
                      <a:gd name="connsiteX53" fmla="*/ 575310 w 853440"/>
                      <a:gd name="connsiteY53" fmla="*/ 152814 h 507144"/>
                      <a:gd name="connsiteX54" fmla="*/ 572453 w 853440"/>
                      <a:gd name="connsiteY54" fmla="*/ 153767 h 507144"/>
                      <a:gd name="connsiteX55" fmla="*/ 574357 w 853440"/>
                      <a:gd name="connsiteY55" fmla="*/ 177579 h 507144"/>
                      <a:gd name="connsiteX56" fmla="*/ 584835 w 853440"/>
                      <a:gd name="connsiteY56" fmla="*/ 200439 h 507144"/>
                      <a:gd name="connsiteX57" fmla="*/ 588645 w 853440"/>
                      <a:gd name="connsiteY57" fmla="*/ 204249 h 507144"/>
                      <a:gd name="connsiteX58" fmla="*/ 611505 w 853440"/>
                      <a:gd name="connsiteY58" fmla="*/ 248064 h 507144"/>
                      <a:gd name="connsiteX59" fmla="*/ 611505 w 853440"/>
                      <a:gd name="connsiteY59" fmla="*/ 295689 h 507144"/>
                      <a:gd name="connsiteX60" fmla="*/ 654367 w 853440"/>
                      <a:gd name="connsiteY60" fmla="*/ 338552 h 507144"/>
                      <a:gd name="connsiteX61" fmla="*/ 697230 w 853440"/>
                      <a:gd name="connsiteY61" fmla="*/ 295689 h 507144"/>
                      <a:gd name="connsiteX62" fmla="*/ 697230 w 853440"/>
                      <a:gd name="connsiteY62" fmla="*/ 248064 h 507144"/>
                      <a:gd name="connsiteX63" fmla="*/ 720090 w 853440"/>
                      <a:gd name="connsiteY63" fmla="*/ 204249 h 507144"/>
                      <a:gd name="connsiteX64" fmla="*/ 723900 w 853440"/>
                      <a:gd name="connsiteY64" fmla="*/ 200439 h 507144"/>
                      <a:gd name="connsiteX65" fmla="*/ 734378 w 853440"/>
                      <a:gd name="connsiteY65" fmla="*/ 178532 h 507144"/>
                      <a:gd name="connsiteX66" fmla="*/ 736282 w 853440"/>
                      <a:gd name="connsiteY66" fmla="*/ 154719 h 507144"/>
                      <a:gd name="connsiteX67" fmla="*/ 732472 w 853440"/>
                      <a:gd name="connsiteY67" fmla="*/ 153767 h 507144"/>
                      <a:gd name="connsiteX68" fmla="*/ 728663 w 853440"/>
                      <a:gd name="connsiteY68" fmla="*/ 151862 h 507144"/>
                      <a:gd name="connsiteX69" fmla="*/ 727710 w 853440"/>
                      <a:gd name="connsiteY69" fmla="*/ 147099 h 507144"/>
                      <a:gd name="connsiteX70" fmla="*/ 718185 w 853440"/>
                      <a:gd name="connsiteY70" fmla="*/ 111857 h 507144"/>
                      <a:gd name="connsiteX71" fmla="*/ 643890 w 853440"/>
                      <a:gd name="connsiteY71" fmla="*/ 101379 h 507144"/>
                      <a:gd name="connsiteX72" fmla="*/ 622578 w 853440"/>
                      <a:gd name="connsiteY72" fmla="*/ 95903 h 507144"/>
                      <a:gd name="connsiteX73" fmla="*/ 446261 w 853440"/>
                      <a:gd name="connsiteY73" fmla="*/ 52192 h 507144"/>
                      <a:gd name="connsiteX74" fmla="*/ 528637 w 853440"/>
                      <a:gd name="connsiteY74" fmla="*/ 133764 h 507144"/>
                      <a:gd name="connsiteX75" fmla="*/ 548639 w 853440"/>
                      <a:gd name="connsiteY75" fmla="*/ 220442 h 507144"/>
                      <a:gd name="connsiteX76" fmla="*/ 518159 w 853440"/>
                      <a:gd name="connsiteY76" fmla="*/ 308072 h 507144"/>
                      <a:gd name="connsiteX77" fmla="*/ 624839 w 853440"/>
                      <a:gd name="connsiteY77" fmla="*/ 436659 h 507144"/>
                      <a:gd name="connsiteX78" fmla="*/ 426719 w 853440"/>
                      <a:gd name="connsiteY78" fmla="*/ 507144 h 507144"/>
                      <a:gd name="connsiteX79" fmla="*/ 228599 w 853440"/>
                      <a:gd name="connsiteY79" fmla="*/ 436659 h 507144"/>
                      <a:gd name="connsiteX80" fmla="*/ 333374 w 853440"/>
                      <a:gd name="connsiteY80" fmla="*/ 308072 h 507144"/>
                      <a:gd name="connsiteX81" fmla="*/ 303847 w 853440"/>
                      <a:gd name="connsiteY81" fmla="*/ 220442 h 507144"/>
                      <a:gd name="connsiteX82" fmla="*/ 323849 w 853440"/>
                      <a:gd name="connsiteY82" fmla="*/ 133764 h 507144"/>
                      <a:gd name="connsiteX83" fmla="*/ 404812 w 853440"/>
                      <a:gd name="connsiteY83" fmla="*/ 52802 h 507144"/>
                      <a:gd name="connsiteX84" fmla="*/ 446261 w 853440"/>
                      <a:gd name="connsiteY84" fmla="*/ 52192 h 507144"/>
                      <a:gd name="connsiteX85" fmla="*/ 647700 w 853440"/>
                      <a:gd name="connsiteY85" fmla="*/ 1367 h 507144"/>
                      <a:gd name="connsiteX86" fmla="*/ 703897 w 853440"/>
                      <a:gd name="connsiteY86" fmla="*/ 13749 h 507144"/>
                      <a:gd name="connsiteX87" fmla="*/ 730567 w 853440"/>
                      <a:gd name="connsiteY87" fmla="*/ 38514 h 507144"/>
                      <a:gd name="connsiteX88" fmla="*/ 750570 w 853440"/>
                      <a:gd name="connsiteY88" fmla="*/ 51849 h 507144"/>
                      <a:gd name="connsiteX89" fmla="*/ 760095 w 853440"/>
                      <a:gd name="connsiteY89" fmla="*/ 133764 h 507144"/>
                      <a:gd name="connsiteX90" fmla="*/ 759142 w 853440"/>
                      <a:gd name="connsiteY90" fmla="*/ 137574 h 507144"/>
                      <a:gd name="connsiteX91" fmla="*/ 762000 w 853440"/>
                      <a:gd name="connsiteY91" fmla="*/ 186152 h 507144"/>
                      <a:gd name="connsiteX92" fmla="*/ 745807 w 853440"/>
                      <a:gd name="connsiteY92" fmla="*/ 219489 h 507144"/>
                      <a:gd name="connsiteX93" fmla="*/ 726757 w 853440"/>
                      <a:gd name="connsiteY93" fmla="*/ 256637 h 507144"/>
                      <a:gd name="connsiteX94" fmla="*/ 726757 w 853440"/>
                      <a:gd name="connsiteY94" fmla="*/ 269972 h 507144"/>
                      <a:gd name="connsiteX95" fmla="*/ 853440 w 853440"/>
                      <a:gd name="connsiteY95" fmla="*/ 392844 h 507144"/>
                      <a:gd name="connsiteX96" fmla="*/ 728663 w 853440"/>
                      <a:gd name="connsiteY96" fmla="*/ 457614 h 507144"/>
                      <a:gd name="connsiteX97" fmla="*/ 665797 w 853440"/>
                      <a:gd name="connsiteY97" fmla="*/ 461424 h 507144"/>
                      <a:gd name="connsiteX98" fmla="*/ 647700 w 853440"/>
                      <a:gd name="connsiteY98" fmla="*/ 461424 h 507144"/>
                      <a:gd name="connsiteX99" fmla="*/ 637222 w 853440"/>
                      <a:gd name="connsiteY99" fmla="*/ 461424 h 507144"/>
                      <a:gd name="connsiteX100" fmla="*/ 643890 w 853440"/>
                      <a:gd name="connsiteY100" fmla="*/ 436659 h 507144"/>
                      <a:gd name="connsiteX101" fmla="*/ 552450 w 853440"/>
                      <a:gd name="connsiteY101" fmla="*/ 300452 h 507144"/>
                      <a:gd name="connsiteX102" fmla="*/ 564832 w 853440"/>
                      <a:gd name="connsiteY102" fmla="*/ 275687 h 507144"/>
                      <a:gd name="connsiteX103" fmla="*/ 581978 w 853440"/>
                      <a:gd name="connsiteY103" fmla="*/ 269972 h 507144"/>
                      <a:gd name="connsiteX104" fmla="*/ 581978 w 853440"/>
                      <a:gd name="connsiteY104" fmla="*/ 256637 h 507144"/>
                      <a:gd name="connsiteX105" fmla="*/ 570547 w 853440"/>
                      <a:gd name="connsiteY105" fmla="*/ 238539 h 507144"/>
                      <a:gd name="connsiteX106" fmla="*/ 567690 w 853440"/>
                      <a:gd name="connsiteY106" fmla="*/ 215679 h 507144"/>
                      <a:gd name="connsiteX107" fmla="*/ 547687 w 853440"/>
                      <a:gd name="connsiteY107" fmla="*/ 131859 h 507144"/>
                      <a:gd name="connsiteX108" fmla="*/ 547687 w 853440"/>
                      <a:gd name="connsiteY108" fmla="*/ 130907 h 507144"/>
                      <a:gd name="connsiteX109" fmla="*/ 547687 w 853440"/>
                      <a:gd name="connsiteY109" fmla="*/ 86139 h 507144"/>
                      <a:gd name="connsiteX110" fmla="*/ 575310 w 853440"/>
                      <a:gd name="connsiteY110" fmla="*/ 38514 h 507144"/>
                      <a:gd name="connsiteX111" fmla="*/ 600075 w 853440"/>
                      <a:gd name="connsiteY111" fmla="*/ 17559 h 507144"/>
                      <a:gd name="connsiteX112" fmla="*/ 624840 w 853440"/>
                      <a:gd name="connsiteY112" fmla="*/ 5177 h 507144"/>
                      <a:gd name="connsiteX113" fmla="*/ 647700 w 853440"/>
                      <a:gd name="connsiteY113" fmla="*/ 1367 h 507144"/>
                      <a:gd name="connsiteX114" fmla="*/ 191453 w 853440"/>
                      <a:gd name="connsiteY114" fmla="*/ 414 h 507144"/>
                      <a:gd name="connsiteX115" fmla="*/ 247650 w 853440"/>
                      <a:gd name="connsiteY115" fmla="*/ 12796 h 507144"/>
                      <a:gd name="connsiteX116" fmla="*/ 274320 w 853440"/>
                      <a:gd name="connsiteY116" fmla="*/ 37561 h 507144"/>
                      <a:gd name="connsiteX117" fmla="*/ 294323 w 853440"/>
                      <a:gd name="connsiteY117" fmla="*/ 50896 h 507144"/>
                      <a:gd name="connsiteX118" fmla="*/ 303848 w 853440"/>
                      <a:gd name="connsiteY118" fmla="*/ 132811 h 507144"/>
                      <a:gd name="connsiteX119" fmla="*/ 302895 w 853440"/>
                      <a:gd name="connsiteY119" fmla="*/ 136621 h 507144"/>
                      <a:gd name="connsiteX120" fmla="*/ 302895 w 853440"/>
                      <a:gd name="connsiteY120" fmla="*/ 137574 h 507144"/>
                      <a:gd name="connsiteX121" fmla="*/ 284798 w 853440"/>
                      <a:gd name="connsiteY121" fmla="*/ 215679 h 507144"/>
                      <a:gd name="connsiteX122" fmla="*/ 281940 w 853440"/>
                      <a:gd name="connsiteY122" fmla="*/ 237586 h 507144"/>
                      <a:gd name="connsiteX123" fmla="*/ 270510 w 853440"/>
                      <a:gd name="connsiteY123" fmla="*/ 256636 h 507144"/>
                      <a:gd name="connsiteX124" fmla="*/ 270510 w 853440"/>
                      <a:gd name="connsiteY124" fmla="*/ 269971 h 507144"/>
                      <a:gd name="connsiteX125" fmla="*/ 288608 w 853440"/>
                      <a:gd name="connsiteY125" fmla="*/ 275686 h 507144"/>
                      <a:gd name="connsiteX126" fmla="*/ 300990 w 853440"/>
                      <a:gd name="connsiteY126" fmla="*/ 299499 h 507144"/>
                      <a:gd name="connsiteX127" fmla="*/ 209550 w 853440"/>
                      <a:gd name="connsiteY127" fmla="*/ 436659 h 507144"/>
                      <a:gd name="connsiteX128" fmla="*/ 215265 w 853440"/>
                      <a:gd name="connsiteY128" fmla="*/ 459519 h 507144"/>
                      <a:gd name="connsiteX129" fmla="*/ 206693 w 853440"/>
                      <a:gd name="connsiteY129" fmla="*/ 459519 h 507144"/>
                      <a:gd name="connsiteX130" fmla="*/ 188595 w 853440"/>
                      <a:gd name="connsiteY130" fmla="*/ 459519 h 507144"/>
                      <a:gd name="connsiteX131" fmla="*/ 125730 w 853440"/>
                      <a:gd name="connsiteY131" fmla="*/ 455709 h 507144"/>
                      <a:gd name="connsiteX132" fmla="*/ 0 w 853440"/>
                      <a:gd name="connsiteY132" fmla="*/ 389986 h 507144"/>
                      <a:gd name="connsiteX133" fmla="*/ 124778 w 853440"/>
                      <a:gd name="connsiteY133" fmla="*/ 268066 h 507144"/>
                      <a:gd name="connsiteX134" fmla="*/ 124778 w 853440"/>
                      <a:gd name="connsiteY134" fmla="*/ 254731 h 507144"/>
                      <a:gd name="connsiteX135" fmla="*/ 105728 w 853440"/>
                      <a:gd name="connsiteY135" fmla="*/ 217584 h 507144"/>
                      <a:gd name="connsiteX136" fmla="*/ 89535 w 853440"/>
                      <a:gd name="connsiteY136" fmla="*/ 184246 h 507144"/>
                      <a:gd name="connsiteX137" fmla="*/ 92393 w 853440"/>
                      <a:gd name="connsiteY137" fmla="*/ 136621 h 507144"/>
                      <a:gd name="connsiteX138" fmla="*/ 91440 w 853440"/>
                      <a:gd name="connsiteY138" fmla="*/ 131859 h 507144"/>
                      <a:gd name="connsiteX139" fmla="*/ 91440 w 853440"/>
                      <a:gd name="connsiteY139" fmla="*/ 129954 h 507144"/>
                      <a:gd name="connsiteX140" fmla="*/ 91440 w 853440"/>
                      <a:gd name="connsiteY140" fmla="*/ 85186 h 507144"/>
                      <a:gd name="connsiteX141" fmla="*/ 119063 w 853440"/>
                      <a:gd name="connsiteY141" fmla="*/ 37561 h 507144"/>
                      <a:gd name="connsiteX142" fmla="*/ 143828 w 853440"/>
                      <a:gd name="connsiteY142" fmla="*/ 16606 h 507144"/>
                      <a:gd name="connsiteX143" fmla="*/ 168593 w 853440"/>
                      <a:gd name="connsiteY143" fmla="*/ 4224 h 507144"/>
                      <a:gd name="connsiteX144" fmla="*/ 191453 w 853440"/>
                      <a:gd name="connsiteY144" fmla="*/ 414 h 507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</a:cxnLst>
                    <a:rect l="l" t="t" r="r" b="b"/>
                    <a:pathLst>
                      <a:path w="853440" h="507144">
                        <a:moveTo>
                          <a:pt x="444817" y="130907"/>
                        </a:moveTo>
                        <a:cubicBezTo>
                          <a:pt x="409574" y="162339"/>
                          <a:pt x="378142" y="165197"/>
                          <a:pt x="361949" y="164244"/>
                        </a:cubicBezTo>
                        <a:cubicBezTo>
                          <a:pt x="358139" y="164244"/>
                          <a:pt x="355281" y="168054"/>
                          <a:pt x="355281" y="170912"/>
                        </a:cubicBezTo>
                        <a:lnTo>
                          <a:pt x="355281" y="194724"/>
                        </a:lnTo>
                        <a:lnTo>
                          <a:pt x="358139" y="226157"/>
                        </a:lnTo>
                        <a:cubicBezTo>
                          <a:pt x="361949" y="243302"/>
                          <a:pt x="371474" y="259494"/>
                          <a:pt x="385762" y="270924"/>
                        </a:cubicBezTo>
                        <a:cubicBezTo>
                          <a:pt x="386714" y="271877"/>
                          <a:pt x="387667" y="272829"/>
                          <a:pt x="387667" y="274734"/>
                        </a:cubicBezTo>
                        <a:lnTo>
                          <a:pt x="387667" y="306167"/>
                        </a:lnTo>
                        <a:cubicBezTo>
                          <a:pt x="387667" y="312834"/>
                          <a:pt x="384809" y="318549"/>
                          <a:pt x="379094" y="321407"/>
                        </a:cubicBezTo>
                        <a:lnTo>
                          <a:pt x="420052" y="374747"/>
                        </a:lnTo>
                        <a:cubicBezTo>
                          <a:pt x="420052" y="374747"/>
                          <a:pt x="420052" y="375699"/>
                          <a:pt x="421004" y="375699"/>
                        </a:cubicBezTo>
                        <a:cubicBezTo>
                          <a:pt x="424814" y="378557"/>
                          <a:pt x="428624" y="377604"/>
                          <a:pt x="431482" y="374747"/>
                        </a:cubicBezTo>
                        <a:lnTo>
                          <a:pt x="472439" y="321407"/>
                        </a:lnTo>
                        <a:cubicBezTo>
                          <a:pt x="467677" y="318549"/>
                          <a:pt x="463867" y="312834"/>
                          <a:pt x="463867" y="307119"/>
                        </a:cubicBezTo>
                        <a:lnTo>
                          <a:pt x="463867" y="275687"/>
                        </a:lnTo>
                        <a:cubicBezTo>
                          <a:pt x="463867" y="274734"/>
                          <a:pt x="464819" y="272829"/>
                          <a:pt x="465772" y="271877"/>
                        </a:cubicBezTo>
                        <a:cubicBezTo>
                          <a:pt x="483869" y="256637"/>
                          <a:pt x="494347" y="234729"/>
                          <a:pt x="495299" y="210917"/>
                        </a:cubicBezTo>
                        <a:lnTo>
                          <a:pt x="496252" y="171864"/>
                        </a:lnTo>
                        <a:cubicBezTo>
                          <a:pt x="496252" y="169007"/>
                          <a:pt x="494347" y="166149"/>
                          <a:pt x="491489" y="164244"/>
                        </a:cubicBezTo>
                        <a:cubicBezTo>
                          <a:pt x="477202" y="157577"/>
                          <a:pt x="464819" y="146147"/>
                          <a:pt x="456247" y="132812"/>
                        </a:cubicBezTo>
                        <a:cubicBezTo>
                          <a:pt x="456247" y="132812"/>
                          <a:pt x="455294" y="131859"/>
                          <a:pt x="455294" y="131859"/>
                        </a:cubicBezTo>
                        <a:cubicBezTo>
                          <a:pt x="452437" y="129002"/>
                          <a:pt x="447674" y="128049"/>
                          <a:pt x="444817" y="130907"/>
                        </a:cubicBezTo>
                        <a:close/>
                        <a:moveTo>
                          <a:pt x="166331" y="96855"/>
                        </a:moveTo>
                        <a:cubicBezTo>
                          <a:pt x="159783" y="96616"/>
                          <a:pt x="153829" y="98045"/>
                          <a:pt x="148590" y="101379"/>
                        </a:cubicBezTo>
                        <a:cubicBezTo>
                          <a:pt x="127635" y="113761"/>
                          <a:pt x="124778" y="149956"/>
                          <a:pt x="124778" y="149956"/>
                        </a:cubicBezTo>
                        <a:cubicBezTo>
                          <a:pt x="124778" y="150909"/>
                          <a:pt x="123825" y="151861"/>
                          <a:pt x="122873" y="152814"/>
                        </a:cubicBezTo>
                        <a:cubicBezTo>
                          <a:pt x="121920" y="153766"/>
                          <a:pt x="120968" y="153766"/>
                          <a:pt x="120015" y="153766"/>
                        </a:cubicBezTo>
                        <a:lnTo>
                          <a:pt x="119063" y="153766"/>
                        </a:lnTo>
                        <a:cubicBezTo>
                          <a:pt x="118110" y="153766"/>
                          <a:pt x="117158" y="153766"/>
                          <a:pt x="116205" y="154719"/>
                        </a:cubicBezTo>
                        <a:cubicBezTo>
                          <a:pt x="116205" y="156624"/>
                          <a:pt x="113348" y="161386"/>
                          <a:pt x="118110" y="178531"/>
                        </a:cubicBezTo>
                        <a:cubicBezTo>
                          <a:pt x="123825" y="200439"/>
                          <a:pt x="128588" y="201391"/>
                          <a:pt x="128588" y="201391"/>
                        </a:cubicBezTo>
                        <a:cubicBezTo>
                          <a:pt x="130493" y="201391"/>
                          <a:pt x="132398" y="203296"/>
                          <a:pt x="132398" y="205201"/>
                        </a:cubicBezTo>
                        <a:cubicBezTo>
                          <a:pt x="134303" y="219489"/>
                          <a:pt x="141923" y="235681"/>
                          <a:pt x="155258" y="249016"/>
                        </a:cubicBezTo>
                        <a:lnTo>
                          <a:pt x="155258" y="303309"/>
                        </a:lnTo>
                        <a:lnTo>
                          <a:pt x="184785" y="334741"/>
                        </a:lnTo>
                        <a:cubicBezTo>
                          <a:pt x="191453" y="342361"/>
                          <a:pt x="203835" y="342361"/>
                          <a:pt x="210503" y="335694"/>
                        </a:cubicBezTo>
                        <a:lnTo>
                          <a:pt x="240030" y="304261"/>
                        </a:lnTo>
                        <a:lnTo>
                          <a:pt x="240030" y="249969"/>
                        </a:lnTo>
                        <a:cubicBezTo>
                          <a:pt x="252413" y="237586"/>
                          <a:pt x="260985" y="220441"/>
                          <a:pt x="262890" y="206154"/>
                        </a:cubicBezTo>
                        <a:cubicBezTo>
                          <a:pt x="262890" y="204249"/>
                          <a:pt x="264795" y="202344"/>
                          <a:pt x="266700" y="202344"/>
                        </a:cubicBezTo>
                        <a:cubicBezTo>
                          <a:pt x="266700" y="202344"/>
                          <a:pt x="271463" y="201391"/>
                          <a:pt x="278130" y="179484"/>
                        </a:cubicBezTo>
                        <a:cubicBezTo>
                          <a:pt x="283845" y="162339"/>
                          <a:pt x="280988" y="156624"/>
                          <a:pt x="280035" y="155671"/>
                        </a:cubicBezTo>
                        <a:cubicBezTo>
                          <a:pt x="279083" y="154719"/>
                          <a:pt x="278130" y="154719"/>
                          <a:pt x="276225" y="154719"/>
                        </a:cubicBezTo>
                        <a:cubicBezTo>
                          <a:pt x="275273" y="154719"/>
                          <a:pt x="273368" y="153766"/>
                          <a:pt x="272415" y="152814"/>
                        </a:cubicBezTo>
                        <a:cubicBezTo>
                          <a:pt x="271463" y="150909"/>
                          <a:pt x="270510" y="149956"/>
                          <a:pt x="271463" y="148051"/>
                        </a:cubicBezTo>
                        <a:cubicBezTo>
                          <a:pt x="272415" y="144241"/>
                          <a:pt x="277178" y="125191"/>
                          <a:pt x="261938" y="112809"/>
                        </a:cubicBezTo>
                        <a:cubicBezTo>
                          <a:pt x="246698" y="115666"/>
                          <a:pt x="221933" y="116619"/>
                          <a:pt x="187643" y="102331"/>
                        </a:cubicBezTo>
                        <a:cubicBezTo>
                          <a:pt x="180023" y="98998"/>
                          <a:pt x="172880" y="97093"/>
                          <a:pt x="166331" y="96855"/>
                        </a:cubicBezTo>
                        <a:close/>
                        <a:moveTo>
                          <a:pt x="622578" y="95903"/>
                        </a:moveTo>
                        <a:cubicBezTo>
                          <a:pt x="616030" y="95664"/>
                          <a:pt x="610076" y="97093"/>
                          <a:pt x="604837" y="100427"/>
                        </a:cubicBezTo>
                        <a:cubicBezTo>
                          <a:pt x="583882" y="112809"/>
                          <a:pt x="581025" y="149004"/>
                          <a:pt x="581025" y="149004"/>
                        </a:cubicBezTo>
                        <a:cubicBezTo>
                          <a:pt x="581025" y="149957"/>
                          <a:pt x="580073" y="150909"/>
                          <a:pt x="579120" y="151862"/>
                        </a:cubicBezTo>
                        <a:cubicBezTo>
                          <a:pt x="578167" y="152814"/>
                          <a:pt x="577215" y="152814"/>
                          <a:pt x="576262" y="152814"/>
                        </a:cubicBezTo>
                        <a:lnTo>
                          <a:pt x="575310" y="152814"/>
                        </a:lnTo>
                        <a:cubicBezTo>
                          <a:pt x="574357" y="152814"/>
                          <a:pt x="573405" y="152814"/>
                          <a:pt x="572453" y="153767"/>
                        </a:cubicBezTo>
                        <a:cubicBezTo>
                          <a:pt x="572453" y="155672"/>
                          <a:pt x="569595" y="160434"/>
                          <a:pt x="574357" y="177579"/>
                        </a:cubicBezTo>
                        <a:cubicBezTo>
                          <a:pt x="580073" y="199487"/>
                          <a:pt x="584835" y="200439"/>
                          <a:pt x="584835" y="200439"/>
                        </a:cubicBezTo>
                        <a:cubicBezTo>
                          <a:pt x="586740" y="200439"/>
                          <a:pt x="588645" y="202344"/>
                          <a:pt x="588645" y="204249"/>
                        </a:cubicBezTo>
                        <a:cubicBezTo>
                          <a:pt x="590550" y="218537"/>
                          <a:pt x="598170" y="234729"/>
                          <a:pt x="611505" y="248064"/>
                        </a:cubicBezTo>
                        <a:lnTo>
                          <a:pt x="611505" y="295689"/>
                        </a:lnTo>
                        <a:cubicBezTo>
                          <a:pt x="611505" y="319502"/>
                          <a:pt x="630555" y="338552"/>
                          <a:pt x="654367" y="338552"/>
                        </a:cubicBezTo>
                        <a:cubicBezTo>
                          <a:pt x="678180" y="338552"/>
                          <a:pt x="697230" y="319502"/>
                          <a:pt x="697230" y="295689"/>
                        </a:cubicBezTo>
                        <a:lnTo>
                          <a:pt x="697230" y="248064"/>
                        </a:lnTo>
                        <a:cubicBezTo>
                          <a:pt x="709613" y="235682"/>
                          <a:pt x="718185" y="218537"/>
                          <a:pt x="720090" y="204249"/>
                        </a:cubicBezTo>
                        <a:cubicBezTo>
                          <a:pt x="720090" y="202344"/>
                          <a:pt x="721995" y="200439"/>
                          <a:pt x="723900" y="200439"/>
                        </a:cubicBezTo>
                        <a:cubicBezTo>
                          <a:pt x="723900" y="200439"/>
                          <a:pt x="728663" y="199487"/>
                          <a:pt x="734378" y="178532"/>
                        </a:cubicBezTo>
                        <a:cubicBezTo>
                          <a:pt x="740092" y="161387"/>
                          <a:pt x="737235" y="155672"/>
                          <a:pt x="736282" y="154719"/>
                        </a:cubicBezTo>
                        <a:cubicBezTo>
                          <a:pt x="735330" y="153767"/>
                          <a:pt x="734378" y="153767"/>
                          <a:pt x="732472" y="153767"/>
                        </a:cubicBezTo>
                        <a:cubicBezTo>
                          <a:pt x="731520" y="153767"/>
                          <a:pt x="729615" y="152814"/>
                          <a:pt x="728663" y="151862"/>
                        </a:cubicBezTo>
                        <a:cubicBezTo>
                          <a:pt x="727710" y="149957"/>
                          <a:pt x="726757" y="149004"/>
                          <a:pt x="727710" y="147099"/>
                        </a:cubicBezTo>
                        <a:cubicBezTo>
                          <a:pt x="728663" y="143289"/>
                          <a:pt x="733425" y="124239"/>
                          <a:pt x="718185" y="111857"/>
                        </a:cubicBezTo>
                        <a:cubicBezTo>
                          <a:pt x="702945" y="114714"/>
                          <a:pt x="678180" y="115667"/>
                          <a:pt x="643890" y="101379"/>
                        </a:cubicBezTo>
                        <a:cubicBezTo>
                          <a:pt x="636270" y="98046"/>
                          <a:pt x="629127" y="96141"/>
                          <a:pt x="622578" y="95903"/>
                        </a:cubicBezTo>
                        <a:close/>
                        <a:moveTo>
                          <a:pt x="446261" y="52192"/>
                        </a:moveTo>
                        <a:cubicBezTo>
                          <a:pt x="486310" y="59826"/>
                          <a:pt x="520065" y="90902"/>
                          <a:pt x="528637" y="133764"/>
                        </a:cubicBezTo>
                        <a:lnTo>
                          <a:pt x="548639" y="220442"/>
                        </a:lnTo>
                        <a:cubicBezTo>
                          <a:pt x="556259" y="252827"/>
                          <a:pt x="543877" y="287117"/>
                          <a:pt x="518159" y="308072"/>
                        </a:cubicBezTo>
                        <a:cubicBezTo>
                          <a:pt x="561022" y="320454"/>
                          <a:pt x="623887" y="351887"/>
                          <a:pt x="624839" y="436659"/>
                        </a:cubicBezTo>
                        <a:cubicBezTo>
                          <a:pt x="624839" y="475712"/>
                          <a:pt x="536257" y="507144"/>
                          <a:pt x="426719" y="507144"/>
                        </a:cubicBezTo>
                        <a:cubicBezTo>
                          <a:pt x="317181" y="507144"/>
                          <a:pt x="228599" y="475712"/>
                          <a:pt x="228599" y="436659"/>
                        </a:cubicBezTo>
                        <a:cubicBezTo>
                          <a:pt x="228599" y="349029"/>
                          <a:pt x="291464" y="320454"/>
                          <a:pt x="333374" y="308072"/>
                        </a:cubicBezTo>
                        <a:cubicBezTo>
                          <a:pt x="307656" y="287117"/>
                          <a:pt x="296227" y="252827"/>
                          <a:pt x="303847" y="220442"/>
                        </a:cubicBezTo>
                        <a:lnTo>
                          <a:pt x="323849" y="133764"/>
                        </a:lnTo>
                        <a:cubicBezTo>
                          <a:pt x="332422" y="92807"/>
                          <a:pt x="363854" y="61374"/>
                          <a:pt x="404812" y="52802"/>
                        </a:cubicBezTo>
                        <a:cubicBezTo>
                          <a:pt x="418862" y="49706"/>
                          <a:pt x="432911" y="49647"/>
                          <a:pt x="446261" y="52192"/>
                        </a:cubicBezTo>
                        <a:close/>
                        <a:moveTo>
                          <a:pt x="647700" y="1367"/>
                        </a:moveTo>
                        <a:cubicBezTo>
                          <a:pt x="667703" y="-538"/>
                          <a:pt x="686753" y="4224"/>
                          <a:pt x="703897" y="13749"/>
                        </a:cubicBezTo>
                        <a:cubicBezTo>
                          <a:pt x="714375" y="19464"/>
                          <a:pt x="723900" y="28037"/>
                          <a:pt x="730567" y="38514"/>
                        </a:cubicBezTo>
                        <a:cubicBezTo>
                          <a:pt x="738188" y="40419"/>
                          <a:pt x="745807" y="45182"/>
                          <a:pt x="750570" y="51849"/>
                        </a:cubicBezTo>
                        <a:cubicBezTo>
                          <a:pt x="762953" y="68042"/>
                          <a:pt x="766763" y="95664"/>
                          <a:pt x="760095" y="133764"/>
                        </a:cubicBezTo>
                        <a:cubicBezTo>
                          <a:pt x="760095" y="134717"/>
                          <a:pt x="759142" y="136622"/>
                          <a:pt x="759142" y="137574"/>
                        </a:cubicBezTo>
                        <a:cubicBezTo>
                          <a:pt x="769620" y="152814"/>
                          <a:pt x="765810" y="172817"/>
                          <a:pt x="762000" y="186152"/>
                        </a:cubicBezTo>
                        <a:cubicBezTo>
                          <a:pt x="760095" y="193772"/>
                          <a:pt x="755332" y="209012"/>
                          <a:pt x="745807" y="219489"/>
                        </a:cubicBezTo>
                        <a:cubicBezTo>
                          <a:pt x="741045" y="232824"/>
                          <a:pt x="735330" y="245207"/>
                          <a:pt x="726757" y="256637"/>
                        </a:cubicBezTo>
                        <a:lnTo>
                          <a:pt x="726757" y="269972"/>
                        </a:lnTo>
                        <a:cubicBezTo>
                          <a:pt x="764857" y="278544"/>
                          <a:pt x="851535" y="322359"/>
                          <a:pt x="853440" y="392844"/>
                        </a:cubicBezTo>
                        <a:cubicBezTo>
                          <a:pt x="853440" y="422372"/>
                          <a:pt x="802005" y="447137"/>
                          <a:pt x="728663" y="457614"/>
                        </a:cubicBezTo>
                        <a:cubicBezTo>
                          <a:pt x="707707" y="460472"/>
                          <a:pt x="686753" y="461424"/>
                          <a:pt x="665797" y="461424"/>
                        </a:cubicBezTo>
                        <a:lnTo>
                          <a:pt x="647700" y="461424"/>
                        </a:lnTo>
                        <a:cubicBezTo>
                          <a:pt x="643890" y="461424"/>
                          <a:pt x="641032" y="461424"/>
                          <a:pt x="637222" y="461424"/>
                        </a:cubicBezTo>
                        <a:cubicBezTo>
                          <a:pt x="641032" y="453804"/>
                          <a:pt x="643890" y="445232"/>
                          <a:pt x="643890" y="436659"/>
                        </a:cubicBezTo>
                        <a:cubicBezTo>
                          <a:pt x="643890" y="373794"/>
                          <a:pt x="612457" y="327122"/>
                          <a:pt x="552450" y="300452"/>
                        </a:cubicBezTo>
                        <a:cubicBezTo>
                          <a:pt x="557212" y="292832"/>
                          <a:pt x="561975" y="284259"/>
                          <a:pt x="564832" y="275687"/>
                        </a:cubicBezTo>
                        <a:cubicBezTo>
                          <a:pt x="570547" y="272829"/>
                          <a:pt x="577215" y="270924"/>
                          <a:pt x="581978" y="269972"/>
                        </a:cubicBezTo>
                        <a:lnTo>
                          <a:pt x="581978" y="256637"/>
                        </a:lnTo>
                        <a:cubicBezTo>
                          <a:pt x="577215" y="250922"/>
                          <a:pt x="573405" y="245207"/>
                          <a:pt x="570547" y="238539"/>
                        </a:cubicBezTo>
                        <a:cubicBezTo>
                          <a:pt x="570547" y="230919"/>
                          <a:pt x="569595" y="223299"/>
                          <a:pt x="567690" y="215679"/>
                        </a:cubicBezTo>
                        <a:lnTo>
                          <a:pt x="547687" y="131859"/>
                        </a:lnTo>
                        <a:lnTo>
                          <a:pt x="547687" y="130907"/>
                        </a:lnTo>
                        <a:cubicBezTo>
                          <a:pt x="543878" y="115667"/>
                          <a:pt x="543878" y="100427"/>
                          <a:pt x="547687" y="86139"/>
                        </a:cubicBezTo>
                        <a:cubicBezTo>
                          <a:pt x="552450" y="68042"/>
                          <a:pt x="561975" y="51849"/>
                          <a:pt x="575310" y="38514"/>
                        </a:cubicBezTo>
                        <a:cubicBezTo>
                          <a:pt x="582930" y="30894"/>
                          <a:pt x="590550" y="23274"/>
                          <a:pt x="600075" y="17559"/>
                        </a:cubicBezTo>
                        <a:cubicBezTo>
                          <a:pt x="607695" y="12797"/>
                          <a:pt x="616267" y="8034"/>
                          <a:pt x="624840" y="5177"/>
                        </a:cubicBezTo>
                        <a:cubicBezTo>
                          <a:pt x="632460" y="3272"/>
                          <a:pt x="640080" y="1367"/>
                          <a:pt x="647700" y="1367"/>
                        </a:cubicBezTo>
                        <a:close/>
                        <a:moveTo>
                          <a:pt x="191453" y="414"/>
                        </a:moveTo>
                        <a:cubicBezTo>
                          <a:pt x="211455" y="-1491"/>
                          <a:pt x="230505" y="3271"/>
                          <a:pt x="247650" y="12796"/>
                        </a:cubicBezTo>
                        <a:cubicBezTo>
                          <a:pt x="258128" y="18511"/>
                          <a:pt x="267653" y="27084"/>
                          <a:pt x="274320" y="37561"/>
                        </a:cubicBezTo>
                        <a:cubicBezTo>
                          <a:pt x="281940" y="39466"/>
                          <a:pt x="289560" y="44229"/>
                          <a:pt x="294323" y="50896"/>
                        </a:cubicBezTo>
                        <a:cubicBezTo>
                          <a:pt x="306705" y="67089"/>
                          <a:pt x="310515" y="94711"/>
                          <a:pt x="303848" y="132811"/>
                        </a:cubicBezTo>
                        <a:cubicBezTo>
                          <a:pt x="303848" y="133764"/>
                          <a:pt x="302895" y="135669"/>
                          <a:pt x="302895" y="136621"/>
                        </a:cubicBezTo>
                        <a:cubicBezTo>
                          <a:pt x="302895" y="136621"/>
                          <a:pt x="302895" y="137574"/>
                          <a:pt x="302895" y="137574"/>
                        </a:cubicBezTo>
                        <a:lnTo>
                          <a:pt x="284798" y="215679"/>
                        </a:lnTo>
                        <a:cubicBezTo>
                          <a:pt x="282893" y="223299"/>
                          <a:pt x="281940" y="229966"/>
                          <a:pt x="281940" y="237586"/>
                        </a:cubicBezTo>
                        <a:cubicBezTo>
                          <a:pt x="279083" y="244254"/>
                          <a:pt x="275273" y="250921"/>
                          <a:pt x="270510" y="256636"/>
                        </a:cubicBezTo>
                        <a:lnTo>
                          <a:pt x="270510" y="269971"/>
                        </a:lnTo>
                        <a:cubicBezTo>
                          <a:pt x="276225" y="270924"/>
                          <a:pt x="281940" y="272829"/>
                          <a:pt x="288608" y="275686"/>
                        </a:cubicBezTo>
                        <a:cubicBezTo>
                          <a:pt x="292418" y="284259"/>
                          <a:pt x="296228" y="291879"/>
                          <a:pt x="300990" y="299499"/>
                        </a:cubicBezTo>
                        <a:cubicBezTo>
                          <a:pt x="240030" y="325216"/>
                          <a:pt x="209550" y="370936"/>
                          <a:pt x="209550" y="436659"/>
                        </a:cubicBezTo>
                        <a:cubicBezTo>
                          <a:pt x="209550" y="445231"/>
                          <a:pt x="212408" y="453804"/>
                          <a:pt x="215265" y="459519"/>
                        </a:cubicBezTo>
                        <a:cubicBezTo>
                          <a:pt x="212408" y="459519"/>
                          <a:pt x="209550" y="459519"/>
                          <a:pt x="206693" y="459519"/>
                        </a:cubicBezTo>
                        <a:lnTo>
                          <a:pt x="188595" y="459519"/>
                        </a:lnTo>
                        <a:cubicBezTo>
                          <a:pt x="167640" y="459519"/>
                          <a:pt x="146685" y="458566"/>
                          <a:pt x="125730" y="455709"/>
                        </a:cubicBezTo>
                        <a:cubicBezTo>
                          <a:pt x="52388" y="445231"/>
                          <a:pt x="0" y="419514"/>
                          <a:pt x="0" y="389986"/>
                        </a:cubicBezTo>
                        <a:cubicBezTo>
                          <a:pt x="0" y="320454"/>
                          <a:pt x="86678" y="276639"/>
                          <a:pt x="124778" y="268066"/>
                        </a:cubicBezTo>
                        <a:lnTo>
                          <a:pt x="124778" y="254731"/>
                        </a:lnTo>
                        <a:cubicBezTo>
                          <a:pt x="116205" y="244254"/>
                          <a:pt x="109538" y="230919"/>
                          <a:pt x="105728" y="217584"/>
                        </a:cubicBezTo>
                        <a:cubicBezTo>
                          <a:pt x="96203" y="208059"/>
                          <a:pt x="91440" y="191866"/>
                          <a:pt x="89535" y="184246"/>
                        </a:cubicBezTo>
                        <a:cubicBezTo>
                          <a:pt x="85725" y="170911"/>
                          <a:pt x="81915" y="150909"/>
                          <a:pt x="92393" y="136621"/>
                        </a:cubicBezTo>
                        <a:cubicBezTo>
                          <a:pt x="92393" y="134716"/>
                          <a:pt x="91440" y="132811"/>
                          <a:pt x="91440" y="131859"/>
                        </a:cubicBezTo>
                        <a:lnTo>
                          <a:pt x="91440" y="129954"/>
                        </a:lnTo>
                        <a:cubicBezTo>
                          <a:pt x="87630" y="114714"/>
                          <a:pt x="87630" y="99474"/>
                          <a:pt x="91440" y="85186"/>
                        </a:cubicBezTo>
                        <a:cubicBezTo>
                          <a:pt x="96203" y="67089"/>
                          <a:pt x="105728" y="50896"/>
                          <a:pt x="119063" y="37561"/>
                        </a:cubicBezTo>
                        <a:cubicBezTo>
                          <a:pt x="126683" y="29941"/>
                          <a:pt x="134303" y="22321"/>
                          <a:pt x="143828" y="16606"/>
                        </a:cubicBezTo>
                        <a:cubicBezTo>
                          <a:pt x="151448" y="11844"/>
                          <a:pt x="160020" y="7081"/>
                          <a:pt x="168593" y="4224"/>
                        </a:cubicBezTo>
                        <a:cubicBezTo>
                          <a:pt x="176213" y="2319"/>
                          <a:pt x="183833" y="414"/>
                          <a:pt x="191453" y="41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2D45EBDB-35E9-4706-82A7-56E34CB93201}"/>
                    </a:ext>
                  </a:extLst>
                </p:cNvPr>
                <p:cNvGrpSpPr/>
                <p:nvPr/>
              </p:nvGrpSpPr>
              <p:grpSpPr>
                <a:xfrm>
                  <a:off x="7027058" y="3412655"/>
                  <a:ext cx="4575284" cy="718489"/>
                  <a:chOff x="7136483" y="1463106"/>
                  <a:chExt cx="4380167" cy="687848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01C2A96-508E-4255-AE4C-D7C956642F27}"/>
                      </a:ext>
                    </a:extLst>
                  </p:cNvPr>
                  <p:cNvSpPr/>
                  <p:nvPr/>
                </p:nvSpPr>
                <p:spPr>
                  <a:xfrm flipH="1">
                    <a:off x="7136483" y="1750838"/>
                    <a:ext cx="4380167" cy="40011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This slide is 100% editable. Adapt it to your needs and capture your audience's attention.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DB59440-EE6A-4D10-9536-E7044E4E4CC2}"/>
                      </a:ext>
                    </a:extLst>
                  </p:cNvPr>
                  <p:cNvSpPr/>
                  <p:nvPr/>
                </p:nvSpPr>
                <p:spPr>
                  <a:xfrm>
                    <a:off x="7136483" y="1463106"/>
                    <a:ext cx="1598328" cy="276414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rPr>
                      <a:t>Your Text Here</a:t>
                    </a:r>
                  </a:p>
                </p:txBody>
              </p:sp>
            </p:grpSp>
          </p:grp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F232E8E-50A5-4C96-9A45-91E4D3FAD149}"/>
              </a:ext>
            </a:extLst>
          </p:cNvPr>
          <p:cNvGrpSpPr/>
          <p:nvPr/>
        </p:nvGrpSpPr>
        <p:grpSpPr>
          <a:xfrm>
            <a:off x="2933981" y="711382"/>
            <a:ext cx="6334597" cy="103690"/>
            <a:chOff x="2936059" y="711382"/>
            <a:chExt cx="6334597" cy="10369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1F755E-2662-4DCE-9AA4-013E7D95B03A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59" y="711382"/>
              <a:ext cx="6334597" cy="223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F27A6B-F83F-466F-960E-B9BBBCC1E0C5}"/>
                </a:ext>
              </a:extLst>
            </p:cNvPr>
            <p:cNvSpPr/>
            <p:nvPr/>
          </p:nvSpPr>
          <p:spPr>
            <a:xfrm>
              <a:off x="4881884" y="765174"/>
              <a:ext cx="2442946" cy="498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184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pc37</dc:creator>
  <cp:lastModifiedBy>slide19</cp:lastModifiedBy>
  <cp:revision>105</cp:revision>
  <dcterms:created xsi:type="dcterms:W3CDTF">2022-03-03T10:29:11Z</dcterms:created>
  <dcterms:modified xsi:type="dcterms:W3CDTF">2022-05-27T07:29:33Z</dcterms:modified>
</cp:coreProperties>
</file>