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2"/>
  </p:notesMasterIdLst>
  <p:handoutMasterIdLst>
    <p:handoutMasterId r:id="rId13"/>
  </p:handoutMasterIdLst>
  <p:sldIdLst>
    <p:sldId id="256" r:id="rId5"/>
    <p:sldId id="276" r:id="rId6"/>
    <p:sldId id="277" r:id="rId7"/>
    <p:sldId id="288" r:id="rId8"/>
    <p:sldId id="289" r:id="rId9"/>
    <p:sldId id="290" r:id="rId10"/>
    <p:sldId id="28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72" d="100"/>
          <a:sy n="72" d="100"/>
        </p:scale>
        <p:origin x="660"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12/2/2022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0DA1498-92C7-4E4B-8045-C9195F453964}" type="datetimeFigureOut">
              <a:rPr lang="en-US" smtClean="0"/>
              <a:t>12/2/2022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06FEDF93-2BFD-41CA-ABC7-B039102F379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328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12239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397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88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7797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5032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1591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1656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60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5151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683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88456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282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597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17453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128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85774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DA1498-92C7-4E4B-8045-C9195F453964}" type="datetimeFigureOut">
              <a:rPr lang="en-US" smtClean="0"/>
              <a:t>12/2/2022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1652290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75003" y="2834494"/>
            <a:ext cx="9144000" cy="1446550"/>
          </a:xfrm>
        </p:spPr>
        <p:txBody>
          <a:bodyPr lIns="0" tIns="0" rIns="0" bIns="0" anchor="t">
            <a:spAutoFit/>
          </a:bodyPr>
          <a:lstStyle/>
          <a:p>
            <a:r>
              <a:rPr lang="en-US" b="1" dirty="0">
                <a:solidFill>
                  <a:schemeClr val="tx1">
                    <a:lumMod val="50000"/>
                    <a:lumOff val="50000"/>
                  </a:schemeClr>
                </a:solidFill>
              </a:rPr>
              <a:t>Data Analytics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2676939" y="1696278"/>
            <a:ext cx="6838122" cy="3670852"/>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3207027" y="1696276"/>
            <a:ext cx="5738190" cy="3670853"/>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755036" y="2243823"/>
            <a:ext cx="489958" cy="492680"/>
            <a:chOff x="2025650" y="4786313"/>
            <a:chExt cx="285750" cy="287338"/>
          </a:xfrm>
          <a:solidFill>
            <a:schemeClr val="tx2">
              <a:lumMod val="75000"/>
              <a:lumOff val="25000"/>
            </a:schemeClr>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89887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Analytics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DATA</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Analyize</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share</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Act</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Plan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Prepare</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Process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223095" y="5391621"/>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812709" y="356962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12" name="TextBox 11">
            <a:extLst>
              <a:ext uri="{FF2B5EF4-FFF2-40B4-BE49-F238E27FC236}">
                <a16:creationId xmlns:a16="http://schemas.microsoft.com/office/drawing/2014/main" id="{876E8BEF-A533-4B7C-B4AD-BA10498FDCE0}"/>
              </a:ext>
            </a:extLst>
          </p:cNvPr>
          <p:cNvSpPr txBox="1"/>
          <p:nvPr/>
        </p:nvSpPr>
        <p:spPr>
          <a:xfrm>
            <a:off x="1338469" y="1465878"/>
            <a:ext cx="2729948" cy="646331"/>
          </a:xfrm>
          <a:prstGeom prst="rect">
            <a:avLst/>
          </a:prstGeom>
          <a:noFill/>
        </p:spPr>
        <p:txBody>
          <a:bodyPr wrap="square" rtlCol="0">
            <a:spAutoFit/>
          </a:bodyPr>
          <a:lstStyle/>
          <a:p>
            <a:r>
              <a:rPr lang="en-GB" sz="3600" dirty="0">
                <a:ln w="0"/>
                <a:effectLst>
                  <a:outerShdw blurRad="38100" dist="19050" dir="2700000" algn="tl" rotWithShape="0">
                    <a:schemeClr val="dk1">
                      <a:alpha val="40000"/>
                    </a:schemeClr>
                  </a:outerShdw>
                </a:effectLst>
              </a:rPr>
              <a:t>TOUR PLAN</a:t>
            </a:r>
          </a:p>
        </p:txBody>
      </p:sp>
      <p:pic>
        <p:nvPicPr>
          <p:cNvPr id="15" name="Picture 14">
            <a:extLst>
              <a:ext uri="{FF2B5EF4-FFF2-40B4-BE49-F238E27FC236}">
                <a16:creationId xmlns:a16="http://schemas.microsoft.com/office/drawing/2014/main" id="{76C654B2-F0DB-4C01-AAB2-0306DFFEF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617" y="3336235"/>
            <a:ext cx="4638261" cy="2798876"/>
          </a:xfrm>
          <a:prstGeom prst="rect">
            <a:avLst/>
          </a:prstGeom>
        </p:spPr>
      </p:pic>
      <p:cxnSp>
        <p:nvCxnSpPr>
          <p:cNvPr id="17" name="Straight Connector 16">
            <a:extLst>
              <a:ext uri="{FF2B5EF4-FFF2-40B4-BE49-F238E27FC236}">
                <a16:creationId xmlns:a16="http://schemas.microsoft.com/office/drawing/2014/main" id="{EF164718-5390-43D6-A5B8-12F7820DD029}"/>
              </a:ext>
            </a:extLst>
          </p:cNvPr>
          <p:cNvCxnSpPr>
            <a:cxnSpLocks/>
          </p:cNvCxnSpPr>
          <p:nvPr/>
        </p:nvCxnSpPr>
        <p:spPr>
          <a:xfrm>
            <a:off x="1364974" y="2066042"/>
            <a:ext cx="9740348"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8F49652-CE03-4695-9226-E9E6B83686AB}"/>
              </a:ext>
            </a:extLst>
          </p:cNvPr>
          <p:cNvSpPr txBox="1"/>
          <p:nvPr/>
        </p:nvSpPr>
        <p:spPr>
          <a:xfrm>
            <a:off x="1404730" y="2112209"/>
            <a:ext cx="3935895" cy="307777"/>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A FUN TRIP WITH FRIENDS</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D2A649-99F9-42FA-8107-C4EE381501DF}"/>
              </a:ext>
            </a:extLst>
          </p:cNvPr>
          <p:cNvSpPr txBox="1"/>
          <p:nvPr/>
        </p:nvSpPr>
        <p:spPr>
          <a:xfrm>
            <a:off x="1152937" y="1384852"/>
            <a:ext cx="1881811" cy="523220"/>
          </a:xfrm>
          <a:prstGeom prst="rect">
            <a:avLst/>
          </a:prstGeom>
          <a:noFill/>
        </p:spPr>
        <p:txBody>
          <a:bodyPr wrap="square" rtlCol="0">
            <a:spAutoFit/>
          </a:bodyPr>
          <a:lstStyle/>
          <a:p>
            <a:r>
              <a:rPr lang="en-GB" sz="2800" b="1" dirty="0">
                <a:solidFill>
                  <a:srgbClr val="FF0000"/>
                </a:solidFill>
                <a:latin typeface="Kristen ITC" panose="03050502040202030202" pitchFamily="66" charset="0"/>
                <a:ea typeface="Verdana" panose="020B0604030504040204" pitchFamily="34" charset="0"/>
                <a:cs typeface="Arial" panose="020B0604020202020204" pitchFamily="34" charset="0"/>
              </a:rPr>
              <a:t>PLAN</a:t>
            </a:r>
            <a:r>
              <a:rPr lang="en-GB" sz="2800" dirty="0">
                <a:latin typeface="Kristen ITC" panose="03050502040202030202" pitchFamily="66" charset="0"/>
                <a:ea typeface="Verdana" panose="020B0604030504040204" pitchFamily="34" charset="0"/>
                <a:cs typeface="Arial" panose="020B0604020202020204" pitchFamily="34" charset="0"/>
              </a:rPr>
              <a:t>:</a:t>
            </a:r>
          </a:p>
        </p:txBody>
      </p:sp>
      <p:sp>
        <p:nvSpPr>
          <p:cNvPr id="6" name="TextBox 5">
            <a:extLst>
              <a:ext uri="{FF2B5EF4-FFF2-40B4-BE49-F238E27FC236}">
                <a16:creationId xmlns:a16="http://schemas.microsoft.com/office/drawing/2014/main" id="{202289AF-0B18-433F-99E4-79F5FF1B5952}"/>
              </a:ext>
            </a:extLst>
          </p:cNvPr>
          <p:cNvSpPr txBox="1"/>
          <p:nvPr/>
        </p:nvSpPr>
        <p:spPr>
          <a:xfrm flipH="1">
            <a:off x="1364973" y="2401547"/>
            <a:ext cx="10137916"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At First I need to choose which city or place I need to visit</a:t>
            </a:r>
          </a:p>
          <a:p>
            <a:r>
              <a:rPr lang="en-GB" sz="2400" dirty="0">
                <a:latin typeface="Verdana" panose="020B0604030504040204" pitchFamily="34" charset="0"/>
                <a:ea typeface="Verdana" panose="020B0604030504040204" pitchFamily="34" charset="0"/>
              </a:rPr>
              <a:t>  </a:t>
            </a:r>
          </a:p>
        </p:txBody>
      </p:sp>
      <p:sp>
        <p:nvSpPr>
          <p:cNvPr id="12" name="TextBox 11">
            <a:extLst>
              <a:ext uri="{FF2B5EF4-FFF2-40B4-BE49-F238E27FC236}">
                <a16:creationId xmlns:a16="http://schemas.microsoft.com/office/drawing/2014/main" id="{24F96483-099D-41CF-B46C-E1F5336B5F39}"/>
              </a:ext>
            </a:extLst>
          </p:cNvPr>
          <p:cNvSpPr txBox="1"/>
          <p:nvPr/>
        </p:nvSpPr>
        <p:spPr>
          <a:xfrm>
            <a:off x="1152937" y="3429000"/>
            <a:ext cx="3419063" cy="954107"/>
          </a:xfrm>
          <a:prstGeom prst="rect">
            <a:avLst/>
          </a:prstGeom>
          <a:noFill/>
        </p:spPr>
        <p:txBody>
          <a:bodyPr wrap="square" rtlCol="0">
            <a:spAutoFit/>
          </a:bodyPr>
          <a:lstStyle/>
          <a:p>
            <a:r>
              <a:rPr lang="en-GB" sz="2800" b="1" dirty="0">
                <a:solidFill>
                  <a:srgbClr val="FF0000"/>
                </a:solidFill>
                <a:latin typeface="Kristen ITC" panose="03050502040202030202" pitchFamily="66" charset="0"/>
                <a:ea typeface="Verdana" panose="020B0604030504040204" pitchFamily="34" charset="0"/>
                <a:cs typeface="Arial" panose="020B0604020202020204" pitchFamily="34" charset="0"/>
              </a:rPr>
              <a:t>PREPARE</a:t>
            </a:r>
            <a:r>
              <a:rPr lang="en-GB" sz="2800" dirty="0">
                <a:latin typeface="Kristen ITC" panose="03050502040202030202" pitchFamily="66" charset="0"/>
                <a:ea typeface="Verdana" panose="020B0604030504040204" pitchFamily="34" charset="0"/>
                <a:cs typeface="Arial" panose="020B0604020202020204" pitchFamily="34" charset="0"/>
              </a:rPr>
              <a:t>:</a:t>
            </a:r>
          </a:p>
          <a:p>
            <a:endParaRPr lang="en-GB" sz="2800" dirty="0">
              <a:latin typeface="Kristen ITC" panose="03050502040202030202" pitchFamily="66" charset="0"/>
            </a:endParaRPr>
          </a:p>
        </p:txBody>
      </p:sp>
      <p:sp>
        <p:nvSpPr>
          <p:cNvPr id="13" name="TextBox 12">
            <a:extLst>
              <a:ext uri="{FF2B5EF4-FFF2-40B4-BE49-F238E27FC236}">
                <a16:creationId xmlns:a16="http://schemas.microsoft.com/office/drawing/2014/main" id="{9ADB68E9-31E3-4675-B752-DDC8DEB8141C}"/>
              </a:ext>
            </a:extLst>
          </p:cNvPr>
          <p:cNvSpPr txBox="1"/>
          <p:nvPr/>
        </p:nvSpPr>
        <p:spPr>
          <a:xfrm>
            <a:off x="1364973" y="4337974"/>
            <a:ext cx="9925880" cy="1107996"/>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Next I need to calculate the budget of travel and number of spending days to cover the places.</a:t>
            </a:r>
          </a:p>
          <a:p>
            <a:endParaRPr lang="en-GB" dirty="0"/>
          </a:p>
        </p:txBody>
      </p:sp>
      <p:cxnSp>
        <p:nvCxnSpPr>
          <p:cNvPr id="16" name="Straight Connector 15">
            <a:extLst>
              <a:ext uri="{FF2B5EF4-FFF2-40B4-BE49-F238E27FC236}">
                <a16:creationId xmlns:a16="http://schemas.microsoft.com/office/drawing/2014/main" id="{05CAF682-A5BC-4D1D-AE13-685B014DE298}"/>
              </a:ext>
            </a:extLst>
          </p:cNvPr>
          <p:cNvCxnSpPr>
            <a:cxnSpLocks/>
          </p:cNvCxnSpPr>
          <p:nvPr/>
        </p:nvCxnSpPr>
        <p:spPr>
          <a:xfrm>
            <a:off x="1550503" y="2053605"/>
            <a:ext cx="8839202" cy="0"/>
          </a:xfrm>
          <a:prstGeom prst="line">
            <a:avLst/>
          </a:prstGeom>
          <a:ln>
            <a:solidFill>
              <a:schemeClr val="accent4">
                <a:lumMod val="60000"/>
                <a:lumOff val="40000"/>
              </a:schemeClr>
            </a:solidFill>
          </a:ln>
          <a:effectLst>
            <a:reflection blurRad="6350" stA="50000" endA="300" endPos="555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4C6D9B-C051-464C-8985-6F3338043EFD}"/>
              </a:ext>
            </a:extLst>
          </p:cNvPr>
          <p:cNvCxnSpPr/>
          <p:nvPr/>
        </p:nvCxnSpPr>
        <p:spPr>
          <a:xfrm>
            <a:off x="1596887" y="4065079"/>
            <a:ext cx="8998226"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160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D2A649-99F9-42FA-8107-C4EE381501DF}"/>
              </a:ext>
            </a:extLst>
          </p:cNvPr>
          <p:cNvSpPr txBox="1"/>
          <p:nvPr/>
        </p:nvSpPr>
        <p:spPr>
          <a:xfrm>
            <a:off x="1152937" y="1077075"/>
            <a:ext cx="2531167" cy="523220"/>
          </a:xfrm>
          <a:prstGeom prst="rect">
            <a:avLst/>
          </a:prstGeom>
          <a:noFill/>
        </p:spPr>
        <p:txBody>
          <a:bodyPr wrap="square" rtlCol="0">
            <a:spAutoFit/>
          </a:bodyPr>
          <a:lstStyle/>
          <a:p>
            <a:r>
              <a:rPr lang="en-GB" sz="2800" b="1" dirty="0">
                <a:solidFill>
                  <a:srgbClr val="FF0000"/>
                </a:solidFill>
                <a:latin typeface="Kristen ITC" panose="03050502040202030202" pitchFamily="66" charset="0"/>
                <a:ea typeface="Verdana" panose="020B0604030504040204" pitchFamily="34" charset="0"/>
                <a:cs typeface="Arial" panose="020B0604020202020204" pitchFamily="34" charset="0"/>
              </a:rPr>
              <a:t>PROCESS</a:t>
            </a:r>
            <a:r>
              <a:rPr lang="en-GB" sz="2800" dirty="0">
                <a:latin typeface="Kristen ITC" panose="03050502040202030202" pitchFamily="66" charset="0"/>
                <a:ea typeface="Verdana" panose="020B0604030504040204" pitchFamily="34" charset="0"/>
                <a:cs typeface="Arial" panose="020B0604020202020204" pitchFamily="34" charset="0"/>
              </a:rPr>
              <a:t>:</a:t>
            </a:r>
          </a:p>
        </p:txBody>
      </p:sp>
      <p:sp>
        <p:nvSpPr>
          <p:cNvPr id="6" name="TextBox 5">
            <a:extLst>
              <a:ext uri="{FF2B5EF4-FFF2-40B4-BE49-F238E27FC236}">
                <a16:creationId xmlns:a16="http://schemas.microsoft.com/office/drawing/2014/main" id="{202289AF-0B18-433F-99E4-79F5FF1B5952}"/>
              </a:ext>
            </a:extLst>
          </p:cNvPr>
          <p:cNvSpPr txBox="1"/>
          <p:nvPr/>
        </p:nvSpPr>
        <p:spPr>
          <a:xfrm flipH="1">
            <a:off x="1338469" y="2082846"/>
            <a:ext cx="10137916"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I need to choose the mode of transport to visit the city.</a:t>
            </a:r>
          </a:p>
          <a:p>
            <a:r>
              <a:rPr lang="en-GB" sz="2400" dirty="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Ex : Train ,bus , car etc.</a:t>
            </a:r>
          </a:p>
        </p:txBody>
      </p:sp>
      <p:sp>
        <p:nvSpPr>
          <p:cNvPr id="12" name="TextBox 11">
            <a:extLst>
              <a:ext uri="{FF2B5EF4-FFF2-40B4-BE49-F238E27FC236}">
                <a16:creationId xmlns:a16="http://schemas.microsoft.com/office/drawing/2014/main" id="{24F96483-099D-41CF-B46C-E1F5336B5F39}"/>
              </a:ext>
            </a:extLst>
          </p:cNvPr>
          <p:cNvSpPr txBox="1"/>
          <p:nvPr/>
        </p:nvSpPr>
        <p:spPr>
          <a:xfrm>
            <a:off x="1152937" y="3298529"/>
            <a:ext cx="3419063" cy="954107"/>
          </a:xfrm>
          <a:prstGeom prst="rect">
            <a:avLst/>
          </a:prstGeom>
          <a:noFill/>
        </p:spPr>
        <p:txBody>
          <a:bodyPr wrap="square" rtlCol="0">
            <a:spAutoFit/>
          </a:bodyPr>
          <a:lstStyle/>
          <a:p>
            <a:r>
              <a:rPr lang="en-GB" sz="2800" b="1" dirty="0">
                <a:solidFill>
                  <a:srgbClr val="FF0000"/>
                </a:solidFill>
                <a:latin typeface="Kristen ITC" panose="03050502040202030202" pitchFamily="66" charset="0"/>
                <a:ea typeface="Verdana" panose="020B0604030504040204" pitchFamily="34" charset="0"/>
                <a:cs typeface="Arial" panose="020B0604020202020204" pitchFamily="34" charset="0"/>
              </a:rPr>
              <a:t>ANALYZE</a:t>
            </a:r>
            <a:r>
              <a:rPr lang="en-GB" sz="2800" dirty="0">
                <a:latin typeface="Kristen ITC" panose="03050502040202030202" pitchFamily="66" charset="0"/>
                <a:ea typeface="Verdana" panose="020B0604030504040204" pitchFamily="34" charset="0"/>
                <a:cs typeface="Arial" panose="020B0604020202020204" pitchFamily="34" charset="0"/>
              </a:rPr>
              <a:t>:</a:t>
            </a:r>
          </a:p>
          <a:p>
            <a:endParaRPr lang="en-GB" sz="2800" dirty="0">
              <a:latin typeface="Kristen ITC" panose="03050502040202030202" pitchFamily="66" charset="0"/>
            </a:endParaRPr>
          </a:p>
        </p:txBody>
      </p:sp>
      <p:sp>
        <p:nvSpPr>
          <p:cNvPr id="13" name="TextBox 12">
            <a:extLst>
              <a:ext uri="{FF2B5EF4-FFF2-40B4-BE49-F238E27FC236}">
                <a16:creationId xmlns:a16="http://schemas.microsoft.com/office/drawing/2014/main" id="{9ADB68E9-31E3-4675-B752-DDC8DEB8141C}"/>
              </a:ext>
            </a:extLst>
          </p:cNvPr>
          <p:cNvSpPr txBox="1"/>
          <p:nvPr/>
        </p:nvSpPr>
        <p:spPr>
          <a:xfrm>
            <a:off x="1338469" y="4117824"/>
            <a:ext cx="9515062" cy="1938992"/>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Next I need to check with friends or relatives who already visited this city or google to get the info of famous places, Food, Rooms to stay in the city and scheduling the time for visiting.</a:t>
            </a:r>
          </a:p>
          <a:p>
            <a:endParaRPr lang="en-GB" sz="2400" dirty="0">
              <a:latin typeface="Verdana" panose="020B0604030504040204" pitchFamily="34" charset="0"/>
              <a:ea typeface="Verdana" panose="020B0604030504040204" pitchFamily="34" charset="0"/>
            </a:endParaRPr>
          </a:p>
        </p:txBody>
      </p:sp>
      <p:cxnSp>
        <p:nvCxnSpPr>
          <p:cNvPr id="16" name="Straight Connector 15">
            <a:extLst>
              <a:ext uri="{FF2B5EF4-FFF2-40B4-BE49-F238E27FC236}">
                <a16:creationId xmlns:a16="http://schemas.microsoft.com/office/drawing/2014/main" id="{05CAF682-A5BC-4D1D-AE13-685B014DE298}"/>
              </a:ext>
            </a:extLst>
          </p:cNvPr>
          <p:cNvCxnSpPr>
            <a:cxnSpLocks/>
          </p:cNvCxnSpPr>
          <p:nvPr/>
        </p:nvCxnSpPr>
        <p:spPr>
          <a:xfrm>
            <a:off x="1596887" y="1841570"/>
            <a:ext cx="8839202" cy="0"/>
          </a:xfrm>
          <a:prstGeom prst="line">
            <a:avLst/>
          </a:prstGeom>
          <a:ln>
            <a:solidFill>
              <a:schemeClr val="accent4">
                <a:lumMod val="60000"/>
                <a:lumOff val="40000"/>
              </a:schemeClr>
            </a:solidFill>
          </a:ln>
          <a:effectLst>
            <a:reflection blurRad="6350" stA="50000" endA="300" endPos="555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4C6D9B-C051-464C-8985-6F3338043EFD}"/>
              </a:ext>
            </a:extLst>
          </p:cNvPr>
          <p:cNvCxnSpPr/>
          <p:nvPr/>
        </p:nvCxnSpPr>
        <p:spPr>
          <a:xfrm>
            <a:off x="1596887" y="3998818"/>
            <a:ext cx="8998226"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12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D2A649-99F9-42FA-8107-C4EE381501DF}"/>
              </a:ext>
            </a:extLst>
          </p:cNvPr>
          <p:cNvSpPr txBox="1"/>
          <p:nvPr/>
        </p:nvSpPr>
        <p:spPr>
          <a:xfrm>
            <a:off x="1152937" y="1462165"/>
            <a:ext cx="2531167" cy="523220"/>
          </a:xfrm>
          <a:prstGeom prst="rect">
            <a:avLst/>
          </a:prstGeom>
          <a:noFill/>
        </p:spPr>
        <p:txBody>
          <a:bodyPr wrap="square" rtlCol="0">
            <a:spAutoFit/>
          </a:bodyPr>
          <a:lstStyle/>
          <a:p>
            <a:r>
              <a:rPr lang="en-GB" sz="2800" b="1" dirty="0">
                <a:solidFill>
                  <a:srgbClr val="FF0000"/>
                </a:solidFill>
                <a:latin typeface="Kristen ITC" panose="03050502040202030202" pitchFamily="66" charset="0"/>
                <a:ea typeface="Verdana" panose="020B0604030504040204" pitchFamily="34" charset="0"/>
                <a:cs typeface="Arial" panose="020B0604020202020204" pitchFamily="34" charset="0"/>
              </a:rPr>
              <a:t>SHARE</a:t>
            </a:r>
            <a:r>
              <a:rPr lang="en-GB" sz="2800" dirty="0">
                <a:latin typeface="Kristen ITC" panose="03050502040202030202" pitchFamily="66" charset="0"/>
                <a:ea typeface="Verdana" panose="020B0604030504040204" pitchFamily="34" charset="0"/>
                <a:cs typeface="Arial" panose="020B0604020202020204" pitchFamily="34" charset="0"/>
              </a:rPr>
              <a:t>:</a:t>
            </a:r>
          </a:p>
        </p:txBody>
      </p:sp>
      <p:sp>
        <p:nvSpPr>
          <p:cNvPr id="6" name="TextBox 5">
            <a:extLst>
              <a:ext uri="{FF2B5EF4-FFF2-40B4-BE49-F238E27FC236}">
                <a16:creationId xmlns:a16="http://schemas.microsoft.com/office/drawing/2014/main" id="{202289AF-0B18-433F-99E4-79F5FF1B5952}"/>
              </a:ext>
            </a:extLst>
          </p:cNvPr>
          <p:cNvSpPr txBox="1"/>
          <p:nvPr/>
        </p:nvSpPr>
        <p:spPr>
          <a:xfrm flipH="1">
            <a:off x="1444486" y="2306286"/>
            <a:ext cx="10137916"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later I need to share my tour plan with friends and get feedback to do the modification again.</a:t>
            </a:r>
            <a:endParaRPr lang="en-GB" sz="1600" dirty="0">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24F96483-099D-41CF-B46C-E1F5336B5F39}"/>
              </a:ext>
            </a:extLst>
          </p:cNvPr>
          <p:cNvSpPr txBox="1"/>
          <p:nvPr/>
        </p:nvSpPr>
        <p:spPr>
          <a:xfrm>
            <a:off x="1152937" y="3657337"/>
            <a:ext cx="3419063" cy="954107"/>
          </a:xfrm>
          <a:prstGeom prst="rect">
            <a:avLst/>
          </a:prstGeom>
          <a:noFill/>
        </p:spPr>
        <p:txBody>
          <a:bodyPr wrap="square" rtlCol="0">
            <a:spAutoFit/>
          </a:bodyPr>
          <a:lstStyle/>
          <a:p>
            <a:r>
              <a:rPr lang="en-GB" sz="2800" b="1" dirty="0">
                <a:solidFill>
                  <a:srgbClr val="FF0000"/>
                </a:solidFill>
                <a:latin typeface="Kristen ITC" panose="03050502040202030202" pitchFamily="66" charset="0"/>
                <a:ea typeface="Verdana" panose="020B0604030504040204" pitchFamily="34" charset="0"/>
                <a:cs typeface="Arial" panose="020B0604020202020204" pitchFamily="34" charset="0"/>
              </a:rPr>
              <a:t>ACT</a:t>
            </a:r>
            <a:r>
              <a:rPr lang="en-GB" sz="2800" dirty="0">
                <a:latin typeface="Kristen ITC" panose="03050502040202030202" pitchFamily="66" charset="0"/>
                <a:ea typeface="Verdana" panose="020B0604030504040204" pitchFamily="34" charset="0"/>
                <a:cs typeface="Arial" panose="020B0604020202020204" pitchFamily="34" charset="0"/>
              </a:rPr>
              <a:t>:</a:t>
            </a:r>
          </a:p>
          <a:p>
            <a:endParaRPr lang="en-GB" sz="2800" dirty="0">
              <a:latin typeface="Kristen ITC" panose="03050502040202030202" pitchFamily="66" charset="0"/>
            </a:endParaRPr>
          </a:p>
        </p:txBody>
      </p:sp>
      <p:sp>
        <p:nvSpPr>
          <p:cNvPr id="13" name="TextBox 12">
            <a:extLst>
              <a:ext uri="{FF2B5EF4-FFF2-40B4-BE49-F238E27FC236}">
                <a16:creationId xmlns:a16="http://schemas.microsoft.com/office/drawing/2014/main" id="{9ADB68E9-31E3-4675-B752-DDC8DEB8141C}"/>
              </a:ext>
            </a:extLst>
          </p:cNvPr>
          <p:cNvSpPr txBox="1"/>
          <p:nvPr/>
        </p:nvSpPr>
        <p:spPr>
          <a:xfrm>
            <a:off x="1444486" y="4612077"/>
            <a:ext cx="9515062" cy="461665"/>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Finally I’m ready to start our travel.</a:t>
            </a:r>
          </a:p>
        </p:txBody>
      </p:sp>
      <p:cxnSp>
        <p:nvCxnSpPr>
          <p:cNvPr id="16" name="Straight Connector 15">
            <a:extLst>
              <a:ext uri="{FF2B5EF4-FFF2-40B4-BE49-F238E27FC236}">
                <a16:creationId xmlns:a16="http://schemas.microsoft.com/office/drawing/2014/main" id="{05CAF682-A5BC-4D1D-AE13-685B014DE298}"/>
              </a:ext>
            </a:extLst>
          </p:cNvPr>
          <p:cNvCxnSpPr>
            <a:cxnSpLocks/>
          </p:cNvCxnSpPr>
          <p:nvPr/>
        </p:nvCxnSpPr>
        <p:spPr>
          <a:xfrm>
            <a:off x="1676399" y="2133118"/>
            <a:ext cx="8839202" cy="0"/>
          </a:xfrm>
          <a:prstGeom prst="line">
            <a:avLst/>
          </a:prstGeom>
          <a:ln>
            <a:solidFill>
              <a:schemeClr val="accent4">
                <a:lumMod val="60000"/>
                <a:lumOff val="40000"/>
              </a:schemeClr>
            </a:solidFill>
          </a:ln>
          <a:effectLst>
            <a:reflection blurRad="6350" stA="50000" endA="300" endPos="555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4C6D9B-C051-464C-8985-6F3338043EFD}"/>
              </a:ext>
            </a:extLst>
          </p:cNvPr>
          <p:cNvCxnSpPr/>
          <p:nvPr/>
        </p:nvCxnSpPr>
        <p:spPr>
          <a:xfrm>
            <a:off x="1702904" y="4302306"/>
            <a:ext cx="8998226"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92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636464"/>
            <a:ext cx="9144000" cy="1107996"/>
          </a:xfrm>
        </p:spPr>
        <p:txBody>
          <a:bodyPr lIns="0" tIns="0" rIns="0" bIns="0" anchor="ctr">
            <a:spAutoFit/>
          </a:bodyPr>
          <a:lstStyle/>
          <a:p>
            <a:r>
              <a:rPr lang="en-US" sz="7200" b="1" dirty="0">
                <a:solidFill>
                  <a:schemeClr val="bg2">
                    <a:lumMod val="75000"/>
                  </a:schemeClr>
                </a:solidFill>
              </a:rPr>
              <a:t>Thank You</a:t>
            </a:r>
            <a:endParaRPr lang="en-US" sz="7200" dirty="0">
              <a:solidFill>
                <a:schemeClr val="bg2">
                  <a:lumMod val="75000"/>
                </a:schemeClr>
              </a:solidFill>
            </a:endParaRPr>
          </a:p>
        </p:txBody>
      </p:sp>
    </p:spTree>
    <p:extLst>
      <p:ext uri="{BB962C8B-B14F-4D97-AF65-F5344CB8AC3E}">
        <p14:creationId xmlns:p14="http://schemas.microsoft.com/office/powerpoint/2010/main" val="19230381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16c05727-aa75-4e4a-9b5f-8a80a1165891"/>
    <ds:schemaRef ds:uri="http://schemas.microsoft.com/office/2006/metadata/properties"/>
    <ds:schemaRef ds:uri="71af3243-3dd4-4a8d-8c0d-dd76da1f02a5"/>
    <ds:schemaRef ds:uri="http://schemas.openxmlformats.org/package/2006/metadata/core-properties"/>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170</Words>
  <Application>Microsoft Office PowerPoint</Application>
  <PresentationFormat>Widescreen</PresentationFormat>
  <Paragraphs>32</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Garamond</vt:lpstr>
      <vt:lpstr>Kristen ITC</vt:lpstr>
      <vt:lpstr>Verdana</vt:lpstr>
      <vt:lpstr>Organic</vt:lpstr>
      <vt:lpstr>Data Analytics Presentation</vt:lpstr>
      <vt:lpstr>Project analysis slide 2</vt:lpstr>
      <vt:lpstr>Project analysis slide 3</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2022-12-02T08:14:21Z</dcterms:created>
  <dcterms:modified xsi:type="dcterms:W3CDTF">2022-12-02T10:15:30Z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