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463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372B4-ED82-4BAF-BFD2-E40FBD711093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D5AC7-0423-4369-AD1C-4772224A3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9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D5AC7-0423-4369-AD1C-4772224A3F9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91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B902-6C61-4E36-3D3F-24B2100E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921C1-DEF1-FC61-A2E7-A96232466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5FEDD-AF4E-A67D-39B1-05D92F9A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24BE-2053-025E-55B0-6E4335E4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321A-1536-59BA-BE14-D73DDEB9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514-438C-A113-5D35-5683AFD9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3C417-9A94-1A75-D06D-74EE84373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BCA9-6171-4FE0-9AE5-7DEEEB9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7100-3186-06C0-D2A6-94286495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87DC9-3D82-26CA-C1EE-5B9D8F8A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9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BC73BB-7F13-2E8F-0875-D891A252A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FC11-35D6-8C5D-2281-CFD82737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7217-4B47-7843-FC81-0838A78A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266F6-34E5-12E9-6BD6-5EA07C17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D332-1528-3F5C-BA79-9B7C0178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19D4-E14D-8D7F-58E3-D8E6FF2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9BA4-F2A0-7827-D4A4-35CD22AA4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CC6D0-C934-528B-AD33-8C463625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CCE21-4B9A-C6FE-AD23-CFD166FD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A90D-32F0-CEA2-4006-EDBFF97A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1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E768-B3F7-FFEC-C360-A877A75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91953-A493-C35C-3718-5684B1EBE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0CA16-4D98-B5D3-44EC-4891478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C4CED-9688-95D3-E986-427FF389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BF0A-A5B5-72E3-804A-7B0C355B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14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A8C2-9FCA-3166-7979-7737452B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C154-831E-7946-8F0E-4862D1E6B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80323-35D7-0329-0DFC-DA2110498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1C445-FE84-1FDF-9197-29CD4D56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EF73-5228-5198-7520-87AD724A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607EC-7463-1CAA-6001-6EDDD8FD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2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94D6-9750-6E80-5465-35E7980F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DB3C-047D-F987-7691-98BA0C03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079A6-76C0-0C27-01AE-DB4C5DDBC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9C212-5455-DDB5-0F29-C2F5A2C65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2DFF8-1BC9-CE64-29E6-0948C6701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2E54-A6C5-1A57-C3CE-1BE96178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1721EB-E944-377B-9FCB-655496D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F91FF-D3B6-2D38-36F1-AB6A6D5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7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692F-B904-2354-8DBF-45877A32D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209BC-7903-B160-41E5-FCEC4869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AF3B7-3B2B-5A6A-D24C-44F5C43C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36C6E-5766-C55F-920B-83857CA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5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4E81B-5E4F-C8B4-725D-ACC54642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34B47-A3EF-0DB4-DE97-4EC0E50A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C918C-FBB8-4CCF-63DB-F5B1C6B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58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0AED-923D-AB38-BEBA-1890998E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34213-D3D3-595C-9A36-1A34EB4C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FBC63-A608-7172-DBCA-77DACB16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6D76A-D99C-B573-C214-61EBCB7E5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9E9D0-F2DC-A3DD-1181-59F3F152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0D1FA-51E0-D544-D926-80103B582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6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65A5-D56D-E579-0D8E-56CD75C6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EC907-7CEA-4214-7A73-9A1AF18A7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375A2-B50D-98BB-5CB9-D12235E4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184E-876D-C220-8DF1-FA448EA4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8A8E3-73FA-6128-53DC-8091A281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9347B-34C4-93D7-9CEE-D67C586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6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0CDF-01B3-C01D-EBA0-4D20BCB4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0F7D-BC29-8C9A-14EE-3F067214C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82FBA-C5DA-FA70-A28A-3C79C276F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0922-D85D-439A-AEE4-55E891CFBC8E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342DB-411C-2632-B7D8-4D305E96D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ED65B-D218-834C-4134-36CBE8660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4A5E-055C-4103-BE7E-07CDE21CF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utamnikhilhara@gam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771C-B4A2-CF50-1FC2-492F2735ED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Healthcare Data ETL &amp; Analysis CLI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84DBF-C9AF-E71A-E188-B01DECBCA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5835" y="5287840"/>
            <a:ext cx="5134466" cy="1403595"/>
          </a:xfrm>
        </p:spPr>
        <p:txBody>
          <a:bodyPr>
            <a:normAutofit/>
          </a:bodyPr>
          <a:lstStyle/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Thoutam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Nikhil    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thoutamnikhilhara@gamil.com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Microsoft fabrics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3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C29C-4723-18F0-0AA9-F11D0914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Database Design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MySQL table 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vaccination_data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 illustrate the required schema design for storing healthcare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D9FF4F-B665-2DCA-EE9A-0B8EC1B9C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348878"/>
              </p:ext>
            </p:extLst>
          </p:nvPr>
        </p:nvGraphicFramePr>
        <p:xfrm>
          <a:off x="838200" y="1825625"/>
          <a:ext cx="10515597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486234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39361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0224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60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Auto-incremented 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38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report_date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data report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40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country_name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71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total_vaccinations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vaccinations till that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6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etl_timestamp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Auto-set timestamp when data inserted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46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111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3756-6C96-6D3A-8AA4-588A9636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ts val="4050"/>
              </a:lnSpc>
            </a:pP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 – ETL Pipeline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0322-A8C4-6CB9-6736-417B5CF6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 Testing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API Client: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data fetching with valid and invalid inputs.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for API downtime, invalid URLs, and rate limiting.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Data Transformation: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values, wrong data types, and duplicates.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data aligned with the defined MySQL schema.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MySQL Data Loading: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initial and incremental data loads.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primary key constraints and timestamp correctness.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prevention.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002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D0F9-8113-88D8-B841-53650A1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Sample Queries &amp; Analysis 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2158E-1A99-3501-63F6-163775A2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main.py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list_tables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python main.py fetch_data country  INDIA  2020-03-01 2020-03-31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python main.py query_data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total_cases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python main.py query_data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daily_trends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new_cases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ED5A-A1CF-AC22-512D-AC6EA663C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13" y="1352503"/>
            <a:ext cx="6020640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623B82-84D5-D0E1-9B6A-7AC23F7CD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13" y="2666559"/>
            <a:ext cx="10812384" cy="685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511D0-C68B-DA44-4A35-CA2CA427F5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13" y="3851427"/>
            <a:ext cx="8830907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74B638-B346-69A6-DC29-DBDE6BCEA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413" y="5030663"/>
            <a:ext cx="8335538" cy="171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2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AC1-E015-A178-3E40-60CCC8B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Sample Queries &amp; Analysis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44638-601B-E403-F211-ABCFD26D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(4</a:t>
            </a:r>
            <a:r>
              <a:rPr lang="en-IN" sz="2000" dirty="0"/>
              <a:t>)</a:t>
            </a:r>
            <a:r>
              <a:rPr lang="en-US" sz="2000" dirty="0"/>
              <a:t> python main.py query_data </a:t>
            </a:r>
            <a:r>
              <a:rPr lang="en-US" sz="2000" dirty="0" err="1"/>
              <a:t>daily_trends</a:t>
            </a:r>
            <a:r>
              <a:rPr lang="en-US" sz="2000" dirty="0"/>
              <a:t> USA </a:t>
            </a:r>
            <a:r>
              <a:rPr lang="en-US" sz="2000" dirty="0" err="1"/>
              <a:t>new_cases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(5) python main.py query_data </a:t>
            </a:r>
            <a:r>
              <a:rPr lang="en-US" sz="2000" dirty="0" err="1"/>
              <a:t>top_n_countries_by_metric</a:t>
            </a:r>
            <a:r>
              <a:rPr lang="en-US" sz="2000" dirty="0"/>
              <a:t> 3 </a:t>
            </a:r>
            <a:r>
              <a:rPr lang="en-US" sz="2000" dirty="0" err="1"/>
              <a:t>total_vaccinations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8D2E8-9460-843D-CE48-8F5EFA00C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75" y="2338232"/>
            <a:ext cx="8240590" cy="1969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79AB5-892D-CB38-8E0A-D67FBEAB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75" y="4820355"/>
            <a:ext cx="974543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89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D455-FE16-9D95-A8B3-54FF3199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8B6AC-E384-0BAF-3655-CA4F8D43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built a CLI-based healthcare data pipeline</a:t>
            </a:r>
          </a:p>
          <a:p>
            <a:r>
              <a:rPr lang="en-US" dirty="0"/>
              <a:t>Automated extraction, transformation, and loading of real-world COVID-19 data</a:t>
            </a:r>
          </a:p>
          <a:p>
            <a:r>
              <a:rPr lang="en-US" dirty="0"/>
              <a:t>Enabled quick insights through interactive queries</a:t>
            </a:r>
          </a:p>
          <a:p>
            <a:r>
              <a:rPr lang="en-US" dirty="0"/>
              <a:t>Scalable design for analytics, reporting, and future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17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3403-B399-B130-CA5C-A10E46AB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D707F3-5C33-D3E0-5E1B-CFA4F9621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23750"/>
            <a:ext cx="52578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ETL Pipeline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 &amp; CLI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Database Design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Validation – ETL Pipeline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Sample Queries &amp; Analysis </a:t>
            </a:r>
          </a:p>
          <a:p>
            <a:pPr marL="457200" lvl="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5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264C-E621-6A79-B0BC-4BBEF589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CF7D-6D15-F7BA-8411-2C87FED6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rmAutofit/>
          </a:bodyPr>
          <a:lstStyle/>
          <a:p>
            <a:pPr algn="just">
              <a:lnSpc>
                <a:spcPts val="2500"/>
              </a:lnSpc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project focuses on building a robust command-line application for extracting, transforming, and loading (ETL) healthcare data. It emphasizes data engineering skills, including data ingestion, cleaning, and storage for analytical purposes.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data for any date range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analytical queries (e.g., daily trends, top vaccinated countries)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or manage database tables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000" b="1" u="sng" dirty="0">
                <a:solidFill>
                  <a:srgbClr val="D3C9C5"/>
                </a:solidFill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Extraction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Connect to public APIs and fetch raw healthcare data.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000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Transformation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Clean and structure data into a usable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000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 Loading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Load processed data into a MySQL database</a:t>
            </a:r>
            <a:r>
              <a:rPr lang="en-US" sz="155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.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</a:t>
            </a:r>
            <a:r>
              <a:rPr lang="en-US" sz="2000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Perform queries and generate reports directly from the CLI.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500"/>
              </a:lnSpc>
              <a:buNone/>
            </a:pPr>
            <a:endParaRPr lang="en-US" sz="2000" dirty="0">
              <a:latin typeface="Times New Roman" panose="02020603050405020304" pitchFamily="18" charset="0"/>
              <a:ea typeface="Noto Serif HK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5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35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BD42-8C6A-7D6D-2A38-E5924101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2E9E-0C1A-4C4B-03B3-A5DC9AA49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This project offers comprehensive learning across several key areas of data engineering and software development.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API Interaction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Master interacting with RESTful APIs for data extraction.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 Transformation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Implement robust data cleaning and transformation techniques using Python.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Database Management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Design and manage relational database schemas in MySQL, optimizing data loading performance.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CLI Development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Build a user-friendly and functional command-line interface.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Data Analysis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Perform basic data analysis and reporting using SQL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Robustness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: Implement logging and error handling for data pipeline robustness.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5693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1462-2A2A-0706-E173-CA6FAFEA9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5A5E-428C-B43A-8D72-3EA0084E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Python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language for implementing ETL logic, API interaction, and CLI development.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MySQL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used to store transformed healthcare data for analysis.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argparse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used to build the interactive and user-friendly command-line interface.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Requests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fetching data from public healthcare APIs via HTTP requests.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pandas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data cleaning, transformation, and preparation before loading.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Logging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to monitor ETL steps, handle errors, and ensure pipeline reliability.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443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492F-D849-6884-E569-CB4E4071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74191-6A06-5657-976E-D944C6BB9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882" y="1272619"/>
            <a:ext cx="5910607" cy="4904344"/>
          </a:xfrm>
        </p:spPr>
      </p:pic>
    </p:spTree>
    <p:extLst>
      <p:ext uri="{BB962C8B-B14F-4D97-AF65-F5344CB8AC3E}">
        <p14:creationId xmlns:p14="http://schemas.microsoft.com/office/powerpoint/2010/main" val="35697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6E91-838A-5F63-FF6B-B578B3D3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100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ETL Pipeline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The core of this project involves building a robust ETL pipeline with specific functionalities for data handling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3742-8B5A-F737-3A91-68729ADB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117856"/>
            <a:ext cx="10992438" cy="349109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Extraction (E)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Connect to a public healthcare API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   (e.g., WHO, CDC).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Handle API authentication and rate limits.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Fetch data based on user-defined parameters.</a:t>
            </a:r>
            <a:endParaRPr lang="en-IN" sz="2000" dirty="0">
              <a:latin typeface="Times New Roman" panose="02020603050405020304" pitchFamily="18" charset="0"/>
              <a:ea typeface="Noto Serif HK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Gracefully handle API errors and network issues.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The pipeline must ensure data integrity and efficient processing from source to destination</a:t>
            </a:r>
            <a:r>
              <a:rPr lang="en-US" sz="2000" dirty="0">
                <a:solidFill>
                  <a:srgbClr val="D3C9C5"/>
                </a:solidFill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DDD4A-73AC-0C83-41B2-D88F84D7D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2117855"/>
            <a:ext cx="5181600" cy="326484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Transformation (T)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Parse JSON/XML into structured Python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Perform data cleaning (missing values, types, duplicates, standardization).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Apply business logic transformations (e.g., calculating daily new cases).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Define and enforce a target data schema for MySQL.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5F5D-CBCE-DEBD-9358-A6EA5CA1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 &amp; CLI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Beyond ETL, the project requires efficient data loading into MySQL and a user-friendly command-line interface for interaction and analysis.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7749-ECF8-88D4-8CA9-77E1A4612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25624"/>
            <a:ext cx="5334000" cy="387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 Loading (L)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Establish connection to MySQL database.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Create necessary tables with appropriate data types and keys.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Implement efficient batch insertion of transformed data.</a:t>
            </a:r>
            <a:endParaRPr lang="en-IN" sz="2000" dirty="0">
              <a:latin typeface="Times New Roman" panose="02020603050405020304" pitchFamily="18" charset="0"/>
              <a:ea typeface="Noto Serif HK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Handle incremental loads (insert new or update existing records).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Implement error handling for database operations.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D5006-2CA9-FEDC-97CA-746BE258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75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CLI Interface &amp; Data Analysis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Develop CLI using argparse or Click.</a:t>
            </a:r>
            <a:endParaRPr lang="en-IN" sz="2000" dirty="0">
              <a:latin typeface="Times New Roman" panose="02020603050405020304" pitchFamily="18" charset="0"/>
              <a:ea typeface="Noto Serif HK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Commands for: fetch_data ,list_tables ,query_data ,drop_table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Display query results in readable tabular format.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5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E6C4-C00D-A7FC-4327-985D38A6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Noto Serif HK Bold" pitchFamily="34" charset="-122"/>
                <a:cs typeface="Times New Roman" panose="02020603050405020304" pitchFamily="18" charset="0"/>
              </a:rPr>
              <a:t>Database Design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MySQL table , </a:t>
            </a:r>
            <a:r>
              <a:rPr lang="en-US" sz="2000" dirty="0" err="1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daily_cases</a:t>
            </a:r>
            <a:r>
              <a:rPr lang="en-US" sz="2000" dirty="0">
                <a:latin typeface="Times New Roman" panose="02020603050405020304" pitchFamily="18" charset="0"/>
                <a:ea typeface="Noto Serif HK" pitchFamily="34" charset="-122"/>
                <a:cs typeface="Times New Roman" panose="02020603050405020304" pitchFamily="18" charset="0"/>
              </a:rPr>
              <a:t>  illustrate the required schema design for storing healthcare data.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E8BBAD-0C88-B9BE-9F20-1E4204936D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92338"/>
              </p:ext>
            </p:extLst>
          </p:nvPr>
        </p:nvGraphicFramePr>
        <p:xfrm>
          <a:off x="838200" y="1825624"/>
          <a:ext cx="10515597" cy="413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2204908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5800630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97850502"/>
                    </a:ext>
                  </a:extLst>
                </a:gridCol>
              </a:tblGrid>
              <a:tr h="424851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344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 (PK)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Auto-incremented unique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878693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report_date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data report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244560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 err="1"/>
                        <a:t>country_name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Country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021817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 err="1"/>
                        <a:t>total_cases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 cumulative cases to 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55150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 err="1"/>
                        <a:t>new_cases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cases on that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252767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 err="1"/>
                        <a:t>total_deaths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Total cumulative deaths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130747"/>
                  </a:ext>
                </a:extLst>
              </a:tr>
              <a:tr h="424851">
                <a:tc>
                  <a:txBody>
                    <a:bodyPr/>
                    <a:lstStyle/>
                    <a:p>
                      <a:r>
                        <a:rPr lang="en-IN" dirty="0" err="1"/>
                        <a:t>new_deaths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deaths on that day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497280"/>
                  </a:ext>
                </a:extLst>
              </a:tr>
              <a:tr h="733305">
                <a:tc>
                  <a:txBody>
                    <a:bodyPr/>
                    <a:lstStyle/>
                    <a:p>
                      <a:r>
                        <a:rPr lang="en-IN" dirty="0" err="1"/>
                        <a:t>etl_timestamp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Auto-set timestamp when data inserted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021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79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1009</Words>
  <Application>Microsoft Office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Global Healthcare Data ETL &amp; Analysis CLI </vt:lpstr>
      <vt:lpstr>Table Of Content</vt:lpstr>
      <vt:lpstr>Project Overview </vt:lpstr>
      <vt:lpstr>Objectives</vt:lpstr>
      <vt:lpstr>Technology sparks</vt:lpstr>
      <vt:lpstr>Architecture Diagram </vt:lpstr>
      <vt:lpstr> ETL Pipeline The core of this project involves building a robust ETL pipeline with specific functionalities for data handling </vt:lpstr>
      <vt:lpstr>Data Loading &amp; CLI Beyond ETL, the project requires efficient data loading into MySQL and a user-friendly command-line interface for interaction and analysis. </vt:lpstr>
      <vt:lpstr>Database Design MySQL table , daily_cases  illustrate the required schema design for storing healthcare data. </vt:lpstr>
      <vt:lpstr>Database Design MySQL table , vaccination_data  illustrate the required schema design for storing healthcare data. </vt:lpstr>
      <vt:lpstr> Testing &amp; Validation – ETL Pipeline  </vt:lpstr>
      <vt:lpstr>Sample Queries &amp; Analysis  </vt:lpstr>
      <vt:lpstr>Sample Queries &amp; Analysis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2000030350@kluniversity.in</dc:creator>
  <cp:lastModifiedBy>2000030350@kluniversity.in</cp:lastModifiedBy>
  <cp:revision>1</cp:revision>
  <dcterms:created xsi:type="dcterms:W3CDTF">2025-08-03T13:03:18Z</dcterms:created>
  <dcterms:modified xsi:type="dcterms:W3CDTF">2025-08-03T13:03:33Z</dcterms:modified>
</cp:coreProperties>
</file>