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199F-57DF-4E6C-9271-A8E570AA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57199"/>
            <a:ext cx="8708363" cy="2971801"/>
          </a:xfrm>
        </p:spPr>
        <p:txBody>
          <a:bodyPr>
            <a:normAutofit fontScale="90000"/>
          </a:bodyPr>
          <a:lstStyle/>
          <a:p>
            <a:r>
              <a:rPr lang="en-US" sz="7300" b="1" dirty="0"/>
              <a:t>Condense the web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by: David Stolear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261E-2436-4FCB-997F-D3424F186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CIS 4914 Senior Project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February 27, 2018</a:t>
            </a:r>
          </a:p>
        </p:txBody>
      </p:sp>
    </p:spTree>
    <p:extLst>
      <p:ext uri="{BB962C8B-B14F-4D97-AF65-F5344CB8AC3E}">
        <p14:creationId xmlns:p14="http://schemas.microsoft.com/office/powerpoint/2010/main" val="204943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C131-780F-479A-B95D-C79D27A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35" y="674703"/>
            <a:ext cx="11210071" cy="65739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MOTIVATION:</a:t>
            </a:r>
          </a:p>
          <a:p>
            <a:r>
              <a:rPr lang="en-US" sz="3300" dirty="0">
                <a:solidFill>
                  <a:schemeClr val="tx1"/>
                </a:solidFill>
              </a:rPr>
              <a:t>Search for most information per minute</a:t>
            </a:r>
          </a:p>
          <a:p>
            <a:r>
              <a:rPr lang="en-US" sz="3300" dirty="0">
                <a:solidFill>
                  <a:schemeClr val="tx1"/>
                </a:solidFill>
              </a:rPr>
              <a:t>Millennial attention span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3300" dirty="0">
                <a:solidFill>
                  <a:schemeClr val="tx1"/>
                </a:solidFill>
              </a:rPr>
              <a:t>Attention span is much shorter than it once was</a:t>
            </a:r>
          </a:p>
          <a:p>
            <a:r>
              <a:rPr lang="en-US" sz="3300" dirty="0">
                <a:solidFill>
                  <a:schemeClr val="tx1"/>
                </a:solidFill>
              </a:rPr>
              <a:t>instant gratification is now a requirement for viewership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SOLUTION:</a:t>
            </a:r>
          </a:p>
          <a:p>
            <a:r>
              <a:rPr lang="en-US" sz="3100" dirty="0">
                <a:solidFill>
                  <a:schemeClr val="tx1"/>
                </a:solidFill>
              </a:rPr>
              <a:t>Provide a quick but effective summary of the text being viewed</a:t>
            </a:r>
          </a:p>
          <a:p>
            <a:r>
              <a:rPr lang="en-US" sz="3100" dirty="0">
                <a:solidFill>
                  <a:schemeClr val="tx1"/>
                </a:solidFill>
              </a:rPr>
              <a:t>Elect worthwhile information through machine learning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E7CD36-3555-491F-A70A-996826EA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98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7459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7A7C5-9361-4A5C-AC01-FEDD0B3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13"/>
            <a:ext cx="12191999" cy="3958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FBF82-CB23-4DA7-BBAF-DD10D12C1F94}"/>
              </a:ext>
            </a:extLst>
          </p:cNvPr>
          <p:cNvSpPr txBox="1"/>
          <p:nvPr/>
        </p:nvSpPr>
        <p:spPr>
          <a:xfrm>
            <a:off x="4692312" y="1863208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ACTIVATING CHROME EXTENSION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B0519F-B9EA-41D3-92F3-A854C21E178F}"/>
              </a:ext>
            </a:extLst>
          </p:cNvPr>
          <p:cNvCxnSpPr/>
          <p:nvPr/>
        </p:nvCxnSpPr>
        <p:spPr>
          <a:xfrm flipV="1">
            <a:off x="8646850" y="887767"/>
            <a:ext cx="2325950" cy="9499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3CD896-8434-4DD4-B07A-9D4D7E8B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86" y="4710112"/>
            <a:ext cx="4533900" cy="141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73904-16A6-405C-823E-6DEBBB887080}"/>
              </a:ext>
            </a:extLst>
          </p:cNvPr>
          <p:cNvSpPr txBox="1"/>
          <p:nvPr/>
        </p:nvSpPr>
        <p:spPr>
          <a:xfrm>
            <a:off x="396537" y="4463533"/>
            <a:ext cx="26990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URL for desired article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24FEBE-EC65-4B50-9C26-43E5E25EDD0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95625" y="5419726"/>
            <a:ext cx="2714625" cy="105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1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DEBDF7-EF60-40E1-B173-03ABCC175553}"/>
              </a:ext>
            </a:extLst>
          </p:cNvPr>
          <p:cNvSpPr/>
          <p:nvPr/>
        </p:nvSpPr>
        <p:spPr>
          <a:xfrm>
            <a:off x="443883" y="399495"/>
            <a:ext cx="11416684" cy="577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8CBB3-84E6-49E8-A792-1DCFF62B0648}"/>
              </a:ext>
            </a:extLst>
          </p:cNvPr>
          <p:cNvSpPr txBox="1"/>
          <p:nvPr/>
        </p:nvSpPr>
        <p:spPr>
          <a:xfrm>
            <a:off x="719092" y="1535838"/>
            <a:ext cx="11008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University of Florida traces its origins to 1853, </a:t>
            </a:r>
          </a:p>
          <a:p>
            <a:endParaRPr lang="en-US" sz="3200" dirty="0"/>
          </a:p>
          <a:p>
            <a:r>
              <a:rPr lang="en-US" sz="3200" dirty="0"/>
              <a:t>2) It has operated continuously on its Gainesville campus since September 1906.</a:t>
            </a:r>
          </a:p>
          <a:p>
            <a:endParaRPr lang="en-US" sz="3200" dirty="0"/>
          </a:p>
          <a:p>
            <a:r>
              <a:rPr lang="en-US" sz="3200" dirty="0"/>
              <a:t>3)  In 1903, the Florida Legislature, desiring to expand beyond its agricultural and engineering origins, changed the name of Florida Agricultural College to the "University of Florida"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54CCE-64FD-4F44-A8E2-05A4995D09A0}"/>
              </a:ext>
            </a:extLst>
          </p:cNvPr>
          <p:cNvSpPr/>
          <p:nvPr/>
        </p:nvSpPr>
        <p:spPr>
          <a:xfrm>
            <a:off x="9064101" y="683581"/>
            <a:ext cx="1908699" cy="665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78236-FE56-44F4-93F4-782F363AAE77}"/>
              </a:ext>
            </a:extLst>
          </p:cNvPr>
          <p:cNvSpPr/>
          <p:nvPr/>
        </p:nvSpPr>
        <p:spPr>
          <a:xfrm>
            <a:off x="2888202" y="683579"/>
            <a:ext cx="3326167" cy="665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B85CF-6D30-43D7-88D9-B2FE0E61EDCC}"/>
              </a:ext>
            </a:extLst>
          </p:cNvPr>
          <p:cNvSpPr/>
          <p:nvPr/>
        </p:nvSpPr>
        <p:spPr>
          <a:xfrm>
            <a:off x="6641237" y="683579"/>
            <a:ext cx="1908699" cy="665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684F3-6350-43C0-AD2D-AB4630D806A9}"/>
              </a:ext>
            </a:extLst>
          </p:cNvPr>
          <p:cNvSpPr/>
          <p:nvPr/>
        </p:nvSpPr>
        <p:spPr>
          <a:xfrm>
            <a:off x="552635" y="683579"/>
            <a:ext cx="1908699" cy="665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664F9-79DE-448E-A3B4-00D46E5E898B}"/>
              </a:ext>
            </a:extLst>
          </p:cNvPr>
          <p:cNvSpPr txBox="1"/>
          <p:nvPr/>
        </p:nvSpPr>
        <p:spPr>
          <a:xfrm>
            <a:off x="648071" y="683581"/>
            <a:ext cx="121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Summary      Places and People       Citation             Settings</a:t>
            </a:r>
          </a:p>
        </p:txBody>
      </p:sp>
    </p:spTree>
    <p:extLst>
      <p:ext uri="{BB962C8B-B14F-4D97-AF65-F5344CB8AC3E}">
        <p14:creationId xmlns:p14="http://schemas.microsoft.com/office/powerpoint/2010/main" val="12219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1AD-69D2-47C1-AF8D-B858A266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84008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ACB2-5466-4911-BCD4-6D902166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9" y="1550961"/>
            <a:ext cx="4012076" cy="36152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JQUERY</a:t>
            </a:r>
          </a:p>
          <a:p>
            <a:r>
              <a:rPr lang="en-US" sz="4400" dirty="0">
                <a:solidFill>
                  <a:schemeClr val="tx1"/>
                </a:solidFill>
              </a:rPr>
              <a:t>Angular</a:t>
            </a:r>
          </a:p>
          <a:p>
            <a:r>
              <a:rPr lang="en-US" sz="4400" dirty="0" err="1">
                <a:solidFill>
                  <a:schemeClr val="tx1"/>
                </a:solidFill>
              </a:rPr>
              <a:t>Javascript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0F663-C324-4303-9CE2-1AFB84205805}"/>
              </a:ext>
            </a:extLst>
          </p:cNvPr>
          <p:cNvSpPr txBox="1">
            <a:spLocks/>
          </p:cNvSpPr>
          <p:nvPr/>
        </p:nvSpPr>
        <p:spPr>
          <a:xfrm>
            <a:off x="5364223" y="1550960"/>
            <a:ext cx="401207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chemeClr val="tx1"/>
                </a:solidFill>
              </a:rPr>
              <a:t>Browserify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CSS</a:t>
            </a:r>
          </a:p>
          <a:p>
            <a:r>
              <a:rPr lang="en-US" sz="4400" dirty="0">
                <a:solidFill>
                  <a:schemeClr val="tx1"/>
                </a:solidFill>
              </a:rPr>
              <a:t>HTML</a:t>
            </a:r>
          </a:p>
          <a:p>
            <a:r>
              <a:rPr lang="en-US" sz="4400" dirty="0">
                <a:solidFill>
                  <a:schemeClr val="tx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1155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2934-A9C4-4D2E-AEFD-A112EF73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19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/>
              <a:t>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0CA9B-920D-4F4A-8516-C9777B250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46870"/>
              </p:ext>
            </p:extLst>
          </p:nvPr>
        </p:nvGraphicFramePr>
        <p:xfrm>
          <a:off x="327488" y="1356146"/>
          <a:ext cx="8940801" cy="529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78">
                  <a:extLst>
                    <a:ext uri="{9D8B030D-6E8A-4147-A177-3AD203B41FA5}">
                      <a16:colId xmlns:a16="http://schemas.microsoft.com/office/drawing/2014/main" val="428712075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4251795818"/>
                    </a:ext>
                  </a:extLst>
                </a:gridCol>
                <a:gridCol w="5814875">
                  <a:extLst>
                    <a:ext uri="{9D8B030D-6E8A-4147-A177-3AD203B41FA5}">
                      <a16:colId xmlns:a16="http://schemas.microsoft.com/office/drawing/2014/main" val="3393585411"/>
                    </a:ext>
                  </a:extLst>
                </a:gridCol>
              </a:tblGrid>
              <a:tr h="472654">
                <a:tc>
                  <a:txBody>
                    <a:bodyPr/>
                    <a:lstStyle/>
                    <a:p>
                      <a:r>
                        <a:rPr lang="en-US" dirty="0"/>
                        <a:t>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849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flowchart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90291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up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67350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best APIs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54412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writing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42855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bulk of progress with API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24008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first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241958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SPRING BREAK!!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44681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Make second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38020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i="0" dirty="0">
                          <a:sym typeface="Wingdings" panose="05000000000000000000" pitchFamily="2" charset="2"/>
                        </a:rPr>
                        <a:t>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 out the code and implement all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7313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i="0" dirty="0">
                          <a:sym typeface="Wingdings" panose="05000000000000000000" pitchFamily="2" charset="2"/>
                        </a:rPr>
                        <a:t>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28252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r>
                        <a:rPr lang="en-US" i="0" dirty="0">
                          <a:sym typeface="Wingdings" panose="05000000000000000000" pitchFamily="2" charset="2"/>
                        </a:rPr>
                        <a:t>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report and make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621B-1C1F-4B34-B1B6-18561997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00" y="1473693"/>
            <a:ext cx="10146546" cy="494486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Pang, Bo, and Lillian Lee. "Opinion mining and sentiment analysis." </a:t>
            </a:r>
            <a:r>
              <a:rPr lang="en-US" sz="2800" i="1" dirty="0">
                <a:solidFill>
                  <a:schemeClr val="tx1"/>
                </a:solidFill>
              </a:rPr>
              <a:t>Foundations and Trends® in Information Retrieval</a:t>
            </a:r>
            <a:r>
              <a:rPr lang="en-US" sz="2800" dirty="0">
                <a:solidFill>
                  <a:schemeClr val="tx1"/>
                </a:solidFill>
              </a:rPr>
              <a:t>2.1–2 (2008): 1-135.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Andrieu</a:t>
            </a:r>
            <a:r>
              <a:rPr lang="en-US" sz="2800" dirty="0">
                <a:solidFill>
                  <a:schemeClr val="tx1"/>
                </a:solidFill>
              </a:rPr>
              <a:t>, Christophe, et al. "An introduction to MCMC for machine learning." </a:t>
            </a:r>
            <a:r>
              <a:rPr lang="en-US" sz="2800" i="1" dirty="0">
                <a:solidFill>
                  <a:schemeClr val="tx1"/>
                </a:solidFill>
              </a:rPr>
              <a:t>Machine learning</a:t>
            </a:r>
            <a:r>
              <a:rPr lang="en-US" sz="2800" dirty="0">
                <a:solidFill>
                  <a:schemeClr val="tx1"/>
                </a:solidFill>
              </a:rPr>
              <a:t> 50.1-2 (2003): 5-43.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Nasrabadi</a:t>
            </a:r>
            <a:r>
              <a:rPr lang="en-US" sz="2800" dirty="0">
                <a:solidFill>
                  <a:schemeClr val="tx1"/>
                </a:solidFill>
              </a:rPr>
              <a:t>, Nasser M. "Pattern recognition and machine learning." </a:t>
            </a:r>
            <a:r>
              <a:rPr lang="en-US" sz="2800" i="1" dirty="0">
                <a:solidFill>
                  <a:schemeClr val="tx1"/>
                </a:solidFill>
              </a:rPr>
              <a:t>Journal of electronic imaging</a:t>
            </a:r>
            <a:r>
              <a:rPr lang="en-US" sz="2800" dirty="0">
                <a:solidFill>
                  <a:schemeClr val="tx1"/>
                </a:solidFill>
              </a:rPr>
              <a:t> 16.4 (2007): 049901.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8B01A0-BB18-4D68-A50A-D40463FD60E8}"/>
              </a:ext>
            </a:extLst>
          </p:cNvPr>
          <p:cNvSpPr txBox="1">
            <a:spLocks/>
          </p:cNvSpPr>
          <p:nvPr/>
        </p:nvSpPr>
        <p:spPr>
          <a:xfrm>
            <a:off x="488902" y="0"/>
            <a:ext cx="9303167" cy="1695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Literature Sources</a:t>
            </a:r>
          </a:p>
        </p:txBody>
      </p:sp>
    </p:spTree>
    <p:extLst>
      <p:ext uri="{BB962C8B-B14F-4D97-AF65-F5344CB8AC3E}">
        <p14:creationId xmlns:p14="http://schemas.microsoft.com/office/powerpoint/2010/main" val="25483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D33E-CDBD-4928-8821-521C96DC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061" y="1589103"/>
            <a:ext cx="8534400" cy="3136038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90126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5463</TotalTime>
  <Words>242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Condense the web  by: David Stolear</vt:lpstr>
      <vt:lpstr>SUMMARY</vt:lpstr>
      <vt:lpstr>PowerPoint Presentation</vt:lpstr>
      <vt:lpstr>PowerPoint Presentation</vt:lpstr>
      <vt:lpstr>TECHNOLOGIES</vt:lpstr>
      <vt:lpstr>Schedule</vt:lpstr>
      <vt:lpstr>PowerPoint Presentation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Condense the web  by: David Stolear</dc:title>
  <dc:creator>Stolear,David</dc:creator>
  <cp:lastModifiedBy>Stolear,David</cp:lastModifiedBy>
  <cp:revision>16</cp:revision>
  <dcterms:created xsi:type="dcterms:W3CDTF">2018-02-26T02:12:35Z</dcterms:created>
  <dcterms:modified xsi:type="dcterms:W3CDTF">2018-03-28T14:17:10Z</dcterms:modified>
</cp:coreProperties>
</file>