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https://www.renkeer.com/flood-warning-system/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https://avtech.com/articles/16967/protect-your-organization-from-water-leaks-and-flooding-with-room-alert/flood_monitoring_infographic_190129/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https://avtech.com/articles/16967/protect-your-organization-from-water-leaks-and-flooding-with-room-alert/flood_monitoring_infographic_190129/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https://advantech-bb.com/smart-iot-technology-for-flood-and-water-level-monitoring/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https://linkwisetech.com/applications/flood-monitoring-system/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https://avtech.com/articles/16967/protect-your-organization-from-water-leaks-and-flooding-with-room-alert/flood_monitoring_infographic_190129/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https://www.electroniclinic.com/iot-based-flood-monitoring-system-using-ultrasonic-sensor-and-esp8266/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https://www.electroniclinic.com/iot-based-flood-monitoring-system-using-ultrasonic-sensor-and-esp8266/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https://create.arduino.cc/projecthub/vaibhavshanbhag467/iot-based-flood-monitoring-and-alerting-system-e03cff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https://advantech-bb.com/smart-iot-technology-for-flood-and-water-level-monitoring/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https://osoyoo.com/2018/09/18/micro-bit-lesson-using-the-ultrasonic-module/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https://www.vrogue.co/post/flood-detection-object-detection-dataset-by-ai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https://gndtovcc.home.blog/2020/04/12/esp8266-client-server-wi-fi-communication-between-two-boards-nodemcu/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https://laptrinhx.com/tepmachcha-an-open-source-ultrasonic-stream-gauge-flood-warning-system-3803907408/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https://linkwisetech.com/applications/flood-monitoring-system/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www.slidemake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Flood Monitoring System Using Esp8266 And Ultra Sonic Sensor Programmed In Ardiuno Application</a:t>
            </a:r>
            <a:endParaRPr lang="en-US" sz="3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1">
            <a:hlinkClick r:id="rId1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renkeer.com/wp-content/uploads/2022/12/real-time-flood-monitoring-and-warning-system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Optima" pitchFamily="34" charset="-122"/>
                <a:cs typeface="Arial" panose="020B0604020202020204" pitchFamily="34" charset="0"/>
              </a:rPr>
              <a:t>Power Management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Power management is a crucial aspect of the flood monitoring system.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The system can be designed to operate on battery power, ensuring continuous monitoring even during power outages.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Low power modes and optimization techniques can be implemented to prolong the battery life.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avtech.com/articles/wp-content/uploads/2019/11/Flood_Monitoring_Infographic_190129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Optima" pitchFamily="34" charset="-122"/>
                <a:cs typeface="Arial" panose="020B0604020202020204" pitchFamily="34" charset="0"/>
              </a:rPr>
              <a:t>Deployment Considerations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When deploying the flood monitoring system, several factors should be considered: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  - Sensor placement: It should be strategically positioned to accurately measure the water level.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  - Connectivity: Availability of a stable Wi-Fi network or alternative connectivity options.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  - Maintenance: Regular sensor calibration and system checks to ensure optimal performance.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avtech.com/articles/wp-content/uploads/2019/11/Flood_Monitoring_Infographic_190129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Optima" pitchFamily="34" charset="-122"/>
                <a:cs typeface="Arial" panose="020B0604020202020204" pitchFamily="34" charset="0"/>
              </a:rPr>
              <a:t>Benefits of the System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The flood monitoring system offers various benefits: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  - Early warning: Enables timely evacuation and minimizes damages.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  - Real-time monitoring: Provides up-to-date information on flood levels.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  - Data-driven decision-making: Helps authorities plan and allocate resources more effectively.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advantech-bb.com/wp-content/uploads/2015/04/flood-warnin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Optima" pitchFamily="34" charset="-122"/>
                <a:cs typeface="Arial" panose="020B0604020202020204" pitchFamily="34" charset="0"/>
              </a:rPr>
              <a:t>Limitations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Despite its advantages, the flood monitoring system has certain limitations: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  - Accuracy: The measurement accuracy may be influenced by factors like sensor calibration and environmental conditions.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  - Infrastructure requirements: Reliable connectivity and power sources are necessary for continuous operation.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  - Cost: The system cost may vary depending on the chosen components and deployment scale.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linkwisetech.com/wp-content/uploads/2020/03/near-river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Optima" pitchFamily="34" charset="-122"/>
                <a:cs typeface="Arial" panose="020B0604020202020204" pitchFamily="34" charset="0"/>
              </a:rPr>
              <a:t>Applications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The flood monitoring system can be deployed in various applications: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  - Urban areas prone to floods: Helps in urban planning and disaster management.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  - River monitoring: Monitors river levels to prevent flooding in downstream areas.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  - Infrastructure protection: Protects critical infrastructure like bridges and dams.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avtech.com/articles/wp-content/uploads/2019/11/Flood_Monitoring_Infographic_190129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Optima" pitchFamily="34" charset="-122"/>
                <a:cs typeface="Arial" panose="020B0604020202020204" pitchFamily="34" charset="0"/>
              </a:rPr>
              <a:t>Future Enhancements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The flood monitoring system can be further improved: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  - Integration with other sensors: Adding rainfall and weather sensors for better flood prediction.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  - Machine learning algorithms: Enhancing data analysis capabilities for more accurate flood forecasting.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  - Mobile app integration: Providing users with real-time updates and personalized alerts.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1.wp.com/www.electroniclinic.com/wp-content/uploads/2020/07/ultrasonic-sensor-with-Nodemcu-ESP8266.jpg?ssl=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Optima" pitchFamily="34" charset="-122"/>
                <a:cs typeface="Arial" panose="020B0604020202020204" pitchFamily="34" charset="0"/>
              </a:rPr>
              <a:t>Conclusion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The flood monitoring system using esp8266 and ultra sonic sensor programmed in Arduino Application is a reliable and cost-effective solution for real-time flood monitoring.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With its ability to provide accurate measurements, early warnings, and data visualization, it plays a crucial role in mitigating the impact of floods.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Continuous improvements and advancements in sensor technology will further enhance the effectiveness of such systems.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1.wp.com/www.electroniclinic.com/wp-content/uploads/2020/07/ultrasonic-sensor-with-Nodemcu-ESP8266.jpg?ssl=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Optima" pitchFamily="34" charset="-122"/>
                <a:cs typeface="Arial" panose="020B0604020202020204" pitchFamily="34" charset="0"/>
              </a:rPr>
              <a:t>Introduction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Flood monitoring system using esp8266 and ultra sonic sensor programmed in Arduino Application is an innovative solution to detect and monitor flood levels in real-time.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This system combines the power of esp8266, a Wi-Fi module, and an ultra sonic sensor to accurately measure the water level.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The data collected by the system can be used to provide early warnings, mitigate damages, and improve emergency response.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hacksterio.s3.amazonaws.com/uploads/attachments/1249156/final_project_schematics_2H0ayWCkJD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Optima" pitchFamily="34" charset="-122"/>
                <a:cs typeface="Arial" panose="020B0604020202020204" pitchFamily="34" charset="0"/>
              </a:rPr>
              <a:t>Components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The main components of the flood monitoring system include: 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  - ESP8266: A Wi-Fi module that enables wireless connectivity and data transmission.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  - Ultra Sonic Sensor: Measures the distance to a water surface and calculates the water level based on the reflected sound waves.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  - Arduino: Used as the microcontroller to program and control the system.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advantech-bb.com/wp-content/uploads/2015/04/flood-warnin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Optima" pitchFamily="34" charset="-122"/>
                <a:cs typeface="Arial" panose="020B0604020202020204" pitchFamily="34" charset="0"/>
              </a:rPr>
              <a:t>System Architecture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The flood monitoring system follows a simple architecture: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  - The ultra sonic sensor is connected to the Arduino for measuring the water level.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  - The Arduino is programmed to process the sensor data and communicate with the esp8266 module.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  - The esp8266 module sends the data to a cloud platform or a local server for further analysis and visualization.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osoyoo.com/wp-content/uploads/2018/09/hc-sr0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Optima" pitchFamily="34" charset="-122"/>
                <a:cs typeface="Arial" panose="020B0604020202020204" pitchFamily="34" charset="0"/>
              </a:rPr>
              <a:t>Sensor </a:t>
            </a:r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Operation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The ultra sonic sensor operates by emitting sound waves and measuring the time it takes for the waves to return after bouncing off the water surface.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The Arduino calculates the distance based on the time and converts it into a water level measurement.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The accuracy of the measurement depends on factors such as sensor placement and environmental conditions.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electricaltechnology.org/wp-content/uploads/2021/03/Early-Flood-Detection-System-Using-Arduin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Optima" pitchFamily="34" charset="-122"/>
                <a:cs typeface="Arial" panose="020B0604020202020204" pitchFamily="34" charset="0"/>
              </a:rPr>
              <a:t>Arduino Programming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The Arduino code for the flood monitoring system includes: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  - Configuring the sensor and esp8266 module.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  - Reading the sensor data and converting it into a water level measurement.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  - Establishing a Wi-Fi connection and sending the data to the cloud or local server.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  - Implementing error handling and data validation.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1.wp.com/randomnerdtutorials.com/wp-content/uploads/2020/01/ESP8266-Client-Server-Project-Overview.jpg?ssl=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Optima" pitchFamily="34" charset="-122"/>
                <a:cs typeface="Arial" panose="020B0604020202020204" pitchFamily="34" charset="0"/>
              </a:rPr>
              <a:t>Communication with esp8266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The esp8266 module is responsible for establishing a Wi-Fi connection and transmitting the data to a remote server.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It can use protocols like HTTP or MQTT to communicate with the server.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The module needs to be configured with the appropriate credentials, such as Wi-Fi network name and password.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3.amazonaws.com/wwps-blog/tepmachcha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Optima" pitchFamily="34" charset="-122"/>
                <a:cs typeface="Arial" panose="020B0604020202020204" pitchFamily="34" charset="0"/>
              </a:rPr>
              <a:t>Data Visualization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The flood monitoring system can provide real-time data visualization through a web-based dashboard or a mobile application.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The data can be displayed in the form of graphs, charts, or maps for easy interpretation.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Historical data can also be stored and analyzed for trend analysis and forecasting.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linkwisetech.com/wp-content/uploads/2020/03/Flood-monitoring-System-Illustration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Optima" pitchFamily="34" charset="-122"/>
                <a:cs typeface="Arial" panose="020B0604020202020204" pitchFamily="34" charset="0"/>
              </a:rPr>
              <a:t>Alerting and Notifications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The flood monitoring system can be configured to send alerts and notifications based on predefined thresholds.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When the water level exceeds a certain threshold, an alert can be triggered to notify the authorities or residents in the affected area.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Notifications can be sent via SMS, email, or push notifications to ensure timely response.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5517</Words>
  <Application>WPS Presentation</Application>
  <PresentationFormat>On-screen Show (16:9)</PresentationFormat>
  <Paragraphs>132</Paragraphs>
  <Slides>16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SimSun</vt:lpstr>
      <vt:lpstr>Wingdings</vt:lpstr>
      <vt:lpstr>Optima</vt:lpstr>
      <vt:lpstr>Segoe Print</vt:lpstr>
      <vt:lpstr>Optima</vt:lpstr>
      <vt:lpstr>Optima</vt:lpstr>
      <vt:lpstr>Calibri</vt:lpstr>
      <vt:lpstr>Microsoft YaHei</vt:lpstr>
      <vt:lpstr>Arial Unicode MS</vt:lpstr>
      <vt:lpstr>MingLiU-ExtB</vt:lpstr>
      <vt:lpstr>Times New Roman</vt:lpstr>
      <vt:lpstr>Century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SlideMake.com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Monitoring System Using Esp8266 And Ultra Sonic Sensor Programmed In Ardiuno Application</dc:title>
  <dc:creator>SlideMake.com</dc:creator>
  <dc:subject>Flood Monitoring System Using Esp8266 And Ultra Sonic Sensor Programmed In Ardiuno Application</dc:subject>
  <cp:lastModifiedBy>Vanama Nikhil15</cp:lastModifiedBy>
  <cp:revision>2</cp:revision>
  <dcterms:created xsi:type="dcterms:W3CDTF">2023-10-16T06:05:00Z</dcterms:created>
  <dcterms:modified xsi:type="dcterms:W3CDTF">2023-10-16T06:12:22Z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5633FBE7EDCA48AF949A95431DE524CB</vt:lpwstr>
  </property>
  <property fmtid="{D5CDD505-2E9C-101B-9397-08002B2CF9AE}" pid="3" name="KSOProductBuildVer">
    <vt:lpwstr>1033-11.2.0.11225</vt:lpwstr>
  </property>
</Properties>
</file>