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0" r:id="rId17"/>
    <p:sldId id="269" r:id="rId18"/>
    <p:sldId id="268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3CE7B-DA62-4158-B79F-6089B74A1F5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B1F8D5-6666-490F-AB8C-FCCA144CBC29}">
      <dgm:prSet/>
      <dgm:spPr/>
      <dgm:t>
        <a:bodyPr/>
        <a:lstStyle/>
        <a:p>
          <a:r>
            <a:rPr lang="en-US" b="1"/>
            <a:t>Problem Statement</a:t>
          </a:r>
          <a:r>
            <a:rPr lang="en-US"/>
            <a:t>:</a:t>
          </a:r>
        </a:p>
      </dgm:t>
    </dgm:pt>
    <dgm:pt modelId="{33293385-7402-4618-9584-5D06F16E5E66}" type="parTrans" cxnId="{07F1946D-1C0F-474E-A5A7-121F74C2982B}">
      <dgm:prSet/>
      <dgm:spPr/>
      <dgm:t>
        <a:bodyPr/>
        <a:lstStyle/>
        <a:p>
          <a:endParaRPr lang="en-US"/>
        </a:p>
      </dgm:t>
    </dgm:pt>
    <dgm:pt modelId="{62BB11B9-B601-414A-A61E-624082F77287}" type="sibTrans" cxnId="{07F1946D-1C0F-474E-A5A7-121F74C2982B}">
      <dgm:prSet/>
      <dgm:spPr/>
      <dgm:t>
        <a:bodyPr/>
        <a:lstStyle/>
        <a:p>
          <a:endParaRPr lang="en-US"/>
        </a:p>
      </dgm:t>
    </dgm:pt>
    <dgm:pt modelId="{7276DA88-429E-4052-9566-A9956C4F2DCF}">
      <dgm:prSet/>
      <dgm:spPr/>
      <dgm:t>
        <a:bodyPr/>
        <a:lstStyle/>
        <a:p>
          <a:r>
            <a:rPr lang="en-US"/>
            <a:t>Understand how food affects blood glucose.</a:t>
          </a:r>
        </a:p>
      </dgm:t>
    </dgm:pt>
    <dgm:pt modelId="{27338E36-FA60-4230-BC03-F54438A741FD}" type="parTrans" cxnId="{51AE019D-03DE-4367-9C3F-BC92DA6BD06C}">
      <dgm:prSet/>
      <dgm:spPr/>
      <dgm:t>
        <a:bodyPr/>
        <a:lstStyle/>
        <a:p>
          <a:endParaRPr lang="en-US"/>
        </a:p>
      </dgm:t>
    </dgm:pt>
    <dgm:pt modelId="{6C2D4CB5-3622-488F-9992-447AA5F315AA}" type="sibTrans" cxnId="{51AE019D-03DE-4367-9C3F-BC92DA6BD06C}">
      <dgm:prSet/>
      <dgm:spPr/>
      <dgm:t>
        <a:bodyPr/>
        <a:lstStyle/>
        <a:p>
          <a:endParaRPr lang="en-US"/>
        </a:p>
      </dgm:t>
    </dgm:pt>
    <dgm:pt modelId="{0756AD69-34ED-4C8C-BC3B-2431FD561292}">
      <dgm:prSet/>
      <dgm:spPr/>
      <dgm:t>
        <a:bodyPr/>
        <a:lstStyle/>
        <a:p>
          <a:r>
            <a:rPr lang="en-US"/>
            <a:t>Predict glucose spikes and prevent them.</a:t>
          </a:r>
        </a:p>
      </dgm:t>
    </dgm:pt>
    <dgm:pt modelId="{9AB15790-B5C8-4C14-9EF6-341C2628C78F}" type="parTrans" cxnId="{BCCF31A6-3A5E-4FBF-8BC4-767E75D01D73}">
      <dgm:prSet/>
      <dgm:spPr/>
      <dgm:t>
        <a:bodyPr/>
        <a:lstStyle/>
        <a:p>
          <a:endParaRPr lang="en-US"/>
        </a:p>
      </dgm:t>
    </dgm:pt>
    <dgm:pt modelId="{2F39F582-5599-447B-B720-9CA3E9BE958A}" type="sibTrans" cxnId="{BCCF31A6-3A5E-4FBF-8BC4-767E75D01D73}">
      <dgm:prSet/>
      <dgm:spPr/>
      <dgm:t>
        <a:bodyPr/>
        <a:lstStyle/>
        <a:p>
          <a:endParaRPr lang="en-US"/>
        </a:p>
      </dgm:t>
    </dgm:pt>
    <dgm:pt modelId="{E7CED743-B310-4EF7-88CE-C270BE70A432}" type="pres">
      <dgm:prSet presAssocID="{04D3CE7B-DA62-4158-B79F-6089B74A1F50}" presName="outerComposite" presStyleCnt="0">
        <dgm:presLayoutVars>
          <dgm:chMax val="5"/>
          <dgm:dir/>
          <dgm:resizeHandles val="exact"/>
        </dgm:presLayoutVars>
      </dgm:prSet>
      <dgm:spPr/>
    </dgm:pt>
    <dgm:pt modelId="{397AEA40-4B3D-4978-8C24-55F326CD90BA}" type="pres">
      <dgm:prSet presAssocID="{04D3CE7B-DA62-4158-B79F-6089B74A1F50}" presName="dummyMaxCanvas" presStyleCnt="0">
        <dgm:presLayoutVars/>
      </dgm:prSet>
      <dgm:spPr/>
    </dgm:pt>
    <dgm:pt modelId="{78451A34-1EC8-417B-829A-C6C3FF668F10}" type="pres">
      <dgm:prSet presAssocID="{04D3CE7B-DA62-4158-B79F-6089B74A1F50}" presName="ThreeNodes_1" presStyleLbl="node1" presStyleIdx="0" presStyleCnt="3">
        <dgm:presLayoutVars>
          <dgm:bulletEnabled val="1"/>
        </dgm:presLayoutVars>
      </dgm:prSet>
      <dgm:spPr/>
    </dgm:pt>
    <dgm:pt modelId="{028F4729-C914-422E-9FE7-ED1C654853E1}" type="pres">
      <dgm:prSet presAssocID="{04D3CE7B-DA62-4158-B79F-6089B74A1F50}" presName="ThreeNodes_2" presStyleLbl="node1" presStyleIdx="1" presStyleCnt="3">
        <dgm:presLayoutVars>
          <dgm:bulletEnabled val="1"/>
        </dgm:presLayoutVars>
      </dgm:prSet>
      <dgm:spPr/>
    </dgm:pt>
    <dgm:pt modelId="{60A5251E-0584-4EFB-B345-73E054150614}" type="pres">
      <dgm:prSet presAssocID="{04D3CE7B-DA62-4158-B79F-6089B74A1F50}" presName="ThreeNodes_3" presStyleLbl="node1" presStyleIdx="2" presStyleCnt="3">
        <dgm:presLayoutVars>
          <dgm:bulletEnabled val="1"/>
        </dgm:presLayoutVars>
      </dgm:prSet>
      <dgm:spPr/>
    </dgm:pt>
    <dgm:pt modelId="{1B7EF70B-5D59-42B3-A5A2-45F97E8CC702}" type="pres">
      <dgm:prSet presAssocID="{04D3CE7B-DA62-4158-B79F-6089B74A1F50}" presName="ThreeConn_1-2" presStyleLbl="fgAccFollowNode1" presStyleIdx="0" presStyleCnt="2">
        <dgm:presLayoutVars>
          <dgm:bulletEnabled val="1"/>
        </dgm:presLayoutVars>
      </dgm:prSet>
      <dgm:spPr/>
    </dgm:pt>
    <dgm:pt modelId="{E03B1F13-9D5D-4662-8250-851910C097DD}" type="pres">
      <dgm:prSet presAssocID="{04D3CE7B-DA62-4158-B79F-6089B74A1F50}" presName="ThreeConn_2-3" presStyleLbl="fgAccFollowNode1" presStyleIdx="1" presStyleCnt="2">
        <dgm:presLayoutVars>
          <dgm:bulletEnabled val="1"/>
        </dgm:presLayoutVars>
      </dgm:prSet>
      <dgm:spPr/>
    </dgm:pt>
    <dgm:pt modelId="{D813B49B-81EE-4A43-B473-0627A41490A5}" type="pres">
      <dgm:prSet presAssocID="{04D3CE7B-DA62-4158-B79F-6089B74A1F50}" presName="ThreeNodes_1_text" presStyleLbl="node1" presStyleIdx="2" presStyleCnt="3">
        <dgm:presLayoutVars>
          <dgm:bulletEnabled val="1"/>
        </dgm:presLayoutVars>
      </dgm:prSet>
      <dgm:spPr/>
    </dgm:pt>
    <dgm:pt modelId="{1706152C-D46C-484C-A555-93648B404826}" type="pres">
      <dgm:prSet presAssocID="{04D3CE7B-DA62-4158-B79F-6089B74A1F50}" presName="ThreeNodes_2_text" presStyleLbl="node1" presStyleIdx="2" presStyleCnt="3">
        <dgm:presLayoutVars>
          <dgm:bulletEnabled val="1"/>
        </dgm:presLayoutVars>
      </dgm:prSet>
      <dgm:spPr/>
    </dgm:pt>
    <dgm:pt modelId="{2D167D36-50D6-4FD7-A689-3E2B1D947051}" type="pres">
      <dgm:prSet presAssocID="{04D3CE7B-DA62-4158-B79F-6089B74A1F5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8A49B11-A934-42B7-AC1A-D9F4210374E6}" type="presOf" srcId="{7276DA88-429E-4052-9566-A9956C4F2DCF}" destId="{028F4729-C914-422E-9FE7-ED1C654853E1}" srcOrd="0" destOrd="0" presId="urn:microsoft.com/office/officeart/2005/8/layout/vProcess5"/>
    <dgm:cxn modelId="{3CDB0312-5E4B-4C57-B9A2-15F460E0AFBE}" type="presOf" srcId="{0756AD69-34ED-4C8C-BC3B-2431FD561292}" destId="{60A5251E-0584-4EFB-B345-73E054150614}" srcOrd="0" destOrd="0" presId="urn:microsoft.com/office/officeart/2005/8/layout/vProcess5"/>
    <dgm:cxn modelId="{3DBBB815-09CB-4AD8-8BC4-2F2250B92B00}" type="presOf" srcId="{04D3CE7B-DA62-4158-B79F-6089B74A1F50}" destId="{E7CED743-B310-4EF7-88CE-C270BE70A432}" srcOrd="0" destOrd="0" presId="urn:microsoft.com/office/officeart/2005/8/layout/vProcess5"/>
    <dgm:cxn modelId="{EBB9A518-1467-488B-BF56-5C3AE57AB5A6}" type="presOf" srcId="{7276DA88-429E-4052-9566-A9956C4F2DCF}" destId="{1706152C-D46C-484C-A555-93648B404826}" srcOrd="1" destOrd="0" presId="urn:microsoft.com/office/officeart/2005/8/layout/vProcess5"/>
    <dgm:cxn modelId="{BAD1B52C-130F-4D5A-8D7C-CE85EF948003}" type="presOf" srcId="{6C2D4CB5-3622-488F-9992-447AA5F315AA}" destId="{E03B1F13-9D5D-4662-8250-851910C097DD}" srcOrd="0" destOrd="0" presId="urn:microsoft.com/office/officeart/2005/8/layout/vProcess5"/>
    <dgm:cxn modelId="{EBDD6E5D-05E4-4FAC-99AE-8798B6F21FDD}" type="presOf" srcId="{0756AD69-34ED-4C8C-BC3B-2431FD561292}" destId="{2D167D36-50D6-4FD7-A689-3E2B1D947051}" srcOrd="1" destOrd="0" presId="urn:microsoft.com/office/officeart/2005/8/layout/vProcess5"/>
    <dgm:cxn modelId="{07F1946D-1C0F-474E-A5A7-121F74C2982B}" srcId="{04D3CE7B-DA62-4158-B79F-6089B74A1F50}" destId="{7EB1F8D5-6666-490F-AB8C-FCCA144CBC29}" srcOrd="0" destOrd="0" parTransId="{33293385-7402-4618-9584-5D06F16E5E66}" sibTransId="{62BB11B9-B601-414A-A61E-624082F77287}"/>
    <dgm:cxn modelId="{4BD5C885-8081-4F58-B5C3-72B3CA1D578D}" type="presOf" srcId="{62BB11B9-B601-414A-A61E-624082F77287}" destId="{1B7EF70B-5D59-42B3-A5A2-45F97E8CC702}" srcOrd="0" destOrd="0" presId="urn:microsoft.com/office/officeart/2005/8/layout/vProcess5"/>
    <dgm:cxn modelId="{207B729C-1495-46A9-BDB1-040B69A593BF}" type="presOf" srcId="{7EB1F8D5-6666-490F-AB8C-FCCA144CBC29}" destId="{D813B49B-81EE-4A43-B473-0627A41490A5}" srcOrd="1" destOrd="0" presId="urn:microsoft.com/office/officeart/2005/8/layout/vProcess5"/>
    <dgm:cxn modelId="{51AE019D-03DE-4367-9C3F-BC92DA6BD06C}" srcId="{04D3CE7B-DA62-4158-B79F-6089B74A1F50}" destId="{7276DA88-429E-4052-9566-A9956C4F2DCF}" srcOrd="1" destOrd="0" parTransId="{27338E36-FA60-4230-BC03-F54438A741FD}" sibTransId="{6C2D4CB5-3622-488F-9992-447AA5F315AA}"/>
    <dgm:cxn modelId="{BCCF31A6-3A5E-4FBF-8BC4-767E75D01D73}" srcId="{04D3CE7B-DA62-4158-B79F-6089B74A1F50}" destId="{0756AD69-34ED-4C8C-BC3B-2431FD561292}" srcOrd="2" destOrd="0" parTransId="{9AB15790-B5C8-4C14-9EF6-341C2628C78F}" sibTransId="{2F39F582-5599-447B-B720-9CA3E9BE958A}"/>
    <dgm:cxn modelId="{4A92D6C6-9A47-4001-897A-D50EBF53764A}" type="presOf" srcId="{7EB1F8D5-6666-490F-AB8C-FCCA144CBC29}" destId="{78451A34-1EC8-417B-829A-C6C3FF668F10}" srcOrd="0" destOrd="0" presId="urn:microsoft.com/office/officeart/2005/8/layout/vProcess5"/>
    <dgm:cxn modelId="{03EAFA32-A1E7-482F-8AAE-4323DA5A6C9C}" type="presParOf" srcId="{E7CED743-B310-4EF7-88CE-C270BE70A432}" destId="{397AEA40-4B3D-4978-8C24-55F326CD90BA}" srcOrd="0" destOrd="0" presId="urn:microsoft.com/office/officeart/2005/8/layout/vProcess5"/>
    <dgm:cxn modelId="{E2713BD5-6181-4500-854D-21CD92059AC2}" type="presParOf" srcId="{E7CED743-B310-4EF7-88CE-C270BE70A432}" destId="{78451A34-1EC8-417B-829A-C6C3FF668F10}" srcOrd="1" destOrd="0" presId="urn:microsoft.com/office/officeart/2005/8/layout/vProcess5"/>
    <dgm:cxn modelId="{C3FB7C7A-4EDB-4F81-BF55-5AB6E9C7051F}" type="presParOf" srcId="{E7CED743-B310-4EF7-88CE-C270BE70A432}" destId="{028F4729-C914-422E-9FE7-ED1C654853E1}" srcOrd="2" destOrd="0" presId="urn:microsoft.com/office/officeart/2005/8/layout/vProcess5"/>
    <dgm:cxn modelId="{F9CDE14D-424B-48EB-B370-13BE9B599B7C}" type="presParOf" srcId="{E7CED743-B310-4EF7-88CE-C270BE70A432}" destId="{60A5251E-0584-4EFB-B345-73E054150614}" srcOrd="3" destOrd="0" presId="urn:microsoft.com/office/officeart/2005/8/layout/vProcess5"/>
    <dgm:cxn modelId="{1288363E-56FE-4A08-ADCB-CAD754995CDE}" type="presParOf" srcId="{E7CED743-B310-4EF7-88CE-C270BE70A432}" destId="{1B7EF70B-5D59-42B3-A5A2-45F97E8CC702}" srcOrd="4" destOrd="0" presId="urn:microsoft.com/office/officeart/2005/8/layout/vProcess5"/>
    <dgm:cxn modelId="{74F45501-E77F-43BF-99CB-2068A027BABB}" type="presParOf" srcId="{E7CED743-B310-4EF7-88CE-C270BE70A432}" destId="{E03B1F13-9D5D-4662-8250-851910C097DD}" srcOrd="5" destOrd="0" presId="urn:microsoft.com/office/officeart/2005/8/layout/vProcess5"/>
    <dgm:cxn modelId="{F7D50DBC-54B3-48A1-BE98-2410397B3F5B}" type="presParOf" srcId="{E7CED743-B310-4EF7-88CE-C270BE70A432}" destId="{D813B49B-81EE-4A43-B473-0627A41490A5}" srcOrd="6" destOrd="0" presId="urn:microsoft.com/office/officeart/2005/8/layout/vProcess5"/>
    <dgm:cxn modelId="{C8A55BA5-266B-4DD5-95EC-1C82740369BC}" type="presParOf" srcId="{E7CED743-B310-4EF7-88CE-C270BE70A432}" destId="{1706152C-D46C-484C-A555-93648B404826}" srcOrd="7" destOrd="0" presId="urn:microsoft.com/office/officeart/2005/8/layout/vProcess5"/>
    <dgm:cxn modelId="{376DAC0F-1612-407C-8CCA-0BD326BA10B9}" type="presParOf" srcId="{E7CED743-B310-4EF7-88CE-C270BE70A432}" destId="{2D167D36-50D6-4FD7-A689-3E2B1D9470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EB135D-EA77-4235-944D-F274615C42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CB5897-476B-4228-92BD-08FE8DC078D6}">
      <dgm:prSet/>
      <dgm:spPr/>
      <dgm:t>
        <a:bodyPr/>
        <a:lstStyle/>
        <a:p>
          <a:r>
            <a:rPr lang="en-US" b="0" i="0" baseline="0"/>
            <a:t>Achievements: Identified high-risk foods and patterns.</a:t>
          </a:r>
          <a:endParaRPr lang="en-US"/>
        </a:p>
      </dgm:t>
    </dgm:pt>
    <dgm:pt modelId="{EF6E69E7-382B-4A32-8044-C8D5B1608E35}" type="parTrans" cxnId="{EAE491DE-325C-470E-8EEF-B32FBAB1A583}">
      <dgm:prSet/>
      <dgm:spPr/>
      <dgm:t>
        <a:bodyPr/>
        <a:lstStyle/>
        <a:p>
          <a:endParaRPr lang="en-US"/>
        </a:p>
      </dgm:t>
    </dgm:pt>
    <dgm:pt modelId="{91C73BDC-F9E9-459F-8EB0-CDE0BC078265}" type="sibTrans" cxnId="{EAE491DE-325C-470E-8EEF-B32FBAB1A583}">
      <dgm:prSet/>
      <dgm:spPr/>
      <dgm:t>
        <a:bodyPr/>
        <a:lstStyle/>
        <a:p>
          <a:endParaRPr lang="en-US"/>
        </a:p>
      </dgm:t>
    </dgm:pt>
    <dgm:pt modelId="{D1BB6327-4C52-4C68-A5FA-04707E525062}">
      <dgm:prSet/>
      <dgm:spPr/>
      <dgm:t>
        <a:bodyPr/>
        <a:lstStyle/>
        <a:p>
          <a:r>
            <a:rPr lang="en-US" b="0" i="0" baseline="0"/>
            <a:t>Next Steps: Broader deployment and further testing. </a:t>
          </a:r>
          <a:endParaRPr lang="en-US"/>
        </a:p>
      </dgm:t>
    </dgm:pt>
    <dgm:pt modelId="{91193332-B184-4729-A578-CFF3DEBD4CEE}" type="parTrans" cxnId="{57105EE0-25E1-4C5E-B32C-2192CAD3A775}">
      <dgm:prSet/>
      <dgm:spPr/>
      <dgm:t>
        <a:bodyPr/>
        <a:lstStyle/>
        <a:p>
          <a:endParaRPr lang="en-US"/>
        </a:p>
      </dgm:t>
    </dgm:pt>
    <dgm:pt modelId="{5623DD5B-7D76-4DC7-B26F-1D4FD56DFD6B}" type="sibTrans" cxnId="{57105EE0-25E1-4C5E-B32C-2192CAD3A775}">
      <dgm:prSet/>
      <dgm:spPr/>
      <dgm:t>
        <a:bodyPr/>
        <a:lstStyle/>
        <a:p>
          <a:endParaRPr lang="en-US"/>
        </a:p>
      </dgm:t>
    </dgm:pt>
    <dgm:pt modelId="{B0B44C6F-1C61-46ED-82D8-960076D0D258}" type="pres">
      <dgm:prSet presAssocID="{E4EB135D-EA77-4235-944D-F274615C4209}" presName="root" presStyleCnt="0">
        <dgm:presLayoutVars>
          <dgm:dir/>
          <dgm:resizeHandles val="exact"/>
        </dgm:presLayoutVars>
      </dgm:prSet>
      <dgm:spPr/>
    </dgm:pt>
    <dgm:pt modelId="{3A2CBD58-6C74-478B-86AF-44498F4D0886}" type="pres">
      <dgm:prSet presAssocID="{9FCB5897-476B-4228-92BD-08FE8DC078D6}" presName="compNode" presStyleCnt="0"/>
      <dgm:spPr/>
    </dgm:pt>
    <dgm:pt modelId="{E57BE37E-6567-4F1F-B34B-56DC325D724E}" type="pres">
      <dgm:prSet presAssocID="{9FCB5897-476B-4228-92BD-08FE8DC078D6}" presName="bgRect" presStyleLbl="bgShp" presStyleIdx="0" presStyleCnt="2"/>
      <dgm:spPr/>
    </dgm:pt>
    <dgm:pt modelId="{0A802121-A899-418B-903C-AB9D174B8635}" type="pres">
      <dgm:prSet presAssocID="{9FCB5897-476B-4228-92BD-08FE8DC078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E541D75-87E5-4C0F-9531-693FF72A1F05}" type="pres">
      <dgm:prSet presAssocID="{9FCB5897-476B-4228-92BD-08FE8DC078D6}" presName="spaceRect" presStyleCnt="0"/>
      <dgm:spPr/>
    </dgm:pt>
    <dgm:pt modelId="{83403DD3-640A-4288-800B-BBB02E4D69B3}" type="pres">
      <dgm:prSet presAssocID="{9FCB5897-476B-4228-92BD-08FE8DC078D6}" presName="parTx" presStyleLbl="revTx" presStyleIdx="0" presStyleCnt="2">
        <dgm:presLayoutVars>
          <dgm:chMax val="0"/>
          <dgm:chPref val="0"/>
        </dgm:presLayoutVars>
      </dgm:prSet>
      <dgm:spPr/>
    </dgm:pt>
    <dgm:pt modelId="{8A4D454A-75C7-482F-A0C1-193E4BF2F293}" type="pres">
      <dgm:prSet presAssocID="{91C73BDC-F9E9-459F-8EB0-CDE0BC078265}" presName="sibTrans" presStyleCnt="0"/>
      <dgm:spPr/>
    </dgm:pt>
    <dgm:pt modelId="{49D8C2C5-5295-4B89-B73E-D9A83A916CA3}" type="pres">
      <dgm:prSet presAssocID="{D1BB6327-4C52-4C68-A5FA-04707E525062}" presName="compNode" presStyleCnt="0"/>
      <dgm:spPr/>
    </dgm:pt>
    <dgm:pt modelId="{CC494704-29C5-487E-8730-819BD26EDA72}" type="pres">
      <dgm:prSet presAssocID="{D1BB6327-4C52-4C68-A5FA-04707E525062}" presName="bgRect" presStyleLbl="bgShp" presStyleIdx="1" presStyleCnt="2"/>
      <dgm:spPr/>
    </dgm:pt>
    <dgm:pt modelId="{DCA93F67-0A0F-434F-948F-41A34FB7C81E}" type="pres">
      <dgm:prSet presAssocID="{D1BB6327-4C52-4C68-A5FA-04707E5250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398A82-7BF1-44A5-8006-954DD1CC22E6}" type="pres">
      <dgm:prSet presAssocID="{D1BB6327-4C52-4C68-A5FA-04707E525062}" presName="spaceRect" presStyleCnt="0"/>
      <dgm:spPr/>
    </dgm:pt>
    <dgm:pt modelId="{5924BEAC-C87D-41B7-A371-FCACC044109B}" type="pres">
      <dgm:prSet presAssocID="{D1BB6327-4C52-4C68-A5FA-04707E5250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5B5F02-5F69-41C0-9A90-1C503C5D1294}" type="presOf" srcId="{9FCB5897-476B-4228-92BD-08FE8DC078D6}" destId="{83403DD3-640A-4288-800B-BBB02E4D69B3}" srcOrd="0" destOrd="0" presId="urn:microsoft.com/office/officeart/2018/2/layout/IconVerticalSolidList"/>
    <dgm:cxn modelId="{B4359FA9-52FB-4B45-8D8F-1F5EC17173EE}" type="presOf" srcId="{E4EB135D-EA77-4235-944D-F274615C4209}" destId="{B0B44C6F-1C61-46ED-82D8-960076D0D258}" srcOrd="0" destOrd="0" presId="urn:microsoft.com/office/officeart/2018/2/layout/IconVerticalSolidList"/>
    <dgm:cxn modelId="{EAE491DE-325C-470E-8EEF-B32FBAB1A583}" srcId="{E4EB135D-EA77-4235-944D-F274615C4209}" destId="{9FCB5897-476B-4228-92BD-08FE8DC078D6}" srcOrd="0" destOrd="0" parTransId="{EF6E69E7-382B-4A32-8044-C8D5B1608E35}" sibTransId="{91C73BDC-F9E9-459F-8EB0-CDE0BC078265}"/>
    <dgm:cxn modelId="{57105EE0-25E1-4C5E-B32C-2192CAD3A775}" srcId="{E4EB135D-EA77-4235-944D-F274615C4209}" destId="{D1BB6327-4C52-4C68-A5FA-04707E525062}" srcOrd="1" destOrd="0" parTransId="{91193332-B184-4729-A578-CFF3DEBD4CEE}" sibTransId="{5623DD5B-7D76-4DC7-B26F-1D4FD56DFD6B}"/>
    <dgm:cxn modelId="{CCAF6DED-4C47-41D6-B142-988A369776E7}" type="presOf" srcId="{D1BB6327-4C52-4C68-A5FA-04707E525062}" destId="{5924BEAC-C87D-41B7-A371-FCACC044109B}" srcOrd="0" destOrd="0" presId="urn:microsoft.com/office/officeart/2018/2/layout/IconVerticalSolidList"/>
    <dgm:cxn modelId="{89A3459F-9880-4333-ABC0-5FC348453B44}" type="presParOf" srcId="{B0B44C6F-1C61-46ED-82D8-960076D0D258}" destId="{3A2CBD58-6C74-478B-86AF-44498F4D0886}" srcOrd="0" destOrd="0" presId="urn:microsoft.com/office/officeart/2018/2/layout/IconVerticalSolidList"/>
    <dgm:cxn modelId="{FF861F88-D9C1-4F72-92D5-6B939B931A1B}" type="presParOf" srcId="{3A2CBD58-6C74-478B-86AF-44498F4D0886}" destId="{E57BE37E-6567-4F1F-B34B-56DC325D724E}" srcOrd="0" destOrd="0" presId="urn:microsoft.com/office/officeart/2018/2/layout/IconVerticalSolidList"/>
    <dgm:cxn modelId="{6D0FB099-01A3-4BAB-8B4C-3ED00757D9EE}" type="presParOf" srcId="{3A2CBD58-6C74-478B-86AF-44498F4D0886}" destId="{0A802121-A899-418B-903C-AB9D174B8635}" srcOrd="1" destOrd="0" presId="urn:microsoft.com/office/officeart/2018/2/layout/IconVerticalSolidList"/>
    <dgm:cxn modelId="{74C3F179-E282-41F3-99E5-CB6CE535E095}" type="presParOf" srcId="{3A2CBD58-6C74-478B-86AF-44498F4D0886}" destId="{8E541D75-87E5-4C0F-9531-693FF72A1F05}" srcOrd="2" destOrd="0" presId="urn:microsoft.com/office/officeart/2018/2/layout/IconVerticalSolidList"/>
    <dgm:cxn modelId="{76655926-2264-4EF2-A214-28AAD1BCDBC6}" type="presParOf" srcId="{3A2CBD58-6C74-478B-86AF-44498F4D0886}" destId="{83403DD3-640A-4288-800B-BBB02E4D69B3}" srcOrd="3" destOrd="0" presId="urn:microsoft.com/office/officeart/2018/2/layout/IconVerticalSolidList"/>
    <dgm:cxn modelId="{A9B36BF0-3AC3-4346-8DA4-A724845FD0AB}" type="presParOf" srcId="{B0B44C6F-1C61-46ED-82D8-960076D0D258}" destId="{8A4D454A-75C7-482F-A0C1-193E4BF2F293}" srcOrd="1" destOrd="0" presId="urn:microsoft.com/office/officeart/2018/2/layout/IconVerticalSolidList"/>
    <dgm:cxn modelId="{955922FB-0B8D-4053-8791-3CF0C40E2635}" type="presParOf" srcId="{B0B44C6F-1C61-46ED-82D8-960076D0D258}" destId="{49D8C2C5-5295-4B89-B73E-D9A83A916CA3}" srcOrd="2" destOrd="0" presId="urn:microsoft.com/office/officeart/2018/2/layout/IconVerticalSolidList"/>
    <dgm:cxn modelId="{2989D730-9BDA-4D69-AD0D-D6448D1C276F}" type="presParOf" srcId="{49D8C2C5-5295-4B89-B73E-D9A83A916CA3}" destId="{CC494704-29C5-487E-8730-819BD26EDA72}" srcOrd="0" destOrd="0" presId="urn:microsoft.com/office/officeart/2018/2/layout/IconVerticalSolidList"/>
    <dgm:cxn modelId="{C151E3BB-1CC4-4BA7-B4E5-BA3306954762}" type="presParOf" srcId="{49D8C2C5-5295-4B89-B73E-D9A83A916CA3}" destId="{DCA93F67-0A0F-434F-948F-41A34FB7C81E}" srcOrd="1" destOrd="0" presId="urn:microsoft.com/office/officeart/2018/2/layout/IconVerticalSolidList"/>
    <dgm:cxn modelId="{67D868C9-A538-43C3-9EE3-0D78060F8A12}" type="presParOf" srcId="{49D8C2C5-5295-4B89-B73E-D9A83A916CA3}" destId="{A3398A82-7BF1-44A5-8006-954DD1CC22E6}" srcOrd="2" destOrd="0" presId="urn:microsoft.com/office/officeart/2018/2/layout/IconVerticalSolidList"/>
    <dgm:cxn modelId="{80284DF2-180A-41EF-AF63-D801DC0E3F1D}" type="presParOf" srcId="{49D8C2C5-5295-4B89-B73E-D9A83A916CA3}" destId="{5924BEAC-C87D-41B7-A371-FCACC0441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B7674-E89A-4978-800E-25CBE483DD8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57E394-F985-4762-B71F-939B7C3F1D1D}">
      <dgm:prSet/>
      <dgm:spPr/>
      <dgm:t>
        <a:bodyPr/>
        <a:lstStyle/>
        <a:p>
          <a:r>
            <a:rPr lang="en-US" b="0" i="0" baseline="0" dirty="0"/>
            <a:t>Synchronize glucose and food data to align meal timestamps with glucose reading for accurate analysis.</a:t>
          </a:r>
          <a:endParaRPr lang="en-US" dirty="0"/>
        </a:p>
      </dgm:t>
    </dgm:pt>
    <dgm:pt modelId="{51ADD7F1-F82C-4F26-928D-92F4445C3674}" type="parTrans" cxnId="{143223B0-7C29-44EC-949E-E665BDFAF8C5}">
      <dgm:prSet/>
      <dgm:spPr/>
      <dgm:t>
        <a:bodyPr/>
        <a:lstStyle/>
        <a:p>
          <a:endParaRPr lang="en-US"/>
        </a:p>
      </dgm:t>
    </dgm:pt>
    <dgm:pt modelId="{130DE78A-E81C-4BFD-BCA9-C009884C2CB0}" type="sibTrans" cxnId="{143223B0-7C29-44EC-949E-E665BDFAF8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1098394-CC24-4C25-AF62-7F87457AE18C}">
      <dgm:prSet/>
      <dgm:spPr/>
      <dgm:t>
        <a:bodyPr/>
        <a:lstStyle/>
        <a:p>
          <a:r>
            <a:rPr lang="en-US" b="0" i="0" baseline="0" dirty="0"/>
            <a:t>Identify type of foods: Red food or food combination(&gt;140mg/dl) cause spikes, green food prevent or minimizes the spikes.</a:t>
          </a:r>
          <a:endParaRPr lang="en-US" dirty="0"/>
        </a:p>
      </dgm:t>
    </dgm:pt>
    <dgm:pt modelId="{9FD6EDBD-F46A-49CE-B5F1-98DA5A1F4D19}" type="parTrans" cxnId="{3D49D4A2-1BBB-4FE4-BDF2-8A5326691545}">
      <dgm:prSet/>
      <dgm:spPr/>
      <dgm:t>
        <a:bodyPr/>
        <a:lstStyle/>
        <a:p>
          <a:endParaRPr lang="en-US"/>
        </a:p>
      </dgm:t>
    </dgm:pt>
    <dgm:pt modelId="{C1F1E956-5080-4864-BC18-22575701ED35}" type="sibTrans" cxnId="{3D49D4A2-1BBB-4FE4-BDF2-8A532669154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C6D68F9-0C78-480C-AF0A-B1F1CFA88DB7}">
      <dgm:prSet/>
      <dgm:spPr/>
      <dgm:t>
        <a:bodyPr/>
        <a:lstStyle/>
        <a:p>
          <a:r>
            <a:rPr lang="en-US" dirty="0"/>
            <a:t>Train</a:t>
          </a:r>
          <a:r>
            <a:rPr lang="en-US" baseline="0" dirty="0"/>
            <a:t> a model to predict the glucose spikes on meal data.</a:t>
          </a:r>
          <a:endParaRPr lang="en-US" dirty="0"/>
        </a:p>
      </dgm:t>
    </dgm:pt>
    <dgm:pt modelId="{E80A7CC9-048D-422C-8AD7-DB7DEBE391E7}" type="parTrans" cxnId="{0F62D07B-46EE-4275-9FA1-4546F8D8992F}">
      <dgm:prSet/>
      <dgm:spPr/>
      <dgm:t>
        <a:bodyPr/>
        <a:lstStyle/>
        <a:p>
          <a:endParaRPr lang="en-US"/>
        </a:p>
      </dgm:t>
    </dgm:pt>
    <dgm:pt modelId="{FC4F51E5-250F-4C6B-BD9E-2E01450CB92F}" type="sibTrans" cxnId="{0F62D07B-46EE-4275-9FA1-4546F8D8992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BBB932E-2F9B-4575-A3A6-BA6253E2D530}" type="pres">
      <dgm:prSet presAssocID="{49EB7674-E89A-4978-800E-25CBE483DD82}" presName="Name0" presStyleCnt="0">
        <dgm:presLayoutVars>
          <dgm:animLvl val="lvl"/>
          <dgm:resizeHandles val="exact"/>
        </dgm:presLayoutVars>
      </dgm:prSet>
      <dgm:spPr/>
    </dgm:pt>
    <dgm:pt modelId="{1D3B2B95-D168-4DA0-9CC7-DB13EB9F1A60}" type="pres">
      <dgm:prSet presAssocID="{E257E394-F985-4762-B71F-939B7C3F1D1D}" presName="compositeNode" presStyleCnt="0">
        <dgm:presLayoutVars>
          <dgm:bulletEnabled val="1"/>
        </dgm:presLayoutVars>
      </dgm:prSet>
      <dgm:spPr/>
    </dgm:pt>
    <dgm:pt modelId="{A7077CC9-1729-46C1-B9FF-2A0A7FAA056F}" type="pres">
      <dgm:prSet presAssocID="{E257E394-F985-4762-B71F-939B7C3F1D1D}" presName="bgRect" presStyleLbl="bgAccFollowNode1" presStyleIdx="0" presStyleCnt="3"/>
      <dgm:spPr/>
    </dgm:pt>
    <dgm:pt modelId="{BC2AB09F-BE2F-49BA-91A6-175F9164B04F}" type="pres">
      <dgm:prSet presAssocID="{130DE78A-E81C-4BFD-BCA9-C009884C2CB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983CBBB-11A8-4496-BE3F-3F29862309C4}" type="pres">
      <dgm:prSet presAssocID="{E257E394-F985-4762-B71F-939B7C3F1D1D}" presName="bottomLine" presStyleLbl="alignNode1" presStyleIdx="1" presStyleCnt="6">
        <dgm:presLayoutVars/>
      </dgm:prSet>
      <dgm:spPr/>
    </dgm:pt>
    <dgm:pt modelId="{162DC95C-E414-4D80-AB21-DE1E55FF6FB7}" type="pres">
      <dgm:prSet presAssocID="{E257E394-F985-4762-B71F-939B7C3F1D1D}" presName="nodeText" presStyleLbl="bgAccFollowNode1" presStyleIdx="0" presStyleCnt="3">
        <dgm:presLayoutVars>
          <dgm:bulletEnabled val="1"/>
        </dgm:presLayoutVars>
      </dgm:prSet>
      <dgm:spPr/>
    </dgm:pt>
    <dgm:pt modelId="{C1B515AC-C248-4CEF-BC50-CC99DD3FDCCE}" type="pres">
      <dgm:prSet presAssocID="{130DE78A-E81C-4BFD-BCA9-C009884C2CB0}" presName="sibTrans" presStyleCnt="0"/>
      <dgm:spPr/>
    </dgm:pt>
    <dgm:pt modelId="{DA276D7E-7CDC-42BB-B8F6-232C33BAE0FD}" type="pres">
      <dgm:prSet presAssocID="{71098394-CC24-4C25-AF62-7F87457AE18C}" presName="compositeNode" presStyleCnt="0">
        <dgm:presLayoutVars>
          <dgm:bulletEnabled val="1"/>
        </dgm:presLayoutVars>
      </dgm:prSet>
      <dgm:spPr/>
    </dgm:pt>
    <dgm:pt modelId="{29C4B9BC-59AA-4E24-BAEE-04AD79E6E62D}" type="pres">
      <dgm:prSet presAssocID="{71098394-CC24-4C25-AF62-7F87457AE18C}" presName="bgRect" presStyleLbl="bgAccFollowNode1" presStyleIdx="1" presStyleCnt="3"/>
      <dgm:spPr/>
    </dgm:pt>
    <dgm:pt modelId="{FCC25598-60EF-4C3C-8241-A57A9CF19C40}" type="pres">
      <dgm:prSet presAssocID="{C1F1E956-5080-4864-BC18-22575701ED3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7F86CF0-C810-4445-8C19-49733633BF36}" type="pres">
      <dgm:prSet presAssocID="{71098394-CC24-4C25-AF62-7F87457AE18C}" presName="bottomLine" presStyleLbl="alignNode1" presStyleIdx="3" presStyleCnt="6">
        <dgm:presLayoutVars/>
      </dgm:prSet>
      <dgm:spPr/>
    </dgm:pt>
    <dgm:pt modelId="{391C7288-833D-433B-9D3F-A88E6CBECE2F}" type="pres">
      <dgm:prSet presAssocID="{71098394-CC24-4C25-AF62-7F87457AE18C}" presName="nodeText" presStyleLbl="bgAccFollowNode1" presStyleIdx="1" presStyleCnt="3">
        <dgm:presLayoutVars>
          <dgm:bulletEnabled val="1"/>
        </dgm:presLayoutVars>
      </dgm:prSet>
      <dgm:spPr/>
    </dgm:pt>
    <dgm:pt modelId="{3A81B5B6-57AE-4068-ABF0-13DF24E615CF}" type="pres">
      <dgm:prSet presAssocID="{C1F1E956-5080-4864-BC18-22575701ED35}" presName="sibTrans" presStyleCnt="0"/>
      <dgm:spPr/>
    </dgm:pt>
    <dgm:pt modelId="{4B63AD50-781E-4AD7-A38F-F71FB96911B4}" type="pres">
      <dgm:prSet presAssocID="{4C6D68F9-0C78-480C-AF0A-B1F1CFA88DB7}" presName="compositeNode" presStyleCnt="0">
        <dgm:presLayoutVars>
          <dgm:bulletEnabled val="1"/>
        </dgm:presLayoutVars>
      </dgm:prSet>
      <dgm:spPr/>
    </dgm:pt>
    <dgm:pt modelId="{B4E56B4E-25D7-43E1-A5FB-6B8EC3E86367}" type="pres">
      <dgm:prSet presAssocID="{4C6D68F9-0C78-480C-AF0A-B1F1CFA88DB7}" presName="bgRect" presStyleLbl="bgAccFollowNode1" presStyleIdx="2" presStyleCnt="3"/>
      <dgm:spPr/>
    </dgm:pt>
    <dgm:pt modelId="{B80C1461-9060-4F1E-9D43-55921D3B9B03}" type="pres">
      <dgm:prSet presAssocID="{FC4F51E5-250F-4C6B-BD9E-2E01450CB92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4B5266D-62F5-47E0-8BDF-C185AC16B214}" type="pres">
      <dgm:prSet presAssocID="{4C6D68F9-0C78-480C-AF0A-B1F1CFA88DB7}" presName="bottomLine" presStyleLbl="alignNode1" presStyleIdx="5" presStyleCnt="6">
        <dgm:presLayoutVars/>
      </dgm:prSet>
      <dgm:spPr/>
    </dgm:pt>
    <dgm:pt modelId="{A1578FB7-5FA1-4202-8E29-4C1DDD5D8B74}" type="pres">
      <dgm:prSet presAssocID="{4C6D68F9-0C78-480C-AF0A-B1F1CFA88DB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4F4C05F-713B-4B98-859D-8BA02BED48FB}" type="presOf" srcId="{FC4F51E5-250F-4C6B-BD9E-2E01450CB92F}" destId="{B80C1461-9060-4F1E-9D43-55921D3B9B03}" srcOrd="0" destOrd="0" presId="urn:microsoft.com/office/officeart/2016/7/layout/BasicLinearProcessNumbered"/>
    <dgm:cxn modelId="{B72DC341-AAFC-4C01-B770-0634BBDE426A}" type="presOf" srcId="{E257E394-F985-4762-B71F-939B7C3F1D1D}" destId="{A7077CC9-1729-46C1-B9FF-2A0A7FAA056F}" srcOrd="0" destOrd="0" presId="urn:microsoft.com/office/officeart/2016/7/layout/BasicLinearProcessNumbered"/>
    <dgm:cxn modelId="{AE79A843-E795-4F05-A376-4021F91CC78A}" type="presOf" srcId="{4C6D68F9-0C78-480C-AF0A-B1F1CFA88DB7}" destId="{B4E56B4E-25D7-43E1-A5FB-6B8EC3E86367}" srcOrd="0" destOrd="0" presId="urn:microsoft.com/office/officeart/2016/7/layout/BasicLinearProcessNumbered"/>
    <dgm:cxn modelId="{0F62D07B-46EE-4275-9FA1-4546F8D8992F}" srcId="{49EB7674-E89A-4978-800E-25CBE483DD82}" destId="{4C6D68F9-0C78-480C-AF0A-B1F1CFA88DB7}" srcOrd="2" destOrd="0" parTransId="{E80A7CC9-048D-422C-8AD7-DB7DEBE391E7}" sibTransId="{FC4F51E5-250F-4C6B-BD9E-2E01450CB92F}"/>
    <dgm:cxn modelId="{5D80F37D-0C43-4C63-845A-8FD667B2E249}" type="presOf" srcId="{49EB7674-E89A-4978-800E-25CBE483DD82}" destId="{3BBB932E-2F9B-4575-A3A6-BA6253E2D530}" srcOrd="0" destOrd="0" presId="urn:microsoft.com/office/officeart/2016/7/layout/BasicLinearProcessNumbered"/>
    <dgm:cxn modelId="{ED870096-E414-4355-9802-3FE41B23C30F}" type="presOf" srcId="{71098394-CC24-4C25-AF62-7F87457AE18C}" destId="{29C4B9BC-59AA-4E24-BAEE-04AD79E6E62D}" srcOrd="0" destOrd="0" presId="urn:microsoft.com/office/officeart/2016/7/layout/BasicLinearProcessNumbered"/>
    <dgm:cxn modelId="{3D49D4A2-1BBB-4FE4-BDF2-8A5326691545}" srcId="{49EB7674-E89A-4978-800E-25CBE483DD82}" destId="{71098394-CC24-4C25-AF62-7F87457AE18C}" srcOrd="1" destOrd="0" parTransId="{9FD6EDBD-F46A-49CE-B5F1-98DA5A1F4D19}" sibTransId="{C1F1E956-5080-4864-BC18-22575701ED35}"/>
    <dgm:cxn modelId="{CAE775AF-EF3B-4D71-99B6-2FE9C32F1F50}" type="presOf" srcId="{E257E394-F985-4762-B71F-939B7C3F1D1D}" destId="{162DC95C-E414-4D80-AB21-DE1E55FF6FB7}" srcOrd="1" destOrd="0" presId="urn:microsoft.com/office/officeart/2016/7/layout/BasicLinearProcessNumbered"/>
    <dgm:cxn modelId="{143223B0-7C29-44EC-949E-E665BDFAF8C5}" srcId="{49EB7674-E89A-4978-800E-25CBE483DD82}" destId="{E257E394-F985-4762-B71F-939B7C3F1D1D}" srcOrd="0" destOrd="0" parTransId="{51ADD7F1-F82C-4F26-928D-92F4445C3674}" sibTransId="{130DE78A-E81C-4BFD-BCA9-C009884C2CB0}"/>
    <dgm:cxn modelId="{E01EF2B0-10B9-498E-9991-E33321AEC5DC}" type="presOf" srcId="{C1F1E956-5080-4864-BC18-22575701ED35}" destId="{FCC25598-60EF-4C3C-8241-A57A9CF19C40}" srcOrd="0" destOrd="0" presId="urn:microsoft.com/office/officeart/2016/7/layout/BasicLinearProcessNumbered"/>
    <dgm:cxn modelId="{895F1CBA-90E7-46E5-84CE-6D724763714D}" type="presOf" srcId="{4C6D68F9-0C78-480C-AF0A-B1F1CFA88DB7}" destId="{A1578FB7-5FA1-4202-8E29-4C1DDD5D8B74}" srcOrd="1" destOrd="0" presId="urn:microsoft.com/office/officeart/2016/7/layout/BasicLinearProcessNumbered"/>
    <dgm:cxn modelId="{EEC007C0-4542-45E8-9594-CFEC8DD28E20}" type="presOf" srcId="{130DE78A-E81C-4BFD-BCA9-C009884C2CB0}" destId="{BC2AB09F-BE2F-49BA-91A6-175F9164B04F}" srcOrd="0" destOrd="0" presId="urn:microsoft.com/office/officeart/2016/7/layout/BasicLinearProcessNumbered"/>
    <dgm:cxn modelId="{724D83E7-0189-4DB8-BA7F-41327EC068FF}" type="presOf" srcId="{71098394-CC24-4C25-AF62-7F87457AE18C}" destId="{391C7288-833D-433B-9D3F-A88E6CBECE2F}" srcOrd="1" destOrd="0" presId="urn:microsoft.com/office/officeart/2016/7/layout/BasicLinearProcessNumbered"/>
    <dgm:cxn modelId="{665F84E1-7FC7-49D3-9DA7-FEA186F98D97}" type="presParOf" srcId="{3BBB932E-2F9B-4575-A3A6-BA6253E2D530}" destId="{1D3B2B95-D168-4DA0-9CC7-DB13EB9F1A60}" srcOrd="0" destOrd="0" presId="urn:microsoft.com/office/officeart/2016/7/layout/BasicLinearProcessNumbered"/>
    <dgm:cxn modelId="{CE6CCFC4-BA55-4EBD-9832-74F2A6D83245}" type="presParOf" srcId="{1D3B2B95-D168-4DA0-9CC7-DB13EB9F1A60}" destId="{A7077CC9-1729-46C1-B9FF-2A0A7FAA056F}" srcOrd="0" destOrd="0" presId="urn:microsoft.com/office/officeart/2016/7/layout/BasicLinearProcessNumbered"/>
    <dgm:cxn modelId="{BA97C7B2-8DE2-4FBF-8601-74A43F260B0C}" type="presParOf" srcId="{1D3B2B95-D168-4DA0-9CC7-DB13EB9F1A60}" destId="{BC2AB09F-BE2F-49BA-91A6-175F9164B04F}" srcOrd="1" destOrd="0" presId="urn:microsoft.com/office/officeart/2016/7/layout/BasicLinearProcessNumbered"/>
    <dgm:cxn modelId="{78E8C6C7-09D3-45D1-BA8B-51933020CEAC}" type="presParOf" srcId="{1D3B2B95-D168-4DA0-9CC7-DB13EB9F1A60}" destId="{8983CBBB-11A8-4496-BE3F-3F29862309C4}" srcOrd="2" destOrd="0" presId="urn:microsoft.com/office/officeart/2016/7/layout/BasicLinearProcessNumbered"/>
    <dgm:cxn modelId="{30366C94-3E92-4644-A238-5377A7F29E8E}" type="presParOf" srcId="{1D3B2B95-D168-4DA0-9CC7-DB13EB9F1A60}" destId="{162DC95C-E414-4D80-AB21-DE1E55FF6FB7}" srcOrd="3" destOrd="0" presId="urn:microsoft.com/office/officeart/2016/7/layout/BasicLinearProcessNumbered"/>
    <dgm:cxn modelId="{26280857-E2E1-4FB8-B708-28E0EF5AF953}" type="presParOf" srcId="{3BBB932E-2F9B-4575-A3A6-BA6253E2D530}" destId="{C1B515AC-C248-4CEF-BC50-CC99DD3FDCCE}" srcOrd="1" destOrd="0" presId="urn:microsoft.com/office/officeart/2016/7/layout/BasicLinearProcessNumbered"/>
    <dgm:cxn modelId="{56DADBB3-FBE7-4BA1-BFCF-82B6F4056476}" type="presParOf" srcId="{3BBB932E-2F9B-4575-A3A6-BA6253E2D530}" destId="{DA276D7E-7CDC-42BB-B8F6-232C33BAE0FD}" srcOrd="2" destOrd="0" presId="urn:microsoft.com/office/officeart/2016/7/layout/BasicLinearProcessNumbered"/>
    <dgm:cxn modelId="{3392A7CB-7193-4589-8258-0010C1664B81}" type="presParOf" srcId="{DA276D7E-7CDC-42BB-B8F6-232C33BAE0FD}" destId="{29C4B9BC-59AA-4E24-BAEE-04AD79E6E62D}" srcOrd="0" destOrd="0" presId="urn:microsoft.com/office/officeart/2016/7/layout/BasicLinearProcessNumbered"/>
    <dgm:cxn modelId="{8C308688-30BC-4337-84EF-8ECF1C151E80}" type="presParOf" srcId="{DA276D7E-7CDC-42BB-B8F6-232C33BAE0FD}" destId="{FCC25598-60EF-4C3C-8241-A57A9CF19C40}" srcOrd="1" destOrd="0" presId="urn:microsoft.com/office/officeart/2016/7/layout/BasicLinearProcessNumbered"/>
    <dgm:cxn modelId="{E6EBB9AD-6369-495F-81D3-5206EE644B9D}" type="presParOf" srcId="{DA276D7E-7CDC-42BB-B8F6-232C33BAE0FD}" destId="{07F86CF0-C810-4445-8C19-49733633BF36}" srcOrd="2" destOrd="0" presId="urn:microsoft.com/office/officeart/2016/7/layout/BasicLinearProcessNumbered"/>
    <dgm:cxn modelId="{B1935828-BFF0-4578-9DE9-96C0B16E4E6C}" type="presParOf" srcId="{DA276D7E-7CDC-42BB-B8F6-232C33BAE0FD}" destId="{391C7288-833D-433B-9D3F-A88E6CBECE2F}" srcOrd="3" destOrd="0" presId="urn:microsoft.com/office/officeart/2016/7/layout/BasicLinearProcessNumbered"/>
    <dgm:cxn modelId="{B2868E11-D48D-447C-8E4E-82CA2462ACC5}" type="presParOf" srcId="{3BBB932E-2F9B-4575-A3A6-BA6253E2D530}" destId="{3A81B5B6-57AE-4068-ABF0-13DF24E615CF}" srcOrd="3" destOrd="0" presId="urn:microsoft.com/office/officeart/2016/7/layout/BasicLinearProcessNumbered"/>
    <dgm:cxn modelId="{3E8D4A27-FC31-4A31-9DB7-ED5625324A41}" type="presParOf" srcId="{3BBB932E-2F9B-4575-A3A6-BA6253E2D530}" destId="{4B63AD50-781E-4AD7-A38F-F71FB96911B4}" srcOrd="4" destOrd="0" presId="urn:microsoft.com/office/officeart/2016/7/layout/BasicLinearProcessNumbered"/>
    <dgm:cxn modelId="{9ACB404B-E80C-4105-BFCD-13F6EEBCB232}" type="presParOf" srcId="{4B63AD50-781E-4AD7-A38F-F71FB96911B4}" destId="{B4E56B4E-25D7-43E1-A5FB-6B8EC3E86367}" srcOrd="0" destOrd="0" presId="urn:microsoft.com/office/officeart/2016/7/layout/BasicLinearProcessNumbered"/>
    <dgm:cxn modelId="{968000BC-B913-4B7B-A330-4AB8BD0DC3A6}" type="presParOf" srcId="{4B63AD50-781E-4AD7-A38F-F71FB96911B4}" destId="{B80C1461-9060-4F1E-9D43-55921D3B9B03}" srcOrd="1" destOrd="0" presId="urn:microsoft.com/office/officeart/2016/7/layout/BasicLinearProcessNumbered"/>
    <dgm:cxn modelId="{FD5DE104-2279-4536-9F6E-23B9DF79F593}" type="presParOf" srcId="{4B63AD50-781E-4AD7-A38F-F71FB96911B4}" destId="{C4B5266D-62F5-47E0-8BDF-C185AC16B214}" srcOrd="2" destOrd="0" presId="urn:microsoft.com/office/officeart/2016/7/layout/BasicLinearProcessNumbered"/>
    <dgm:cxn modelId="{EF627E08-1433-4950-BD9D-271E041D5561}" type="presParOf" srcId="{4B63AD50-781E-4AD7-A38F-F71FB96911B4}" destId="{A1578FB7-5FA1-4202-8E29-4C1DDD5D8B7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82820-2FB8-4044-91CA-12A00327816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4D291E-9D31-4FEC-9C51-D97786F95962}">
      <dgm:prSet/>
      <dgm:spPr/>
      <dgm:t>
        <a:bodyPr/>
        <a:lstStyle/>
        <a:p>
          <a:r>
            <a:rPr lang="en-US" b="1"/>
            <a:t>Food Classification</a:t>
          </a:r>
          <a:endParaRPr lang="en-US"/>
        </a:p>
      </dgm:t>
    </dgm:pt>
    <dgm:pt modelId="{DB2C6781-1EA9-478C-8961-BBD47080743E}" type="parTrans" cxnId="{28A99D9E-FBCF-4234-BF74-997EFF049399}">
      <dgm:prSet/>
      <dgm:spPr/>
      <dgm:t>
        <a:bodyPr/>
        <a:lstStyle/>
        <a:p>
          <a:endParaRPr lang="en-US"/>
        </a:p>
      </dgm:t>
    </dgm:pt>
    <dgm:pt modelId="{3DE566B6-605C-4B40-B007-482832319ED3}" type="sibTrans" cxnId="{28A99D9E-FBCF-4234-BF74-997EFF049399}">
      <dgm:prSet/>
      <dgm:spPr/>
      <dgm:t>
        <a:bodyPr/>
        <a:lstStyle/>
        <a:p>
          <a:endParaRPr lang="en-US"/>
        </a:p>
      </dgm:t>
    </dgm:pt>
    <dgm:pt modelId="{30074AAA-3D05-413B-B905-3B439E61591E}">
      <dgm:prSet/>
      <dgm:spPr/>
      <dgm:t>
        <a:bodyPr/>
        <a:lstStyle/>
        <a:p>
          <a:r>
            <a:rPr lang="en-US"/>
            <a:t>A clear categorization of "red" and "green" foods for participants.</a:t>
          </a:r>
        </a:p>
      </dgm:t>
    </dgm:pt>
    <dgm:pt modelId="{40E5D424-EA70-4983-A0C4-5638163A4407}" type="parTrans" cxnId="{3EF402DD-5CFD-461C-9369-DBA6AF863A2A}">
      <dgm:prSet/>
      <dgm:spPr/>
      <dgm:t>
        <a:bodyPr/>
        <a:lstStyle/>
        <a:p>
          <a:endParaRPr lang="en-US"/>
        </a:p>
      </dgm:t>
    </dgm:pt>
    <dgm:pt modelId="{25AEC315-749E-441C-8BAF-033438333B6D}" type="sibTrans" cxnId="{3EF402DD-5CFD-461C-9369-DBA6AF863A2A}">
      <dgm:prSet/>
      <dgm:spPr/>
      <dgm:t>
        <a:bodyPr/>
        <a:lstStyle/>
        <a:p>
          <a:endParaRPr lang="en-US"/>
        </a:p>
      </dgm:t>
    </dgm:pt>
    <dgm:pt modelId="{68091F7B-2A3D-450B-AC24-69D47FEC7515}">
      <dgm:prSet/>
      <dgm:spPr/>
      <dgm:t>
        <a:bodyPr/>
        <a:lstStyle/>
        <a:p>
          <a:r>
            <a:rPr lang="en-US"/>
            <a:t>Data-backed insights into high-risk and low-risk dietary choices.</a:t>
          </a:r>
        </a:p>
      </dgm:t>
    </dgm:pt>
    <dgm:pt modelId="{6B7F645D-97B1-49CA-80F6-CEDA92624000}" type="parTrans" cxnId="{EDAE4202-8778-4322-9F06-E142C6399777}">
      <dgm:prSet/>
      <dgm:spPr/>
      <dgm:t>
        <a:bodyPr/>
        <a:lstStyle/>
        <a:p>
          <a:endParaRPr lang="en-US"/>
        </a:p>
      </dgm:t>
    </dgm:pt>
    <dgm:pt modelId="{96B6B1DA-0670-451D-BCE4-B228676AA19C}" type="sibTrans" cxnId="{EDAE4202-8778-4322-9F06-E142C6399777}">
      <dgm:prSet/>
      <dgm:spPr/>
      <dgm:t>
        <a:bodyPr/>
        <a:lstStyle/>
        <a:p>
          <a:endParaRPr lang="en-US"/>
        </a:p>
      </dgm:t>
    </dgm:pt>
    <dgm:pt modelId="{0A39C820-D28D-4D77-BEB5-F0070A2FB53B}">
      <dgm:prSet/>
      <dgm:spPr/>
      <dgm:t>
        <a:bodyPr/>
        <a:lstStyle/>
        <a:p>
          <a:r>
            <a:rPr lang="en-US" b="1"/>
            <a:t>Predictive Accuracy</a:t>
          </a:r>
          <a:endParaRPr lang="en-US"/>
        </a:p>
      </dgm:t>
    </dgm:pt>
    <dgm:pt modelId="{4950F5F6-E95A-4507-B7D5-6AAD1C529A08}" type="parTrans" cxnId="{29ACDD9A-E97F-412C-86DA-39F539037E38}">
      <dgm:prSet/>
      <dgm:spPr/>
      <dgm:t>
        <a:bodyPr/>
        <a:lstStyle/>
        <a:p>
          <a:endParaRPr lang="en-US"/>
        </a:p>
      </dgm:t>
    </dgm:pt>
    <dgm:pt modelId="{2ECA9A14-87E3-4B48-A8D0-19B3934FF3A5}" type="sibTrans" cxnId="{29ACDD9A-E97F-412C-86DA-39F539037E38}">
      <dgm:prSet/>
      <dgm:spPr/>
      <dgm:t>
        <a:bodyPr/>
        <a:lstStyle/>
        <a:p>
          <a:endParaRPr lang="en-US"/>
        </a:p>
      </dgm:t>
    </dgm:pt>
    <dgm:pt modelId="{5446E536-2047-4B51-B829-2A9E080B8140}">
      <dgm:prSet/>
      <dgm:spPr/>
      <dgm:t>
        <a:bodyPr/>
        <a:lstStyle/>
        <a:p>
          <a:r>
            <a:rPr lang="en-US"/>
            <a:t>A robust glucose prediction model validated on real-world data.</a:t>
          </a:r>
        </a:p>
      </dgm:t>
    </dgm:pt>
    <dgm:pt modelId="{A1BDC6C6-035A-47EF-850C-AA22751626AB}" type="parTrans" cxnId="{3108E932-C4FE-48C4-8D4E-D5EA0972BA2F}">
      <dgm:prSet/>
      <dgm:spPr/>
      <dgm:t>
        <a:bodyPr/>
        <a:lstStyle/>
        <a:p>
          <a:endParaRPr lang="en-US"/>
        </a:p>
      </dgm:t>
    </dgm:pt>
    <dgm:pt modelId="{1088F38D-4F56-4CD2-A1AD-C99D7C8A2302}" type="sibTrans" cxnId="{3108E932-C4FE-48C4-8D4E-D5EA0972BA2F}">
      <dgm:prSet/>
      <dgm:spPr/>
      <dgm:t>
        <a:bodyPr/>
        <a:lstStyle/>
        <a:p>
          <a:endParaRPr lang="en-US"/>
        </a:p>
      </dgm:t>
    </dgm:pt>
    <dgm:pt modelId="{316B6914-5A21-44A8-87CD-0CA64287B914}">
      <dgm:prSet/>
      <dgm:spPr/>
      <dgm:t>
        <a:bodyPr/>
        <a:lstStyle/>
        <a:p>
          <a:r>
            <a:rPr lang="en-US"/>
            <a:t>Improved accuracy in predicting glucose responses post-meal.</a:t>
          </a:r>
        </a:p>
      </dgm:t>
    </dgm:pt>
    <dgm:pt modelId="{28729B19-E805-4047-A1B9-C9C9A13F9B94}" type="parTrans" cxnId="{F7BD3A30-AA3D-4857-8F90-924109746EE5}">
      <dgm:prSet/>
      <dgm:spPr/>
      <dgm:t>
        <a:bodyPr/>
        <a:lstStyle/>
        <a:p>
          <a:endParaRPr lang="en-US"/>
        </a:p>
      </dgm:t>
    </dgm:pt>
    <dgm:pt modelId="{DEF70C7E-3E91-4BC8-92D9-C9EC478153D8}" type="sibTrans" cxnId="{F7BD3A30-AA3D-4857-8F90-924109746EE5}">
      <dgm:prSet/>
      <dgm:spPr/>
      <dgm:t>
        <a:bodyPr/>
        <a:lstStyle/>
        <a:p>
          <a:endParaRPr lang="en-US"/>
        </a:p>
      </dgm:t>
    </dgm:pt>
    <dgm:pt modelId="{6CB0410D-674E-49A4-93E8-9602F4BEE5A4}" type="pres">
      <dgm:prSet presAssocID="{44982820-2FB8-4044-91CA-12A003278168}" presName="Name0" presStyleCnt="0">
        <dgm:presLayoutVars>
          <dgm:dir/>
          <dgm:resizeHandles val="exact"/>
        </dgm:presLayoutVars>
      </dgm:prSet>
      <dgm:spPr/>
    </dgm:pt>
    <dgm:pt modelId="{E7EF0EE7-7F9B-4762-9491-0FDD1EA12D8E}" type="pres">
      <dgm:prSet presAssocID="{7F4D291E-9D31-4FEC-9C51-D97786F95962}" presName="node" presStyleLbl="node1" presStyleIdx="0" presStyleCnt="6">
        <dgm:presLayoutVars>
          <dgm:bulletEnabled val="1"/>
        </dgm:presLayoutVars>
      </dgm:prSet>
      <dgm:spPr/>
    </dgm:pt>
    <dgm:pt modelId="{415A38C8-C94B-42BE-A00D-DE32E26C5581}" type="pres">
      <dgm:prSet presAssocID="{3DE566B6-605C-4B40-B007-482832319ED3}" presName="sibTrans" presStyleLbl="sibTrans1D1" presStyleIdx="0" presStyleCnt="5"/>
      <dgm:spPr/>
    </dgm:pt>
    <dgm:pt modelId="{DD2B6D37-6F83-44E4-A1AC-DE56B0F2048E}" type="pres">
      <dgm:prSet presAssocID="{3DE566B6-605C-4B40-B007-482832319ED3}" presName="connectorText" presStyleLbl="sibTrans1D1" presStyleIdx="0" presStyleCnt="5"/>
      <dgm:spPr/>
    </dgm:pt>
    <dgm:pt modelId="{D633E275-15D6-41C0-808B-C2E1917B8DDE}" type="pres">
      <dgm:prSet presAssocID="{30074AAA-3D05-413B-B905-3B439E61591E}" presName="node" presStyleLbl="node1" presStyleIdx="1" presStyleCnt="6">
        <dgm:presLayoutVars>
          <dgm:bulletEnabled val="1"/>
        </dgm:presLayoutVars>
      </dgm:prSet>
      <dgm:spPr/>
    </dgm:pt>
    <dgm:pt modelId="{35986134-0DA0-44E4-880C-AF6E83BCBF62}" type="pres">
      <dgm:prSet presAssocID="{25AEC315-749E-441C-8BAF-033438333B6D}" presName="sibTrans" presStyleLbl="sibTrans1D1" presStyleIdx="1" presStyleCnt="5"/>
      <dgm:spPr/>
    </dgm:pt>
    <dgm:pt modelId="{658EC9A7-B241-4C11-8874-DBC65B075025}" type="pres">
      <dgm:prSet presAssocID="{25AEC315-749E-441C-8BAF-033438333B6D}" presName="connectorText" presStyleLbl="sibTrans1D1" presStyleIdx="1" presStyleCnt="5"/>
      <dgm:spPr/>
    </dgm:pt>
    <dgm:pt modelId="{1B6788D0-FD13-41C0-89DF-08DF40F245BA}" type="pres">
      <dgm:prSet presAssocID="{68091F7B-2A3D-450B-AC24-69D47FEC7515}" presName="node" presStyleLbl="node1" presStyleIdx="2" presStyleCnt="6">
        <dgm:presLayoutVars>
          <dgm:bulletEnabled val="1"/>
        </dgm:presLayoutVars>
      </dgm:prSet>
      <dgm:spPr/>
    </dgm:pt>
    <dgm:pt modelId="{B118FF65-7B86-4142-8845-C1F46CA5DFDC}" type="pres">
      <dgm:prSet presAssocID="{96B6B1DA-0670-451D-BCE4-B228676AA19C}" presName="sibTrans" presStyleLbl="sibTrans1D1" presStyleIdx="2" presStyleCnt="5"/>
      <dgm:spPr/>
    </dgm:pt>
    <dgm:pt modelId="{66279616-8591-43D3-884D-6F6494D7B7A1}" type="pres">
      <dgm:prSet presAssocID="{96B6B1DA-0670-451D-BCE4-B228676AA19C}" presName="connectorText" presStyleLbl="sibTrans1D1" presStyleIdx="2" presStyleCnt="5"/>
      <dgm:spPr/>
    </dgm:pt>
    <dgm:pt modelId="{05EC6649-EC23-4EE0-8DDF-80CAD660ECEE}" type="pres">
      <dgm:prSet presAssocID="{0A39C820-D28D-4D77-BEB5-F0070A2FB53B}" presName="node" presStyleLbl="node1" presStyleIdx="3" presStyleCnt="6">
        <dgm:presLayoutVars>
          <dgm:bulletEnabled val="1"/>
        </dgm:presLayoutVars>
      </dgm:prSet>
      <dgm:spPr/>
    </dgm:pt>
    <dgm:pt modelId="{01F755D2-EBAA-497D-846C-41D50168EA6F}" type="pres">
      <dgm:prSet presAssocID="{2ECA9A14-87E3-4B48-A8D0-19B3934FF3A5}" presName="sibTrans" presStyleLbl="sibTrans1D1" presStyleIdx="3" presStyleCnt="5"/>
      <dgm:spPr/>
    </dgm:pt>
    <dgm:pt modelId="{F13FF1F9-96CC-4037-A545-B25BB855EA4B}" type="pres">
      <dgm:prSet presAssocID="{2ECA9A14-87E3-4B48-A8D0-19B3934FF3A5}" presName="connectorText" presStyleLbl="sibTrans1D1" presStyleIdx="3" presStyleCnt="5"/>
      <dgm:spPr/>
    </dgm:pt>
    <dgm:pt modelId="{A5A13F61-3441-4E21-A262-114164135A11}" type="pres">
      <dgm:prSet presAssocID="{5446E536-2047-4B51-B829-2A9E080B8140}" presName="node" presStyleLbl="node1" presStyleIdx="4" presStyleCnt="6">
        <dgm:presLayoutVars>
          <dgm:bulletEnabled val="1"/>
        </dgm:presLayoutVars>
      </dgm:prSet>
      <dgm:spPr/>
    </dgm:pt>
    <dgm:pt modelId="{6A556112-08EA-4F21-86D1-52F47C646C2E}" type="pres">
      <dgm:prSet presAssocID="{1088F38D-4F56-4CD2-A1AD-C99D7C8A2302}" presName="sibTrans" presStyleLbl="sibTrans1D1" presStyleIdx="4" presStyleCnt="5"/>
      <dgm:spPr/>
    </dgm:pt>
    <dgm:pt modelId="{CA3BFF3A-774B-4D1F-99C2-A39EEFCF2C76}" type="pres">
      <dgm:prSet presAssocID="{1088F38D-4F56-4CD2-A1AD-C99D7C8A2302}" presName="connectorText" presStyleLbl="sibTrans1D1" presStyleIdx="4" presStyleCnt="5"/>
      <dgm:spPr/>
    </dgm:pt>
    <dgm:pt modelId="{D005226D-7A5E-4A34-AE67-9A1B52685C30}" type="pres">
      <dgm:prSet presAssocID="{316B6914-5A21-44A8-87CD-0CA64287B914}" presName="node" presStyleLbl="node1" presStyleIdx="5" presStyleCnt="6">
        <dgm:presLayoutVars>
          <dgm:bulletEnabled val="1"/>
        </dgm:presLayoutVars>
      </dgm:prSet>
      <dgm:spPr/>
    </dgm:pt>
  </dgm:ptLst>
  <dgm:cxnLst>
    <dgm:cxn modelId="{EDAE4202-8778-4322-9F06-E142C6399777}" srcId="{44982820-2FB8-4044-91CA-12A003278168}" destId="{68091F7B-2A3D-450B-AC24-69D47FEC7515}" srcOrd="2" destOrd="0" parTransId="{6B7F645D-97B1-49CA-80F6-CEDA92624000}" sibTransId="{96B6B1DA-0670-451D-BCE4-B228676AA19C}"/>
    <dgm:cxn modelId="{D79D1B0A-5385-42A7-BF4D-148BB450FB95}" type="presOf" srcId="{0A39C820-D28D-4D77-BEB5-F0070A2FB53B}" destId="{05EC6649-EC23-4EE0-8DDF-80CAD660ECEE}" srcOrd="0" destOrd="0" presId="urn:microsoft.com/office/officeart/2016/7/layout/RepeatingBendingProcessNew"/>
    <dgm:cxn modelId="{7CC0770A-2183-4386-BF1E-15F30FB7A3F6}" type="presOf" srcId="{5446E536-2047-4B51-B829-2A9E080B8140}" destId="{A5A13F61-3441-4E21-A262-114164135A11}" srcOrd="0" destOrd="0" presId="urn:microsoft.com/office/officeart/2016/7/layout/RepeatingBendingProcessNew"/>
    <dgm:cxn modelId="{8B2D4727-87CC-4DA4-AD5D-BAC7B9D8793F}" type="presOf" srcId="{96B6B1DA-0670-451D-BCE4-B228676AA19C}" destId="{66279616-8591-43D3-884D-6F6494D7B7A1}" srcOrd="1" destOrd="0" presId="urn:microsoft.com/office/officeart/2016/7/layout/RepeatingBendingProcessNew"/>
    <dgm:cxn modelId="{F7BD3A30-AA3D-4857-8F90-924109746EE5}" srcId="{44982820-2FB8-4044-91CA-12A003278168}" destId="{316B6914-5A21-44A8-87CD-0CA64287B914}" srcOrd="5" destOrd="0" parTransId="{28729B19-E805-4047-A1B9-C9C9A13F9B94}" sibTransId="{DEF70C7E-3E91-4BC8-92D9-C9EC478153D8}"/>
    <dgm:cxn modelId="{3108E932-C4FE-48C4-8D4E-D5EA0972BA2F}" srcId="{44982820-2FB8-4044-91CA-12A003278168}" destId="{5446E536-2047-4B51-B829-2A9E080B8140}" srcOrd="4" destOrd="0" parTransId="{A1BDC6C6-035A-47EF-850C-AA22751626AB}" sibTransId="{1088F38D-4F56-4CD2-A1AD-C99D7C8A2302}"/>
    <dgm:cxn modelId="{2D458740-9C69-4CD6-AC8C-761BE8194182}" type="presOf" srcId="{44982820-2FB8-4044-91CA-12A003278168}" destId="{6CB0410D-674E-49A4-93E8-9602F4BEE5A4}" srcOrd="0" destOrd="0" presId="urn:microsoft.com/office/officeart/2016/7/layout/RepeatingBendingProcessNew"/>
    <dgm:cxn modelId="{EBD48865-B84A-420B-98B1-E67D638C3B51}" type="presOf" srcId="{1088F38D-4F56-4CD2-A1AD-C99D7C8A2302}" destId="{CA3BFF3A-774B-4D1F-99C2-A39EEFCF2C76}" srcOrd="1" destOrd="0" presId="urn:microsoft.com/office/officeart/2016/7/layout/RepeatingBendingProcessNew"/>
    <dgm:cxn modelId="{38FD9968-24BF-4FF7-BF95-99B73462FE53}" type="presOf" srcId="{3DE566B6-605C-4B40-B007-482832319ED3}" destId="{DD2B6D37-6F83-44E4-A1AC-DE56B0F2048E}" srcOrd="1" destOrd="0" presId="urn:microsoft.com/office/officeart/2016/7/layout/RepeatingBendingProcessNew"/>
    <dgm:cxn modelId="{1736E352-D9FD-44A8-A4BF-B1F089E19D4E}" type="presOf" srcId="{68091F7B-2A3D-450B-AC24-69D47FEC7515}" destId="{1B6788D0-FD13-41C0-89DF-08DF40F245BA}" srcOrd="0" destOrd="0" presId="urn:microsoft.com/office/officeart/2016/7/layout/RepeatingBendingProcessNew"/>
    <dgm:cxn modelId="{0C519E57-0C68-4FB1-BF23-2B7EA0BD5412}" type="presOf" srcId="{3DE566B6-605C-4B40-B007-482832319ED3}" destId="{415A38C8-C94B-42BE-A00D-DE32E26C5581}" srcOrd="0" destOrd="0" presId="urn:microsoft.com/office/officeart/2016/7/layout/RepeatingBendingProcessNew"/>
    <dgm:cxn modelId="{FE33CA79-8C52-4C0B-912B-132480A2B03D}" type="presOf" srcId="{2ECA9A14-87E3-4B48-A8D0-19B3934FF3A5}" destId="{01F755D2-EBAA-497D-846C-41D50168EA6F}" srcOrd="0" destOrd="0" presId="urn:microsoft.com/office/officeart/2016/7/layout/RepeatingBendingProcessNew"/>
    <dgm:cxn modelId="{B2436C90-A847-4B55-99D8-5AB4A8DB9685}" type="presOf" srcId="{25AEC315-749E-441C-8BAF-033438333B6D}" destId="{658EC9A7-B241-4C11-8874-DBC65B075025}" srcOrd="1" destOrd="0" presId="urn:microsoft.com/office/officeart/2016/7/layout/RepeatingBendingProcessNew"/>
    <dgm:cxn modelId="{537FC794-DD7B-4939-A385-73DAFE2E6638}" type="presOf" srcId="{30074AAA-3D05-413B-B905-3B439E61591E}" destId="{D633E275-15D6-41C0-808B-C2E1917B8DDE}" srcOrd="0" destOrd="0" presId="urn:microsoft.com/office/officeart/2016/7/layout/RepeatingBendingProcessNew"/>
    <dgm:cxn modelId="{29ACDD9A-E97F-412C-86DA-39F539037E38}" srcId="{44982820-2FB8-4044-91CA-12A003278168}" destId="{0A39C820-D28D-4D77-BEB5-F0070A2FB53B}" srcOrd="3" destOrd="0" parTransId="{4950F5F6-E95A-4507-B7D5-6AAD1C529A08}" sibTransId="{2ECA9A14-87E3-4B48-A8D0-19B3934FF3A5}"/>
    <dgm:cxn modelId="{28A99D9E-FBCF-4234-BF74-997EFF049399}" srcId="{44982820-2FB8-4044-91CA-12A003278168}" destId="{7F4D291E-9D31-4FEC-9C51-D97786F95962}" srcOrd="0" destOrd="0" parTransId="{DB2C6781-1EA9-478C-8961-BBD47080743E}" sibTransId="{3DE566B6-605C-4B40-B007-482832319ED3}"/>
    <dgm:cxn modelId="{7EEBCBAC-3E6C-4B84-B0FB-9F5162C3174A}" type="presOf" srcId="{1088F38D-4F56-4CD2-A1AD-C99D7C8A2302}" destId="{6A556112-08EA-4F21-86D1-52F47C646C2E}" srcOrd="0" destOrd="0" presId="urn:microsoft.com/office/officeart/2016/7/layout/RepeatingBendingProcessNew"/>
    <dgm:cxn modelId="{8FED38B6-9AF6-4B73-BF68-27F2B5504A92}" type="presOf" srcId="{316B6914-5A21-44A8-87CD-0CA64287B914}" destId="{D005226D-7A5E-4A34-AE67-9A1B52685C30}" srcOrd="0" destOrd="0" presId="urn:microsoft.com/office/officeart/2016/7/layout/RepeatingBendingProcessNew"/>
    <dgm:cxn modelId="{D8CEE2BB-26D5-4E5C-A350-61DF0482EACA}" type="presOf" srcId="{96B6B1DA-0670-451D-BCE4-B228676AA19C}" destId="{B118FF65-7B86-4142-8845-C1F46CA5DFDC}" srcOrd="0" destOrd="0" presId="urn:microsoft.com/office/officeart/2016/7/layout/RepeatingBendingProcessNew"/>
    <dgm:cxn modelId="{8B4333C3-DB3A-4365-91BF-B8D871AA1E84}" type="presOf" srcId="{2ECA9A14-87E3-4B48-A8D0-19B3934FF3A5}" destId="{F13FF1F9-96CC-4037-A545-B25BB855EA4B}" srcOrd="1" destOrd="0" presId="urn:microsoft.com/office/officeart/2016/7/layout/RepeatingBendingProcessNew"/>
    <dgm:cxn modelId="{3EF402DD-5CFD-461C-9369-DBA6AF863A2A}" srcId="{44982820-2FB8-4044-91CA-12A003278168}" destId="{30074AAA-3D05-413B-B905-3B439E61591E}" srcOrd="1" destOrd="0" parTransId="{40E5D424-EA70-4983-A0C4-5638163A4407}" sibTransId="{25AEC315-749E-441C-8BAF-033438333B6D}"/>
    <dgm:cxn modelId="{44F28CF6-BEC4-4D05-A300-A806E37F7045}" type="presOf" srcId="{25AEC315-749E-441C-8BAF-033438333B6D}" destId="{35986134-0DA0-44E4-880C-AF6E83BCBF62}" srcOrd="0" destOrd="0" presId="urn:microsoft.com/office/officeart/2016/7/layout/RepeatingBendingProcessNew"/>
    <dgm:cxn modelId="{872AD6FB-C10B-4FFF-A715-A4638E007DE4}" type="presOf" srcId="{7F4D291E-9D31-4FEC-9C51-D97786F95962}" destId="{E7EF0EE7-7F9B-4762-9491-0FDD1EA12D8E}" srcOrd="0" destOrd="0" presId="urn:microsoft.com/office/officeart/2016/7/layout/RepeatingBendingProcessNew"/>
    <dgm:cxn modelId="{FC6FEED8-7278-48DB-ABB3-923FC0E7BC1B}" type="presParOf" srcId="{6CB0410D-674E-49A4-93E8-9602F4BEE5A4}" destId="{E7EF0EE7-7F9B-4762-9491-0FDD1EA12D8E}" srcOrd="0" destOrd="0" presId="urn:microsoft.com/office/officeart/2016/7/layout/RepeatingBendingProcessNew"/>
    <dgm:cxn modelId="{6950AB9C-235E-4D83-8A21-756B74DDE8E4}" type="presParOf" srcId="{6CB0410D-674E-49A4-93E8-9602F4BEE5A4}" destId="{415A38C8-C94B-42BE-A00D-DE32E26C5581}" srcOrd="1" destOrd="0" presId="urn:microsoft.com/office/officeart/2016/7/layout/RepeatingBendingProcessNew"/>
    <dgm:cxn modelId="{9FFBD445-5CBD-4543-902A-DCFE163B17F5}" type="presParOf" srcId="{415A38C8-C94B-42BE-A00D-DE32E26C5581}" destId="{DD2B6D37-6F83-44E4-A1AC-DE56B0F2048E}" srcOrd="0" destOrd="0" presId="urn:microsoft.com/office/officeart/2016/7/layout/RepeatingBendingProcessNew"/>
    <dgm:cxn modelId="{BF846A08-AA67-45DF-AE18-70FE75E40BF6}" type="presParOf" srcId="{6CB0410D-674E-49A4-93E8-9602F4BEE5A4}" destId="{D633E275-15D6-41C0-808B-C2E1917B8DDE}" srcOrd="2" destOrd="0" presId="urn:microsoft.com/office/officeart/2016/7/layout/RepeatingBendingProcessNew"/>
    <dgm:cxn modelId="{AF1A8D8A-E3CC-478D-9EE3-D0F6C8C40CA2}" type="presParOf" srcId="{6CB0410D-674E-49A4-93E8-9602F4BEE5A4}" destId="{35986134-0DA0-44E4-880C-AF6E83BCBF62}" srcOrd="3" destOrd="0" presId="urn:microsoft.com/office/officeart/2016/7/layout/RepeatingBendingProcessNew"/>
    <dgm:cxn modelId="{21E2DBAC-1519-47B1-9D11-9EBCDFADC654}" type="presParOf" srcId="{35986134-0DA0-44E4-880C-AF6E83BCBF62}" destId="{658EC9A7-B241-4C11-8874-DBC65B075025}" srcOrd="0" destOrd="0" presId="urn:microsoft.com/office/officeart/2016/7/layout/RepeatingBendingProcessNew"/>
    <dgm:cxn modelId="{49FCD823-CBE4-4948-AE7B-1BFE0FFB2818}" type="presParOf" srcId="{6CB0410D-674E-49A4-93E8-9602F4BEE5A4}" destId="{1B6788D0-FD13-41C0-89DF-08DF40F245BA}" srcOrd="4" destOrd="0" presId="urn:microsoft.com/office/officeart/2016/7/layout/RepeatingBendingProcessNew"/>
    <dgm:cxn modelId="{3A39891A-6DF6-4F45-B041-5C873E616FFE}" type="presParOf" srcId="{6CB0410D-674E-49A4-93E8-9602F4BEE5A4}" destId="{B118FF65-7B86-4142-8845-C1F46CA5DFDC}" srcOrd="5" destOrd="0" presId="urn:microsoft.com/office/officeart/2016/7/layout/RepeatingBendingProcessNew"/>
    <dgm:cxn modelId="{26E140D5-0B9D-499B-80FF-E1409580358D}" type="presParOf" srcId="{B118FF65-7B86-4142-8845-C1F46CA5DFDC}" destId="{66279616-8591-43D3-884D-6F6494D7B7A1}" srcOrd="0" destOrd="0" presId="urn:microsoft.com/office/officeart/2016/7/layout/RepeatingBendingProcessNew"/>
    <dgm:cxn modelId="{46AC0F41-347E-4715-B6F1-C72002355205}" type="presParOf" srcId="{6CB0410D-674E-49A4-93E8-9602F4BEE5A4}" destId="{05EC6649-EC23-4EE0-8DDF-80CAD660ECEE}" srcOrd="6" destOrd="0" presId="urn:microsoft.com/office/officeart/2016/7/layout/RepeatingBendingProcessNew"/>
    <dgm:cxn modelId="{77077C9D-1A64-41E6-90B3-E486AF7B7446}" type="presParOf" srcId="{6CB0410D-674E-49A4-93E8-9602F4BEE5A4}" destId="{01F755D2-EBAA-497D-846C-41D50168EA6F}" srcOrd="7" destOrd="0" presId="urn:microsoft.com/office/officeart/2016/7/layout/RepeatingBendingProcessNew"/>
    <dgm:cxn modelId="{C507628A-82AB-429E-9231-5B48AC2D5F90}" type="presParOf" srcId="{01F755D2-EBAA-497D-846C-41D50168EA6F}" destId="{F13FF1F9-96CC-4037-A545-B25BB855EA4B}" srcOrd="0" destOrd="0" presId="urn:microsoft.com/office/officeart/2016/7/layout/RepeatingBendingProcessNew"/>
    <dgm:cxn modelId="{38D627F0-D674-4062-A164-3ABC08264B9C}" type="presParOf" srcId="{6CB0410D-674E-49A4-93E8-9602F4BEE5A4}" destId="{A5A13F61-3441-4E21-A262-114164135A11}" srcOrd="8" destOrd="0" presId="urn:microsoft.com/office/officeart/2016/7/layout/RepeatingBendingProcessNew"/>
    <dgm:cxn modelId="{FD21397F-EFC9-4432-9A52-CCEF655D1EAC}" type="presParOf" srcId="{6CB0410D-674E-49A4-93E8-9602F4BEE5A4}" destId="{6A556112-08EA-4F21-86D1-52F47C646C2E}" srcOrd="9" destOrd="0" presId="urn:microsoft.com/office/officeart/2016/7/layout/RepeatingBendingProcessNew"/>
    <dgm:cxn modelId="{5BABDB35-2935-45B5-B072-DCAD8DC5DBED}" type="presParOf" srcId="{6A556112-08EA-4F21-86D1-52F47C646C2E}" destId="{CA3BFF3A-774B-4D1F-99C2-A39EEFCF2C76}" srcOrd="0" destOrd="0" presId="urn:microsoft.com/office/officeart/2016/7/layout/RepeatingBendingProcessNew"/>
    <dgm:cxn modelId="{1DA3EE09-B210-4D5A-B64C-3B004FFEFE98}" type="presParOf" srcId="{6CB0410D-674E-49A4-93E8-9602F4BEE5A4}" destId="{D005226D-7A5E-4A34-AE67-9A1B52685C3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FE2D2-2F3E-4C37-ADF7-851A66FB78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3FF660-340E-4BE2-BF2A-489AEC34059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Proactive Glucose Management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Prevents spikes through personalized dietary insights.</a:t>
          </a:r>
        </a:p>
      </dgm:t>
    </dgm:pt>
    <dgm:pt modelId="{81BA6A0C-909A-4914-B190-AB2D626214D0}" type="parTrans" cxnId="{8FC84279-D32E-4C55-974A-3089AE2BCF4E}">
      <dgm:prSet/>
      <dgm:spPr/>
      <dgm:t>
        <a:bodyPr/>
        <a:lstStyle/>
        <a:p>
          <a:endParaRPr lang="en-US"/>
        </a:p>
      </dgm:t>
    </dgm:pt>
    <dgm:pt modelId="{F9F6FBE0-8AB2-4B9C-8592-5D133044F9AF}" type="sibTrans" cxnId="{8FC84279-D32E-4C55-974A-3089AE2BCF4E}">
      <dgm:prSet/>
      <dgm:spPr/>
      <dgm:t>
        <a:bodyPr/>
        <a:lstStyle/>
        <a:p>
          <a:endParaRPr lang="en-US"/>
        </a:p>
      </dgm:t>
    </dgm:pt>
    <dgm:pt modelId="{E9E70032-3A1E-423F-BC16-6D125E6A0BD4}">
      <dgm:prSet/>
      <dgm:spPr/>
      <dgm:t>
        <a:bodyPr/>
        <a:lstStyle/>
        <a:p>
          <a:r>
            <a:rPr lang="en-US" b="1" dirty="0"/>
            <a:t>Improved Interventions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Optimizes the timing of medications and lifestyle changes for better outcomes.</a:t>
          </a:r>
        </a:p>
      </dgm:t>
    </dgm:pt>
    <dgm:pt modelId="{682D8154-78BB-45D3-A80E-F2C6D58FAC53}" type="parTrans" cxnId="{FAD271DB-8328-414A-ABCC-C5E2D599C993}">
      <dgm:prSet/>
      <dgm:spPr/>
      <dgm:t>
        <a:bodyPr/>
        <a:lstStyle/>
        <a:p>
          <a:endParaRPr lang="en-US"/>
        </a:p>
      </dgm:t>
    </dgm:pt>
    <dgm:pt modelId="{32B4209F-54D4-46C3-A1D6-63A23ED4D2CA}" type="sibTrans" cxnId="{FAD271DB-8328-414A-ABCC-C5E2D599C993}">
      <dgm:prSet/>
      <dgm:spPr/>
      <dgm:t>
        <a:bodyPr/>
        <a:lstStyle/>
        <a:p>
          <a:endParaRPr lang="en-US"/>
        </a:p>
      </dgm:t>
    </dgm:pt>
    <dgm:pt modelId="{6CE26DB7-6CEE-4361-92A0-5F5D73FC138C}">
      <dgm:prSet/>
      <dgm:spPr/>
      <dgm:t>
        <a:bodyPr/>
        <a:lstStyle/>
        <a:p>
          <a:r>
            <a:rPr lang="en-US" b="1" dirty="0"/>
            <a:t>Preventive Medicine</a:t>
          </a:r>
          <a:r>
            <a:rPr lang="en-US" dirty="0"/>
            <a:t>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Reduces risks of complications by enabling early intervention.</a:t>
          </a:r>
        </a:p>
      </dgm:t>
    </dgm:pt>
    <dgm:pt modelId="{85B98347-C90B-4950-B568-17301E437B1D}" type="parTrans" cxnId="{A9DD3F12-82B0-4F6F-932B-F8256132AD41}">
      <dgm:prSet/>
      <dgm:spPr/>
      <dgm:t>
        <a:bodyPr/>
        <a:lstStyle/>
        <a:p>
          <a:endParaRPr lang="en-US"/>
        </a:p>
      </dgm:t>
    </dgm:pt>
    <dgm:pt modelId="{ADB7CF2E-5117-4799-BA6D-2D3103F93B31}" type="sibTrans" cxnId="{A9DD3F12-82B0-4F6F-932B-F8256132AD41}">
      <dgm:prSet/>
      <dgm:spPr/>
      <dgm:t>
        <a:bodyPr/>
        <a:lstStyle/>
        <a:p>
          <a:endParaRPr lang="en-US"/>
        </a:p>
      </dgm:t>
    </dgm:pt>
    <dgm:pt modelId="{6F56DA96-8009-4AA9-9B8D-C9DD8FBFF2B8}">
      <dgm:prSet/>
      <dgm:spPr/>
      <dgm:t>
        <a:bodyPr/>
        <a:lstStyle/>
        <a:p>
          <a:r>
            <a:rPr lang="en-US" b="1" dirty="0"/>
            <a:t>Personalized Care</a:t>
          </a:r>
          <a:r>
            <a:rPr lang="en-US" dirty="0"/>
            <a:t>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Supports tailored care plans for high-risk individuals, enhancing overall treatment efficiency</a:t>
          </a:r>
          <a:r>
            <a:rPr lang="en-US" dirty="0"/>
            <a:t>.</a:t>
          </a:r>
        </a:p>
      </dgm:t>
    </dgm:pt>
    <dgm:pt modelId="{6CAF0002-0919-46E6-A32F-CBDA4D4D4DA0}" type="parTrans" cxnId="{286EEF47-E5C0-4713-ADD0-BCE61C4BDA87}">
      <dgm:prSet/>
      <dgm:spPr/>
      <dgm:t>
        <a:bodyPr/>
        <a:lstStyle/>
        <a:p>
          <a:endParaRPr lang="en-US"/>
        </a:p>
      </dgm:t>
    </dgm:pt>
    <dgm:pt modelId="{F7E8080A-0135-4ADA-95CB-FB839F4255F0}" type="sibTrans" cxnId="{286EEF47-E5C0-4713-ADD0-BCE61C4BDA87}">
      <dgm:prSet/>
      <dgm:spPr/>
      <dgm:t>
        <a:bodyPr/>
        <a:lstStyle/>
        <a:p>
          <a:endParaRPr lang="en-US"/>
        </a:p>
      </dgm:t>
    </dgm:pt>
    <dgm:pt modelId="{6022F90F-76B6-4A5F-84CF-99633ABB71B0}" type="pres">
      <dgm:prSet presAssocID="{6DAFE2D2-2F3E-4C37-ADF7-851A66FB78F9}" presName="vert0" presStyleCnt="0">
        <dgm:presLayoutVars>
          <dgm:dir/>
          <dgm:animOne val="branch"/>
          <dgm:animLvl val="lvl"/>
        </dgm:presLayoutVars>
      </dgm:prSet>
      <dgm:spPr/>
    </dgm:pt>
    <dgm:pt modelId="{DB12A12B-1962-49E8-9CB7-B4B41B0BDE73}" type="pres">
      <dgm:prSet presAssocID="{9B3FF660-340E-4BE2-BF2A-489AEC340597}" presName="thickLine" presStyleLbl="alignNode1" presStyleIdx="0" presStyleCnt="4"/>
      <dgm:spPr/>
    </dgm:pt>
    <dgm:pt modelId="{BFC5EC35-C3DC-4D99-A22F-EB5E834C7FFC}" type="pres">
      <dgm:prSet presAssocID="{9B3FF660-340E-4BE2-BF2A-489AEC340597}" presName="horz1" presStyleCnt="0"/>
      <dgm:spPr/>
    </dgm:pt>
    <dgm:pt modelId="{E5BBB4FF-A7EF-454F-B7E3-7938BEF6280B}" type="pres">
      <dgm:prSet presAssocID="{9B3FF660-340E-4BE2-BF2A-489AEC340597}" presName="tx1" presStyleLbl="revTx" presStyleIdx="0" presStyleCnt="4"/>
      <dgm:spPr/>
    </dgm:pt>
    <dgm:pt modelId="{047E747B-5F02-476E-BD8E-8ACB0BB371BF}" type="pres">
      <dgm:prSet presAssocID="{9B3FF660-340E-4BE2-BF2A-489AEC340597}" presName="vert1" presStyleCnt="0"/>
      <dgm:spPr/>
    </dgm:pt>
    <dgm:pt modelId="{40DAC440-3894-4A37-856B-8420DA107E6D}" type="pres">
      <dgm:prSet presAssocID="{E9E70032-3A1E-423F-BC16-6D125E6A0BD4}" presName="thickLine" presStyleLbl="alignNode1" presStyleIdx="1" presStyleCnt="4"/>
      <dgm:spPr/>
    </dgm:pt>
    <dgm:pt modelId="{4C16CA2A-2C1D-4756-AE0B-914980D3FF0A}" type="pres">
      <dgm:prSet presAssocID="{E9E70032-3A1E-423F-BC16-6D125E6A0BD4}" presName="horz1" presStyleCnt="0"/>
      <dgm:spPr/>
    </dgm:pt>
    <dgm:pt modelId="{AF878BC4-0B3C-433A-A537-51F90B7EDC8B}" type="pres">
      <dgm:prSet presAssocID="{E9E70032-3A1E-423F-BC16-6D125E6A0BD4}" presName="tx1" presStyleLbl="revTx" presStyleIdx="1" presStyleCnt="4"/>
      <dgm:spPr/>
    </dgm:pt>
    <dgm:pt modelId="{D77E7548-3C1C-4F98-85DC-66AC9DE2284B}" type="pres">
      <dgm:prSet presAssocID="{E9E70032-3A1E-423F-BC16-6D125E6A0BD4}" presName="vert1" presStyleCnt="0"/>
      <dgm:spPr/>
    </dgm:pt>
    <dgm:pt modelId="{DDF90A84-D4C8-49CE-8A09-78401E04EBCE}" type="pres">
      <dgm:prSet presAssocID="{6CE26DB7-6CEE-4361-92A0-5F5D73FC138C}" presName="thickLine" presStyleLbl="alignNode1" presStyleIdx="2" presStyleCnt="4"/>
      <dgm:spPr/>
    </dgm:pt>
    <dgm:pt modelId="{325065A5-EE93-4224-ADB5-D1370C5ABC3A}" type="pres">
      <dgm:prSet presAssocID="{6CE26DB7-6CEE-4361-92A0-5F5D73FC138C}" presName="horz1" presStyleCnt="0"/>
      <dgm:spPr/>
    </dgm:pt>
    <dgm:pt modelId="{B1F2AC9C-FCB8-433C-A502-6C79FEBB460E}" type="pres">
      <dgm:prSet presAssocID="{6CE26DB7-6CEE-4361-92A0-5F5D73FC138C}" presName="tx1" presStyleLbl="revTx" presStyleIdx="2" presStyleCnt="4"/>
      <dgm:spPr/>
    </dgm:pt>
    <dgm:pt modelId="{E3EA762C-0D28-426B-AB1E-6DE3E3A25926}" type="pres">
      <dgm:prSet presAssocID="{6CE26DB7-6CEE-4361-92A0-5F5D73FC138C}" presName="vert1" presStyleCnt="0"/>
      <dgm:spPr/>
    </dgm:pt>
    <dgm:pt modelId="{F76C4DBC-687C-4967-A551-DB77D9BF6AA0}" type="pres">
      <dgm:prSet presAssocID="{6F56DA96-8009-4AA9-9B8D-C9DD8FBFF2B8}" presName="thickLine" presStyleLbl="alignNode1" presStyleIdx="3" presStyleCnt="4"/>
      <dgm:spPr/>
    </dgm:pt>
    <dgm:pt modelId="{A396966B-B5AA-4E3C-8E3D-798F6693C6E7}" type="pres">
      <dgm:prSet presAssocID="{6F56DA96-8009-4AA9-9B8D-C9DD8FBFF2B8}" presName="horz1" presStyleCnt="0"/>
      <dgm:spPr/>
    </dgm:pt>
    <dgm:pt modelId="{02DBDCE2-251F-4093-9679-B079F1E0866E}" type="pres">
      <dgm:prSet presAssocID="{6F56DA96-8009-4AA9-9B8D-C9DD8FBFF2B8}" presName="tx1" presStyleLbl="revTx" presStyleIdx="3" presStyleCnt="4"/>
      <dgm:spPr/>
    </dgm:pt>
    <dgm:pt modelId="{F33F005C-E253-4AAB-9DEB-2C17B9BC403D}" type="pres">
      <dgm:prSet presAssocID="{6F56DA96-8009-4AA9-9B8D-C9DD8FBFF2B8}" presName="vert1" presStyleCnt="0"/>
      <dgm:spPr/>
    </dgm:pt>
  </dgm:ptLst>
  <dgm:cxnLst>
    <dgm:cxn modelId="{3CEDA808-D4C9-470F-9F46-117F2603AB59}" type="presOf" srcId="{E9E70032-3A1E-423F-BC16-6D125E6A0BD4}" destId="{AF878BC4-0B3C-433A-A537-51F90B7EDC8B}" srcOrd="0" destOrd="0" presId="urn:microsoft.com/office/officeart/2008/layout/LinedList"/>
    <dgm:cxn modelId="{E91D9E0E-68E2-4F88-AC56-5E703361890C}" type="presOf" srcId="{9B3FF660-340E-4BE2-BF2A-489AEC340597}" destId="{E5BBB4FF-A7EF-454F-B7E3-7938BEF6280B}" srcOrd="0" destOrd="0" presId="urn:microsoft.com/office/officeart/2008/layout/LinedList"/>
    <dgm:cxn modelId="{A9DD3F12-82B0-4F6F-932B-F8256132AD41}" srcId="{6DAFE2D2-2F3E-4C37-ADF7-851A66FB78F9}" destId="{6CE26DB7-6CEE-4361-92A0-5F5D73FC138C}" srcOrd="2" destOrd="0" parTransId="{85B98347-C90B-4950-B568-17301E437B1D}" sibTransId="{ADB7CF2E-5117-4799-BA6D-2D3103F93B31}"/>
    <dgm:cxn modelId="{87F4D11B-593F-49F1-82B3-C2D5EF82CF5A}" type="presOf" srcId="{6CE26DB7-6CEE-4361-92A0-5F5D73FC138C}" destId="{B1F2AC9C-FCB8-433C-A502-6C79FEBB460E}" srcOrd="0" destOrd="0" presId="urn:microsoft.com/office/officeart/2008/layout/LinedList"/>
    <dgm:cxn modelId="{22178066-8C7E-44FA-B599-5676ED164760}" type="presOf" srcId="{6DAFE2D2-2F3E-4C37-ADF7-851A66FB78F9}" destId="{6022F90F-76B6-4A5F-84CF-99633ABB71B0}" srcOrd="0" destOrd="0" presId="urn:microsoft.com/office/officeart/2008/layout/LinedList"/>
    <dgm:cxn modelId="{286EEF47-E5C0-4713-ADD0-BCE61C4BDA87}" srcId="{6DAFE2D2-2F3E-4C37-ADF7-851A66FB78F9}" destId="{6F56DA96-8009-4AA9-9B8D-C9DD8FBFF2B8}" srcOrd="3" destOrd="0" parTransId="{6CAF0002-0919-46E6-A32F-CBDA4D4D4DA0}" sibTransId="{F7E8080A-0135-4ADA-95CB-FB839F4255F0}"/>
    <dgm:cxn modelId="{8FC84279-D32E-4C55-974A-3089AE2BCF4E}" srcId="{6DAFE2D2-2F3E-4C37-ADF7-851A66FB78F9}" destId="{9B3FF660-340E-4BE2-BF2A-489AEC340597}" srcOrd="0" destOrd="0" parTransId="{81BA6A0C-909A-4914-B190-AB2D626214D0}" sibTransId="{F9F6FBE0-8AB2-4B9C-8592-5D133044F9AF}"/>
    <dgm:cxn modelId="{40C74A91-77DD-4E04-A621-2C46FA7F7AB0}" type="presOf" srcId="{6F56DA96-8009-4AA9-9B8D-C9DD8FBFF2B8}" destId="{02DBDCE2-251F-4093-9679-B079F1E0866E}" srcOrd="0" destOrd="0" presId="urn:microsoft.com/office/officeart/2008/layout/LinedList"/>
    <dgm:cxn modelId="{FAD271DB-8328-414A-ABCC-C5E2D599C993}" srcId="{6DAFE2D2-2F3E-4C37-ADF7-851A66FB78F9}" destId="{E9E70032-3A1E-423F-BC16-6D125E6A0BD4}" srcOrd="1" destOrd="0" parTransId="{682D8154-78BB-45D3-A80E-F2C6D58FAC53}" sibTransId="{32B4209F-54D4-46C3-A1D6-63A23ED4D2CA}"/>
    <dgm:cxn modelId="{CAFE6AEF-54A7-4F4C-8BA1-27FA94B7D4BB}" type="presParOf" srcId="{6022F90F-76B6-4A5F-84CF-99633ABB71B0}" destId="{DB12A12B-1962-49E8-9CB7-B4B41B0BDE73}" srcOrd="0" destOrd="0" presId="urn:microsoft.com/office/officeart/2008/layout/LinedList"/>
    <dgm:cxn modelId="{2A27DA87-B40F-483D-95A7-EE00E4626D48}" type="presParOf" srcId="{6022F90F-76B6-4A5F-84CF-99633ABB71B0}" destId="{BFC5EC35-C3DC-4D99-A22F-EB5E834C7FFC}" srcOrd="1" destOrd="0" presId="urn:microsoft.com/office/officeart/2008/layout/LinedList"/>
    <dgm:cxn modelId="{147DA5C2-94C4-458D-A682-1903077C86CD}" type="presParOf" srcId="{BFC5EC35-C3DC-4D99-A22F-EB5E834C7FFC}" destId="{E5BBB4FF-A7EF-454F-B7E3-7938BEF6280B}" srcOrd="0" destOrd="0" presId="urn:microsoft.com/office/officeart/2008/layout/LinedList"/>
    <dgm:cxn modelId="{837DAC95-EDEF-4738-93FC-F157EB848596}" type="presParOf" srcId="{BFC5EC35-C3DC-4D99-A22F-EB5E834C7FFC}" destId="{047E747B-5F02-476E-BD8E-8ACB0BB371BF}" srcOrd="1" destOrd="0" presId="urn:microsoft.com/office/officeart/2008/layout/LinedList"/>
    <dgm:cxn modelId="{6C9C5DBB-F3CB-4721-9C23-B7214D2258EE}" type="presParOf" srcId="{6022F90F-76B6-4A5F-84CF-99633ABB71B0}" destId="{40DAC440-3894-4A37-856B-8420DA107E6D}" srcOrd="2" destOrd="0" presId="urn:microsoft.com/office/officeart/2008/layout/LinedList"/>
    <dgm:cxn modelId="{F89B0E22-9AD5-4338-8946-4441657869F2}" type="presParOf" srcId="{6022F90F-76B6-4A5F-84CF-99633ABB71B0}" destId="{4C16CA2A-2C1D-4756-AE0B-914980D3FF0A}" srcOrd="3" destOrd="0" presId="urn:microsoft.com/office/officeart/2008/layout/LinedList"/>
    <dgm:cxn modelId="{F9D870C1-D494-4FC7-A23C-08005E37FB3A}" type="presParOf" srcId="{4C16CA2A-2C1D-4756-AE0B-914980D3FF0A}" destId="{AF878BC4-0B3C-433A-A537-51F90B7EDC8B}" srcOrd="0" destOrd="0" presId="urn:microsoft.com/office/officeart/2008/layout/LinedList"/>
    <dgm:cxn modelId="{1F3BFB23-3686-4B6E-9FE5-962BAFD86E2E}" type="presParOf" srcId="{4C16CA2A-2C1D-4756-AE0B-914980D3FF0A}" destId="{D77E7548-3C1C-4F98-85DC-66AC9DE2284B}" srcOrd="1" destOrd="0" presId="urn:microsoft.com/office/officeart/2008/layout/LinedList"/>
    <dgm:cxn modelId="{BBE2989C-672C-458B-B40B-AE623713AB7D}" type="presParOf" srcId="{6022F90F-76B6-4A5F-84CF-99633ABB71B0}" destId="{DDF90A84-D4C8-49CE-8A09-78401E04EBCE}" srcOrd="4" destOrd="0" presId="urn:microsoft.com/office/officeart/2008/layout/LinedList"/>
    <dgm:cxn modelId="{23B92CB3-7ED0-4176-81E6-6960B3FB7EEC}" type="presParOf" srcId="{6022F90F-76B6-4A5F-84CF-99633ABB71B0}" destId="{325065A5-EE93-4224-ADB5-D1370C5ABC3A}" srcOrd="5" destOrd="0" presId="urn:microsoft.com/office/officeart/2008/layout/LinedList"/>
    <dgm:cxn modelId="{62EFB232-9157-4087-8E86-85079ADDE425}" type="presParOf" srcId="{325065A5-EE93-4224-ADB5-D1370C5ABC3A}" destId="{B1F2AC9C-FCB8-433C-A502-6C79FEBB460E}" srcOrd="0" destOrd="0" presId="urn:microsoft.com/office/officeart/2008/layout/LinedList"/>
    <dgm:cxn modelId="{BB98E984-0A9B-4CFC-ADDF-D5345061EBD5}" type="presParOf" srcId="{325065A5-EE93-4224-ADB5-D1370C5ABC3A}" destId="{E3EA762C-0D28-426B-AB1E-6DE3E3A25926}" srcOrd="1" destOrd="0" presId="urn:microsoft.com/office/officeart/2008/layout/LinedList"/>
    <dgm:cxn modelId="{C65BB203-C046-4AB6-B264-199F0940E517}" type="presParOf" srcId="{6022F90F-76B6-4A5F-84CF-99633ABB71B0}" destId="{F76C4DBC-687C-4967-A551-DB77D9BF6AA0}" srcOrd="6" destOrd="0" presId="urn:microsoft.com/office/officeart/2008/layout/LinedList"/>
    <dgm:cxn modelId="{32AD0BC7-A042-4629-96ED-58793275598E}" type="presParOf" srcId="{6022F90F-76B6-4A5F-84CF-99633ABB71B0}" destId="{A396966B-B5AA-4E3C-8E3D-798F6693C6E7}" srcOrd="7" destOrd="0" presId="urn:microsoft.com/office/officeart/2008/layout/LinedList"/>
    <dgm:cxn modelId="{C3F38A80-6184-40DE-BC8C-F0E64A862BA5}" type="presParOf" srcId="{A396966B-B5AA-4E3C-8E3D-798F6693C6E7}" destId="{02DBDCE2-251F-4093-9679-B079F1E0866E}" srcOrd="0" destOrd="0" presId="urn:microsoft.com/office/officeart/2008/layout/LinedList"/>
    <dgm:cxn modelId="{E5D73C90-AEF6-4E5E-BC4B-D496F8DE81DA}" type="presParOf" srcId="{A396966B-B5AA-4E3C-8E3D-798F6693C6E7}" destId="{F33F005C-E253-4AAB-9DEB-2C17B9BC40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B6BD5F-8F56-4205-96DF-2982C3C1C2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68400-3FE8-45BD-B353-4EA8A02FED09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B7466-E029-49D1-81AD-9319346814CD}" type="parTrans" cxnId="{5EB34678-5965-4F36-8E5F-E719AB978B2C}">
      <dgm:prSet/>
      <dgm:spPr/>
      <dgm:t>
        <a:bodyPr/>
        <a:lstStyle/>
        <a:p>
          <a:endParaRPr lang="en-US"/>
        </a:p>
      </dgm:t>
    </dgm:pt>
    <dgm:pt modelId="{A9563673-30C3-47FB-84E6-AC16B32CD622}" type="sibTrans" cxnId="{5EB34678-5965-4F36-8E5F-E719AB978B2C}">
      <dgm:prSet/>
      <dgm:spPr/>
      <dgm:t>
        <a:bodyPr/>
        <a:lstStyle/>
        <a:p>
          <a:endParaRPr lang="en-US"/>
        </a:p>
      </dgm:t>
    </dgm:pt>
    <dgm:pt modelId="{9E602184-5800-4EE1-894E-A0BA3584920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Inconsistent formats between Excel and Word files.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FA9210-2BB4-4335-8EFA-5549D0EDEF53}" type="parTrans" cxnId="{110909F5-FFF7-4C44-AFD1-F7BE3BEDB9A9}">
      <dgm:prSet/>
      <dgm:spPr/>
      <dgm:t>
        <a:bodyPr/>
        <a:lstStyle/>
        <a:p>
          <a:endParaRPr lang="en-US"/>
        </a:p>
      </dgm:t>
    </dgm:pt>
    <dgm:pt modelId="{5A7E5864-3BE4-4ED1-8FA6-FFD29B33B65A}" type="sibTrans" cxnId="{110909F5-FFF7-4C44-AFD1-F7BE3BEDB9A9}">
      <dgm:prSet/>
      <dgm:spPr/>
      <dgm:t>
        <a:bodyPr/>
        <a:lstStyle/>
        <a:p>
          <a:endParaRPr lang="en-US"/>
        </a:p>
      </dgm:t>
    </dgm:pt>
    <dgm:pt modelId="{091E3240-BBE5-4B09-A325-DFC2444F7B4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Missing timestamps or incomplete food entries.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6F5AC-433C-4F6C-BFC1-9BC0D270E4A4}" type="parTrans" cxnId="{C03E99BE-A27D-4E4D-9421-AC8585D935A1}">
      <dgm:prSet/>
      <dgm:spPr/>
      <dgm:t>
        <a:bodyPr/>
        <a:lstStyle/>
        <a:p>
          <a:endParaRPr lang="en-US"/>
        </a:p>
      </dgm:t>
    </dgm:pt>
    <dgm:pt modelId="{F8AE7815-C95D-47C2-A200-A6384114C71F}" type="sibTrans" cxnId="{C03E99BE-A27D-4E4D-9421-AC8585D935A1}">
      <dgm:prSet/>
      <dgm:spPr/>
      <dgm:t>
        <a:bodyPr/>
        <a:lstStyle/>
        <a:p>
          <a:endParaRPr lang="en-US"/>
        </a:p>
      </dgm:t>
    </dgm:pt>
    <dgm:pt modelId="{DD2385D6-9373-4F2C-B3AD-5A97B38D035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Detecting overlapping meal and glucose patterns.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85136E-FE79-469F-98DC-D23B1BFB1E12}" type="parTrans" cxnId="{FF6EBF81-CC53-4798-85BC-834E7A31E98D}">
      <dgm:prSet/>
      <dgm:spPr/>
      <dgm:t>
        <a:bodyPr/>
        <a:lstStyle/>
        <a:p>
          <a:endParaRPr lang="en-US"/>
        </a:p>
      </dgm:t>
    </dgm:pt>
    <dgm:pt modelId="{F3A96557-A0A0-405E-9EF9-82A6FA888BE2}" type="sibTrans" cxnId="{FF6EBF81-CC53-4798-85BC-834E7A31E98D}">
      <dgm:prSet/>
      <dgm:spPr/>
      <dgm:t>
        <a:bodyPr/>
        <a:lstStyle/>
        <a:p>
          <a:endParaRPr lang="en-US"/>
        </a:p>
      </dgm:t>
    </dgm:pt>
    <dgm:pt modelId="{3BFD975C-CA6B-4F44-8D7D-9984EA85CF4F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Solutions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C488E3-A43C-46A2-AAD7-0887E027A577}" type="parTrans" cxnId="{0A45E6CE-6679-4F35-A909-7F8F0BBA033F}">
      <dgm:prSet/>
      <dgm:spPr/>
      <dgm:t>
        <a:bodyPr/>
        <a:lstStyle/>
        <a:p>
          <a:endParaRPr lang="en-US"/>
        </a:p>
      </dgm:t>
    </dgm:pt>
    <dgm:pt modelId="{E973034B-02BA-4464-A936-878C733A8689}" type="sibTrans" cxnId="{0A45E6CE-6679-4F35-A909-7F8F0BBA033F}">
      <dgm:prSet/>
      <dgm:spPr/>
      <dgm:t>
        <a:bodyPr/>
        <a:lstStyle/>
        <a:p>
          <a:endParaRPr lang="en-US"/>
        </a:p>
      </dgm:t>
    </dgm:pt>
    <dgm:pt modelId="{AE633EE4-89C7-4A06-8BC5-3337C04147B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format-specific parsers for diverse file types.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DBB605-5492-42D9-BC22-4A16F3B2425E}" type="parTrans" cxnId="{1EFF5FD7-6CE9-48D1-A3CB-349F06BD86E2}">
      <dgm:prSet/>
      <dgm:spPr/>
      <dgm:t>
        <a:bodyPr/>
        <a:lstStyle/>
        <a:p>
          <a:endParaRPr lang="en-US"/>
        </a:p>
      </dgm:t>
    </dgm:pt>
    <dgm:pt modelId="{5576468E-5996-4A37-8DFB-9FEC69BE7AF0}" type="sibTrans" cxnId="{1EFF5FD7-6CE9-48D1-A3CB-349F06BD86E2}">
      <dgm:prSet/>
      <dgm:spPr/>
      <dgm:t>
        <a:bodyPr/>
        <a:lstStyle/>
        <a:p>
          <a:endParaRPr lang="en-US"/>
        </a:p>
      </dgm:t>
    </dgm:pt>
    <dgm:pt modelId="{2E7325FB-5FFE-43C2-B98F-106F6C5F434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Advanced missing data imputation techniques.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3872EB-C7AF-414B-A90C-6421E5A8D9CC}" type="parTrans" cxnId="{59F3F714-AA74-4BB1-86B1-258D6BA05722}">
      <dgm:prSet/>
      <dgm:spPr/>
      <dgm:t>
        <a:bodyPr/>
        <a:lstStyle/>
        <a:p>
          <a:endParaRPr lang="en-US"/>
        </a:p>
      </dgm:t>
    </dgm:pt>
    <dgm:pt modelId="{292AD68E-FA5E-450E-BF93-D12342130695}" type="sibTrans" cxnId="{59F3F714-AA74-4BB1-86B1-258D6BA05722}">
      <dgm:prSet/>
      <dgm:spPr/>
      <dgm:t>
        <a:bodyPr/>
        <a:lstStyle/>
        <a:p>
          <a:endParaRPr lang="en-US"/>
        </a:p>
      </dgm:t>
    </dgm:pt>
    <dgm:pt modelId="{CF1054E4-BF28-4347-BE9F-03A74291E77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spike detection algorithm for accurate timing.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3A0C3-58D4-4D5E-9DB0-93D038472DAC}" type="parTrans" cxnId="{B08D0979-F4F8-463F-B1E4-34926FCD0FCF}">
      <dgm:prSet/>
      <dgm:spPr/>
      <dgm:t>
        <a:bodyPr/>
        <a:lstStyle/>
        <a:p>
          <a:endParaRPr lang="en-US"/>
        </a:p>
      </dgm:t>
    </dgm:pt>
    <dgm:pt modelId="{0D6A0E2F-F204-49FC-B7FD-1C7C89AB4F00}" type="sibTrans" cxnId="{B08D0979-F4F8-463F-B1E4-34926FCD0FCF}">
      <dgm:prSet/>
      <dgm:spPr/>
      <dgm:t>
        <a:bodyPr/>
        <a:lstStyle/>
        <a:p>
          <a:endParaRPr lang="en-US"/>
        </a:p>
      </dgm:t>
    </dgm:pt>
    <dgm:pt modelId="{96796127-4437-45E9-8034-1C894CF8FDE4}" type="pres">
      <dgm:prSet presAssocID="{F3B6BD5F-8F56-4205-96DF-2982C3C1C254}" presName="linear" presStyleCnt="0">
        <dgm:presLayoutVars>
          <dgm:animLvl val="lvl"/>
          <dgm:resizeHandles val="exact"/>
        </dgm:presLayoutVars>
      </dgm:prSet>
      <dgm:spPr/>
    </dgm:pt>
    <dgm:pt modelId="{F71CF354-D451-42F2-8497-59050ACF5A17}" type="pres">
      <dgm:prSet presAssocID="{4A568400-3FE8-45BD-B353-4EA8A02FED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96D2D5-57BC-41AF-9B8C-7D7BB18B9EE9}" type="pres">
      <dgm:prSet presAssocID="{4A568400-3FE8-45BD-B353-4EA8A02FED09}" presName="childText" presStyleLbl="revTx" presStyleIdx="0" presStyleCnt="2">
        <dgm:presLayoutVars>
          <dgm:bulletEnabled val="1"/>
        </dgm:presLayoutVars>
      </dgm:prSet>
      <dgm:spPr/>
    </dgm:pt>
    <dgm:pt modelId="{28E422A3-18FA-4D0B-BF3A-1523B33574B7}" type="pres">
      <dgm:prSet presAssocID="{3BFD975C-CA6B-4F44-8D7D-9984EA85CF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4C6D2F-7A52-4B37-BDE6-8BCFADBE1DD1}" type="pres">
      <dgm:prSet presAssocID="{3BFD975C-CA6B-4F44-8D7D-9984EA85CF4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01DD20D-BD54-44E6-89F0-EEEC65F90657}" type="presOf" srcId="{091E3240-BBE5-4B09-A325-DFC2444F7B4E}" destId="{3496D2D5-57BC-41AF-9B8C-7D7BB18B9EE9}" srcOrd="0" destOrd="1" presId="urn:microsoft.com/office/officeart/2005/8/layout/vList2"/>
    <dgm:cxn modelId="{59F3F714-AA74-4BB1-86B1-258D6BA05722}" srcId="{3BFD975C-CA6B-4F44-8D7D-9984EA85CF4F}" destId="{2E7325FB-5FFE-43C2-B98F-106F6C5F4343}" srcOrd="1" destOrd="0" parTransId="{423872EB-C7AF-414B-A90C-6421E5A8D9CC}" sibTransId="{292AD68E-FA5E-450E-BF93-D12342130695}"/>
    <dgm:cxn modelId="{6BDAA025-07B3-46E7-89CD-85898AF91C19}" type="presOf" srcId="{DD2385D6-9373-4F2C-B3AD-5A97B38D0357}" destId="{3496D2D5-57BC-41AF-9B8C-7D7BB18B9EE9}" srcOrd="0" destOrd="2" presId="urn:microsoft.com/office/officeart/2005/8/layout/vList2"/>
    <dgm:cxn modelId="{092E395F-FFAC-4742-A285-22A24A3D8CDD}" type="presOf" srcId="{4A568400-3FE8-45BD-B353-4EA8A02FED09}" destId="{F71CF354-D451-42F2-8497-59050ACF5A17}" srcOrd="0" destOrd="0" presId="urn:microsoft.com/office/officeart/2005/8/layout/vList2"/>
    <dgm:cxn modelId="{148C8A6B-A062-4176-B170-BFA27F8F5D84}" type="presOf" srcId="{9E602184-5800-4EE1-894E-A0BA35849203}" destId="{3496D2D5-57BC-41AF-9B8C-7D7BB18B9EE9}" srcOrd="0" destOrd="0" presId="urn:microsoft.com/office/officeart/2005/8/layout/vList2"/>
    <dgm:cxn modelId="{6FD9A06F-0C4D-4145-BE9F-43CDC1E5A387}" type="presOf" srcId="{2E7325FB-5FFE-43C2-B98F-106F6C5F4343}" destId="{014C6D2F-7A52-4B37-BDE6-8BCFADBE1DD1}" srcOrd="0" destOrd="1" presId="urn:microsoft.com/office/officeart/2005/8/layout/vList2"/>
    <dgm:cxn modelId="{CBA56252-34F2-4140-AADE-A233F0EF9460}" type="presOf" srcId="{F3B6BD5F-8F56-4205-96DF-2982C3C1C254}" destId="{96796127-4437-45E9-8034-1C894CF8FDE4}" srcOrd="0" destOrd="0" presId="urn:microsoft.com/office/officeart/2005/8/layout/vList2"/>
    <dgm:cxn modelId="{5EB34678-5965-4F36-8E5F-E719AB978B2C}" srcId="{F3B6BD5F-8F56-4205-96DF-2982C3C1C254}" destId="{4A568400-3FE8-45BD-B353-4EA8A02FED09}" srcOrd="0" destOrd="0" parTransId="{49BB7466-E029-49D1-81AD-9319346814CD}" sibTransId="{A9563673-30C3-47FB-84E6-AC16B32CD622}"/>
    <dgm:cxn modelId="{B08D0979-F4F8-463F-B1E4-34926FCD0FCF}" srcId="{3BFD975C-CA6B-4F44-8D7D-9984EA85CF4F}" destId="{CF1054E4-BF28-4347-BE9F-03A74291E772}" srcOrd="2" destOrd="0" parTransId="{9E93A0C3-58D4-4D5E-9DB0-93D038472DAC}" sibTransId="{0D6A0E2F-F204-49FC-B7FD-1C7C89AB4F00}"/>
    <dgm:cxn modelId="{FF6EBF81-CC53-4798-85BC-834E7A31E98D}" srcId="{4A568400-3FE8-45BD-B353-4EA8A02FED09}" destId="{DD2385D6-9373-4F2C-B3AD-5A97B38D0357}" srcOrd="2" destOrd="0" parTransId="{9485136E-FE79-469F-98DC-D23B1BFB1E12}" sibTransId="{F3A96557-A0A0-405E-9EF9-82A6FA888BE2}"/>
    <dgm:cxn modelId="{C03E99BE-A27D-4E4D-9421-AC8585D935A1}" srcId="{4A568400-3FE8-45BD-B353-4EA8A02FED09}" destId="{091E3240-BBE5-4B09-A325-DFC2444F7B4E}" srcOrd="1" destOrd="0" parTransId="{5986F5AC-433C-4F6C-BFC1-9BC0D270E4A4}" sibTransId="{F8AE7815-C95D-47C2-A200-A6384114C71F}"/>
    <dgm:cxn modelId="{BF7CFBBE-5D17-4B1D-BE12-16F74DDBEE27}" type="presOf" srcId="{3BFD975C-CA6B-4F44-8D7D-9984EA85CF4F}" destId="{28E422A3-18FA-4D0B-BF3A-1523B33574B7}" srcOrd="0" destOrd="0" presId="urn:microsoft.com/office/officeart/2005/8/layout/vList2"/>
    <dgm:cxn modelId="{0A45E6CE-6679-4F35-A909-7F8F0BBA033F}" srcId="{F3B6BD5F-8F56-4205-96DF-2982C3C1C254}" destId="{3BFD975C-CA6B-4F44-8D7D-9984EA85CF4F}" srcOrd="1" destOrd="0" parTransId="{EDC488E3-A43C-46A2-AAD7-0887E027A577}" sibTransId="{E973034B-02BA-4464-A936-878C733A8689}"/>
    <dgm:cxn modelId="{1EFF5FD7-6CE9-48D1-A3CB-349F06BD86E2}" srcId="{3BFD975C-CA6B-4F44-8D7D-9984EA85CF4F}" destId="{AE633EE4-89C7-4A06-8BC5-3337C04147B3}" srcOrd="0" destOrd="0" parTransId="{1ADBB605-5492-42D9-BC22-4A16F3B2425E}" sibTransId="{5576468E-5996-4A37-8DFB-9FEC69BE7AF0}"/>
    <dgm:cxn modelId="{9156F6DF-69FE-4B7F-9424-D5EDDF032267}" type="presOf" srcId="{CF1054E4-BF28-4347-BE9F-03A74291E772}" destId="{014C6D2F-7A52-4B37-BDE6-8BCFADBE1DD1}" srcOrd="0" destOrd="2" presId="urn:microsoft.com/office/officeart/2005/8/layout/vList2"/>
    <dgm:cxn modelId="{E3E86FE4-4408-4E47-A024-52E84CCB51DF}" type="presOf" srcId="{AE633EE4-89C7-4A06-8BC5-3337C04147B3}" destId="{014C6D2F-7A52-4B37-BDE6-8BCFADBE1DD1}" srcOrd="0" destOrd="0" presId="urn:microsoft.com/office/officeart/2005/8/layout/vList2"/>
    <dgm:cxn modelId="{110909F5-FFF7-4C44-AFD1-F7BE3BEDB9A9}" srcId="{4A568400-3FE8-45BD-B353-4EA8A02FED09}" destId="{9E602184-5800-4EE1-894E-A0BA35849203}" srcOrd="0" destOrd="0" parTransId="{8DFA9210-2BB4-4335-8EFA-5549D0EDEF53}" sibTransId="{5A7E5864-3BE4-4ED1-8FA6-FFD29B33B65A}"/>
    <dgm:cxn modelId="{1DD8D256-FAC1-49E3-9735-3C1E8A513B33}" type="presParOf" srcId="{96796127-4437-45E9-8034-1C894CF8FDE4}" destId="{F71CF354-D451-42F2-8497-59050ACF5A17}" srcOrd="0" destOrd="0" presId="urn:microsoft.com/office/officeart/2005/8/layout/vList2"/>
    <dgm:cxn modelId="{471B4C78-8C49-4920-AAAB-3E1C148C51E8}" type="presParOf" srcId="{96796127-4437-45E9-8034-1C894CF8FDE4}" destId="{3496D2D5-57BC-41AF-9B8C-7D7BB18B9EE9}" srcOrd="1" destOrd="0" presId="urn:microsoft.com/office/officeart/2005/8/layout/vList2"/>
    <dgm:cxn modelId="{AF1BD560-93D0-4A63-A154-1AAC81FC1729}" type="presParOf" srcId="{96796127-4437-45E9-8034-1C894CF8FDE4}" destId="{28E422A3-18FA-4D0B-BF3A-1523B33574B7}" srcOrd="2" destOrd="0" presId="urn:microsoft.com/office/officeart/2005/8/layout/vList2"/>
    <dgm:cxn modelId="{C50050AB-6A90-4A26-B5E0-7E701AB7172D}" type="presParOf" srcId="{96796127-4437-45E9-8034-1C894CF8FDE4}" destId="{014C6D2F-7A52-4B37-BDE6-8BCFADBE1D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C1AACF-D081-4217-BBE9-4A079B79151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30E27A-23DD-4579-AF72-5E2CC4B00B81}">
      <dgm:prSet/>
      <dgm:spPr/>
      <dgm:t>
        <a:bodyPr/>
        <a:lstStyle/>
        <a:p>
          <a:pPr>
            <a:defRPr cap="all"/>
          </a:pPr>
          <a:r>
            <a:rPr lang="en-US" b="1" i="0" baseline="0"/>
            <a:t>Feature Engineering</a:t>
          </a:r>
          <a:endParaRPr lang="en-US"/>
        </a:p>
      </dgm:t>
    </dgm:pt>
    <dgm:pt modelId="{E578B4BE-3F02-4EC2-A533-C590B75D6A91}" type="parTrans" cxnId="{15277E95-8A52-43D5-B041-B855BE7969AA}">
      <dgm:prSet/>
      <dgm:spPr/>
      <dgm:t>
        <a:bodyPr/>
        <a:lstStyle/>
        <a:p>
          <a:endParaRPr lang="en-US"/>
        </a:p>
      </dgm:t>
    </dgm:pt>
    <dgm:pt modelId="{81539345-5630-47AD-9269-6E0CF4503689}" type="sibTrans" cxnId="{15277E95-8A52-43D5-B041-B855BE7969AA}">
      <dgm:prSet/>
      <dgm:spPr/>
      <dgm:t>
        <a:bodyPr/>
        <a:lstStyle/>
        <a:p>
          <a:endParaRPr lang="en-US"/>
        </a:p>
      </dgm:t>
    </dgm:pt>
    <dgm:pt modelId="{DA96F316-0ABD-47DF-9459-F9F7BC3B56D2}">
      <dgm:prSet/>
      <dgm:spPr/>
      <dgm:t>
        <a:bodyPr/>
        <a:lstStyle/>
        <a:p>
          <a:pPr>
            <a:defRPr cap="all"/>
          </a:pPr>
          <a:r>
            <a:rPr lang="en-US" b="0" i="0" baseline="0"/>
            <a:t>Temporal features: Meal timing, day of the week, and fasting duration.</a:t>
          </a:r>
          <a:endParaRPr lang="en-US"/>
        </a:p>
      </dgm:t>
    </dgm:pt>
    <dgm:pt modelId="{54F7F685-5C92-408E-A582-10995D5B56B4}" type="parTrans" cxnId="{30B6403F-6D0C-46EA-AC73-48F8CFD0D46E}">
      <dgm:prSet/>
      <dgm:spPr/>
      <dgm:t>
        <a:bodyPr/>
        <a:lstStyle/>
        <a:p>
          <a:endParaRPr lang="en-US"/>
        </a:p>
      </dgm:t>
    </dgm:pt>
    <dgm:pt modelId="{133CBFE2-BD10-49CC-8A42-0114C92EEABA}" type="sibTrans" cxnId="{30B6403F-6D0C-46EA-AC73-48F8CFD0D46E}">
      <dgm:prSet/>
      <dgm:spPr/>
      <dgm:t>
        <a:bodyPr/>
        <a:lstStyle/>
        <a:p>
          <a:endParaRPr lang="en-US"/>
        </a:p>
      </dgm:t>
    </dgm:pt>
    <dgm:pt modelId="{0FDA1992-B494-4B98-AF7D-4828B20478C3}">
      <dgm:prSet/>
      <dgm:spPr/>
      <dgm:t>
        <a:bodyPr/>
        <a:lstStyle/>
        <a:p>
          <a:pPr>
            <a:defRPr cap="all"/>
          </a:pPr>
          <a:r>
            <a:rPr lang="en-US" b="0" i="0" baseline="0"/>
            <a:t>Food features: Macronutrient composition, portion sizes, and combinations.</a:t>
          </a:r>
          <a:endParaRPr lang="en-US"/>
        </a:p>
      </dgm:t>
    </dgm:pt>
    <dgm:pt modelId="{4BEF57F7-F02A-463B-9777-B0A606984D94}" type="parTrans" cxnId="{14C0AB95-26C9-4175-98E2-A0780225E922}">
      <dgm:prSet/>
      <dgm:spPr/>
      <dgm:t>
        <a:bodyPr/>
        <a:lstStyle/>
        <a:p>
          <a:endParaRPr lang="en-US"/>
        </a:p>
      </dgm:t>
    </dgm:pt>
    <dgm:pt modelId="{7291221F-0D5F-49B1-B1FB-AD6B8EAFA5AE}" type="sibTrans" cxnId="{14C0AB95-26C9-4175-98E2-A0780225E922}">
      <dgm:prSet/>
      <dgm:spPr/>
      <dgm:t>
        <a:bodyPr/>
        <a:lstStyle/>
        <a:p>
          <a:endParaRPr lang="en-US"/>
        </a:p>
      </dgm:t>
    </dgm:pt>
    <dgm:pt modelId="{C692FFCB-6620-42A6-87FA-5E26CB2D1604}">
      <dgm:prSet/>
      <dgm:spPr/>
      <dgm:t>
        <a:bodyPr/>
        <a:lstStyle/>
        <a:p>
          <a:pPr>
            <a:defRPr cap="all"/>
          </a:pPr>
          <a:r>
            <a:rPr lang="en-US" b="1" i="0" baseline="0"/>
            <a:t>Model Training</a:t>
          </a:r>
          <a:endParaRPr lang="en-US"/>
        </a:p>
      </dgm:t>
    </dgm:pt>
    <dgm:pt modelId="{BED91C18-AEFF-4B71-AD1D-D7B1CECF4CC7}" type="parTrans" cxnId="{9F323080-18B2-4F2E-AECB-F409D1DA0826}">
      <dgm:prSet/>
      <dgm:spPr/>
      <dgm:t>
        <a:bodyPr/>
        <a:lstStyle/>
        <a:p>
          <a:endParaRPr lang="en-US"/>
        </a:p>
      </dgm:t>
    </dgm:pt>
    <dgm:pt modelId="{B7281D4F-B2BF-4EE7-9B46-756873AB2F00}" type="sibTrans" cxnId="{9F323080-18B2-4F2E-AECB-F409D1DA0826}">
      <dgm:prSet/>
      <dgm:spPr/>
      <dgm:t>
        <a:bodyPr/>
        <a:lstStyle/>
        <a:p>
          <a:endParaRPr lang="en-US"/>
        </a:p>
      </dgm:t>
    </dgm:pt>
    <dgm:pt modelId="{6873A1C4-C288-4066-A0B6-1BFE4FAF7C31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Algorithm: Random Forest and Logistic Regression for binary classification (spike vs. no spike).</a:t>
          </a:r>
          <a:endParaRPr lang="en-US" dirty="0"/>
        </a:p>
      </dgm:t>
    </dgm:pt>
    <dgm:pt modelId="{E4E6E01D-C7BB-4686-B99C-251F2DA28991}" type="parTrans" cxnId="{EB4D64DF-018E-4D7E-979F-B5E4869B0734}">
      <dgm:prSet/>
      <dgm:spPr/>
      <dgm:t>
        <a:bodyPr/>
        <a:lstStyle/>
        <a:p>
          <a:endParaRPr lang="en-US"/>
        </a:p>
      </dgm:t>
    </dgm:pt>
    <dgm:pt modelId="{996F1FC0-CD8E-498C-B282-5FEDA032A612}" type="sibTrans" cxnId="{EB4D64DF-018E-4D7E-979F-B5E4869B0734}">
      <dgm:prSet/>
      <dgm:spPr/>
      <dgm:t>
        <a:bodyPr/>
        <a:lstStyle/>
        <a:p>
          <a:endParaRPr lang="en-US"/>
        </a:p>
      </dgm:t>
    </dgm:pt>
    <dgm:pt modelId="{5F9BEEE8-73A6-4E48-B8C2-AAD203C357B8}">
      <dgm:prSet/>
      <dgm:spPr/>
      <dgm:t>
        <a:bodyPr/>
        <a:lstStyle/>
        <a:p>
          <a:pPr>
            <a:defRPr cap="all"/>
          </a:pPr>
          <a:r>
            <a:rPr lang="en-US" b="0" i="0" baseline="0"/>
            <a:t>Data split: 70% training, 15% validation, 15% testing.</a:t>
          </a:r>
          <a:endParaRPr lang="en-US"/>
        </a:p>
      </dgm:t>
    </dgm:pt>
    <dgm:pt modelId="{9E4582C3-AC59-4A02-9CD1-4E8626F4A9B0}" type="parTrans" cxnId="{BD0B22C3-9E04-4881-8440-B11B917AE5D3}">
      <dgm:prSet/>
      <dgm:spPr/>
      <dgm:t>
        <a:bodyPr/>
        <a:lstStyle/>
        <a:p>
          <a:endParaRPr lang="en-US"/>
        </a:p>
      </dgm:t>
    </dgm:pt>
    <dgm:pt modelId="{1106DB21-AF58-45DA-B2BC-0EEB7CDFC02A}" type="sibTrans" cxnId="{BD0B22C3-9E04-4881-8440-B11B917AE5D3}">
      <dgm:prSet/>
      <dgm:spPr/>
      <dgm:t>
        <a:bodyPr/>
        <a:lstStyle/>
        <a:p>
          <a:endParaRPr lang="en-US"/>
        </a:p>
      </dgm:t>
    </dgm:pt>
    <dgm:pt modelId="{B12E28E1-2731-4A43-9890-E5A1102A62E4}">
      <dgm:prSet/>
      <dgm:spPr/>
      <dgm:t>
        <a:bodyPr/>
        <a:lstStyle/>
        <a:p>
          <a:pPr>
            <a:defRPr cap="all"/>
          </a:pPr>
          <a:r>
            <a:rPr lang="en-US" b="0" i="0" baseline="0"/>
            <a:t>Metrics: Precision, recall, and AUC.</a:t>
          </a:r>
          <a:endParaRPr lang="en-US"/>
        </a:p>
      </dgm:t>
    </dgm:pt>
    <dgm:pt modelId="{FE3CA5D6-087B-47F2-AD33-9A692DEAE9BF}" type="parTrans" cxnId="{AAD8DF5F-B652-436F-AD33-B7C0D1C72F38}">
      <dgm:prSet/>
      <dgm:spPr/>
      <dgm:t>
        <a:bodyPr/>
        <a:lstStyle/>
        <a:p>
          <a:endParaRPr lang="en-US"/>
        </a:p>
      </dgm:t>
    </dgm:pt>
    <dgm:pt modelId="{639853BE-1D34-40F0-8EDA-6CD8AEFF2528}" type="sibTrans" cxnId="{AAD8DF5F-B652-436F-AD33-B7C0D1C72F38}">
      <dgm:prSet/>
      <dgm:spPr/>
      <dgm:t>
        <a:bodyPr/>
        <a:lstStyle/>
        <a:p>
          <a:endParaRPr lang="en-US"/>
        </a:p>
      </dgm:t>
    </dgm:pt>
    <dgm:pt modelId="{280B0C4F-4BBC-43FC-B5D5-14E00552DA8A}" type="pres">
      <dgm:prSet presAssocID="{5CC1AACF-D081-4217-BBE9-4A079B791519}" presName="root" presStyleCnt="0">
        <dgm:presLayoutVars>
          <dgm:dir/>
          <dgm:resizeHandles val="exact"/>
        </dgm:presLayoutVars>
      </dgm:prSet>
      <dgm:spPr/>
    </dgm:pt>
    <dgm:pt modelId="{E9248845-0EFB-4262-9642-0BE821D69B0E}" type="pres">
      <dgm:prSet presAssocID="{2130E27A-23DD-4579-AF72-5E2CC4B00B81}" presName="compNode" presStyleCnt="0"/>
      <dgm:spPr/>
    </dgm:pt>
    <dgm:pt modelId="{322135D8-1BCA-4D83-9C60-B1C9E6197D0E}" type="pres">
      <dgm:prSet presAssocID="{2130E27A-23DD-4579-AF72-5E2CC4B00B8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7AE9D62-7F52-4010-8942-60F91F6A1777}" type="pres">
      <dgm:prSet presAssocID="{2130E27A-23DD-4579-AF72-5E2CC4B00B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E9AA1B-9C38-4F03-9772-B8CC8489494C}" type="pres">
      <dgm:prSet presAssocID="{2130E27A-23DD-4579-AF72-5E2CC4B00B81}" presName="spaceRect" presStyleCnt="0"/>
      <dgm:spPr/>
    </dgm:pt>
    <dgm:pt modelId="{36A6CB24-67C3-4700-B977-3B59F3EC5164}" type="pres">
      <dgm:prSet presAssocID="{2130E27A-23DD-4579-AF72-5E2CC4B00B81}" presName="textRect" presStyleLbl="revTx" presStyleIdx="0" presStyleCnt="7">
        <dgm:presLayoutVars>
          <dgm:chMax val="1"/>
          <dgm:chPref val="1"/>
        </dgm:presLayoutVars>
      </dgm:prSet>
      <dgm:spPr/>
    </dgm:pt>
    <dgm:pt modelId="{8BAD31B1-626F-44CA-9BC2-4E240A2DD3A6}" type="pres">
      <dgm:prSet presAssocID="{81539345-5630-47AD-9269-6E0CF4503689}" presName="sibTrans" presStyleCnt="0"/>
      <dgm:spPr/>
    </dgm:pt>
    <dgm:pt modelId="{861CEE16-6E81-4037-B2AE-27213734A56A}" type="pres">
      <dgm:prSet presAssocID="{DA96F316-0ABD-47DF-9459-F9F7BC3B56D2}" presName="compNode" presStyleCnt="0"/>
      <dgm:spPr/>
    </dgm:pt>
    <dgm:pt modelId="{61F6E0FA-A2BB-42F0-895D-58846BAF409F}" type="pres">
      <dgm:prSet presAssocID="{DA96F316-0ABD-47DF-9459-F9F7BC3B56D2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069450D-5749-4BD5-BAF9-369EB4552437}" type="pres">
      <dgm:prSet presAssocID="{DA96F316-0ABD-47DF-9459-F9F7BC3B56D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2DE55D1C-B8FC-4D61-960A-FF119D240B0F}" type="pres">
      <dgm:prSet presAssocID="{DA96F316-0ABD-47DF-9459-F9F7BC3B56D2}" presName="spaceRect" presStyleCnt="0"/>
      <dgm:spPr/>
    </dgm:pt>
    <dgm:pt modelId="{DCD28BC0-9560-48B1-97A9-AAD5F9D2C466}" type="pres">
      <dgm:prSet presAssocID="{DA96F316-0ABD-47DF-9459-F9F7BC3B56D2}" presName="textRect" presStyleLbl="revTx" presStyleIdx="1" presStyleCnt="7">
        <dgm:presLayoutVars>
          <dgm:chMax val="1"/>
          <dgm:chPref val="1"/>
        </dgm:presLayoutVars>
      </dgm:prSet>
      <dgm:spPr/>
    </dgm:pt>
    <dgm:pt modelId="{E0594C76-E586-43B7-AA46-107D6051D623}" type="pres">
      <dgm:prSet presAssocID="{133CBFE2-BD10-49CC-8A42-0114C92EEABA}" presName="sibTrans" presStyleCnt="0"/>
      <dgm:spPr/>
    </dgm:pt>
    <dgm:pt modelId="{F73F5D74-A34A-4621-B05F-175DBD60585A}" type="pres">
      <dgm:prSet presAssocID="{0FDA1992-B494-4B98-AF7D-4828B20478C3}" presName="compNode" presStyleCnt="0"/>
      <dgm:spPr/>
    </dgm:pt>
    <dgm:pt modelId="{A8370E2B-2CAE-4673-84F6-5B8DEAD12E02}" type="pres">
      <dgm:prSet presAssocID="{0FDA1992-B494-4B98-AF7D-4828B20478C3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20A001E-2C11-4196-95B7-A9DE93F236C8}" type="pres">
      <dgm:prSet presAssocID="{0FDA1992-B494-4B98-AF7D-4828B20478C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477D3F65-AC15-46B8-A780-960B91401871}" type="pres">
      <dgm:prSet presAssocID="{0FDA1992-B494-4B98-AF7D-4828B20478C3}" presName="spaceRect" presStyleCnt="0"/>
      <dgm:spPr/>
    </dgm:pt>
    <dgm:pt modelId="{B9F41B90-A444-481F-ABD6-6D8E5058F216}" type="pres">
      <dgm:prSet presAssocID="{0FDA1992-B494-4B98-AF7D-4828B20478C3}" presName="textRect" presStyleLbl="revTx" presStyleIdx="2" presStyleCnt="7">
        <dgm:presLayoutVars>
          <dgm:chMax val="1"/>
          <dgm:chPref val="1"/>
        </dgm:presLayoutVars>
      </dgm:prSet>
      <dgm:spPr/>
    </dgm:pt>
    <dgm:pt modelId="{C0091A22-2E0F-4749-A6C2-CEADA5514CC5}" type="pres">
      <dgm:prSet presAssocID="{7291221F-0D5F-49B1-B1FB-AD6B8EAFA5AE}" presName="sibTrans" presStyleCnt="0"/>
      <dgm:spPr/>
    </dgm:pt>
    <dgm:pt modelId="{A204ED6F-7C07-4192-B2C2-CD407E8D24BB}" type="pres">
      <dgm:prSet presAssocID="{C692FFCB-6620-42A6-87FA-5E26CB2D1604}" presName="compNode" presStyleCnt="0"/>
      <dgm:spPr/>
    </dgm:pt>
    <dgm:pt modelId="{9498C21E-E094-4E65-8D1F-4A8D853DD605}" type="pres">
      <dgm:prSet presAssocID="{C692FFCB-6620-42A6-87FA-5E26CB2D1604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3215F2B-42AD-4FF2-BEE5-F0307D80340E}" type="pres">
      <dgm:prSet presAssocID="{C692FFCB-6620-42A6-87FA-5E26CB2D160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DBCEA0A-59E6-44C2-AFB1-646051A276A1}" type="pres">
      <dgm:prSet presAssocID="{C692FFCB-6620-42A6-87FA-5E26CB2D1604}" presName="spaceRect" presStyleCnt="0"/>
      <dgm:spPr/>
    </dgm:pt>
    <dgm:pt modelId="{462671D8-1190-4A2B-B08D-BB4B06713AAA}" type="pres">
      <dgm:prSet presAssocID="{C692FFCB-6620-42A6-87FA-5E26CB2D1604}" presName="textRect" presStyleLbl="revTx" presStyleIdx="3" presStyleCnt="7">
        <dgm:presLayoutVars>
          <dgm:chMax val="1"/>
          <dgm:chPref val="1"/>
        </dgm:presLayoutVars>
      </dgm:prSet>
      <dgm:spPr/>
    </dgm:pt>
    <dgm:pt modelId="{CC558F10-F68F-4F67-BE7C-D735587CFEDE}" type="pres">
      <dgm:prSet presAssocID="{B7281D4F-B2BF-4EE7-9B46-756873AB2F00}" presName="sibTrans" presStyleCnt="0"/>
      <dgm:spPr/>
    </dgm:pt>
    <dgm:pt modelId="{3EC5D272-FB93-4A65-A7E2-B7CABC75E8A2}" type="pres">
      <dgm:prSet presAssocID="{6873A1C4-C288-4066-A0B6-1BFE4FAF7C31}" presName="compNode" presStyleCnt="0"/>
      <dgm:spPr/>
    </dgm:pt>
    <dgm:pt modelId="{F2F8B78A-92A4-400E-8B36-F1B48934B5FF}" type="pres">
      <dgm:prSet presAssocID="{6873A1C4-C288-4066-A0B6-1BFE4FAF7C31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5F36ED7-19AC-4A04-BF0E-8A2445331BC3}" type="pres">
      <dgm:prSet presAssocID="{6873A1C4-C288-4066-A0B6-1BFE4FAF7C3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8DB550D-BEDE-4062-8AC3-B5BD4AF90009}" type="pres">
      <dgm:prSet presAssocID="{6873A1C4-C288-4066-A0B6-1BFE4FAF7C31}" presName="spaceRect" presStyleCnt="0"/>
      <dgm:spPr/>
    </dgm:pt>
    <dgm:pt modelId="{8AC49E5E-2730-4FDD-B40B-B43917E29EE7}" type="pres">
      <dgm:prSet presAssocID="{6873A1C4-C288-4066-A0B6-1BFE4FAF7C31}" presName="textRect" presStyleLbl="revTx" presStyleIdx="4" presStyleCnt="7">
        <dgm:presLayoutVars>
          <dgm:chMax val="1"/>
          <dgm:chPref val="1"/>
        </dgm:presLayoutVars>
      </dgm:prSet>
      <dgm:spPr/>
    </dgm:pt>
    <dgm:pt modelId="{078B4E3C-4C96-4D8E-A0F0-E4BFE72611C2}" type="pres">
      <dgm:prSet presAssocID="{996F1FC0-CD8E-498C-B282-5FEDA032A612}" presName="sibTrans" presStyleCnt="0"/>
      <dgm:spPr/>
    </dgm:pt>
    <dgm:pt modelId="{5F368E9E-377A-44F7-B330-8F2E85D6B9AF}" type="pres">
      <dgm:prSet presAssocID="{5F9BEEE8-73A6-4E48-B8C2-AAD203C357B8}" presName="compNode" presStyleCnt="0"/>
      <dgm:spPr/>
    </dgm:pt>
    <dgm:pt modelId="{E62B2B78-E154-4C74-81F2-72E53867D71B}" type="pres">
      <dgm:prSet presAssocID="{5F9BEEE8-73A6-4E48-B8C2-AAD203C357B8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B1BDFAD-8CCB-4C18-889A-6695174A3BCC}" type="pres">
      <dgm:prSet presAssocID="{5F9BEEE8-73A6-4E48-B8C2-AAD203C357B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AD3533C-C69C-4574-B38B-7EF6C341D82D}" type="pres">
      <dgm:prSet presAssocID="{5F9BEEE8-73A6-4E48-B8C2-AAD203C357B8}" presName="spaceRect" presStyleCnt="0"/>
      <dgm:spPr/>
    </dgm:pt>
    <dgm:pt modelId="{8188F48B-CEB0-4BEC-B24C-1FF661C22CEE}" type="pres">
      <dgm:prSet presAssocID="{5F9BEEE8-73A6-4E48-B8C2-AAD203C357B8}" presName="textRect" presStyleLbl="revTx" presStyleIdx="5" presStyleCnt="7">
        <dgm:presLayoutVars>
          <dgm:chMax val="1"/>
          <dgm:chPref val="1"/>
        </dgm:presLayoutVars>
      </dgm:prSet>
      <dgm:spPr/>
    </dgm:pt>
    <dgm:pt modelId="{EC15A698-0AF6-47A1-973B-D5F8CE7D980C}" type="pres">
      <dgm:prSet presAssocID="{1106DB21-AF58-45DA-B2BC-0EEB7CDFC02A}" presName="sibTrans" presStyleCnt="0"/>
      <dgm:spPr/>
    </dgm:pt>
    <dgm:pt modelId="{68DFCCC7-D7C7-4B6C-979E-0B2B5E7E593E}" type="pres">
      <dgm:prSet presAssocID="{B12E28E1-2731-4A43-9890-E5A1102A62E4}" presName="compNode" presStyleCnt="0"/>
      <dgm:spPr/>
    </dgm:pt>
    <dgm:pt modelId="{2A084AED-7AC8-401B-820D-B302A3E420AB}" type="pres">
      <dgm:prSet presAssocID="{B12E28E1-2731-4A43-9890-E5A1102A62E4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37FDDD7-490C-4471-82F3-5C7A35A5C00E}" type="pres">
      <dgm:prSet presAssocID="{B12E28E1-2731-4A43-9890-E5A1102A62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CAF4A7D-C55B-4935-A024-7AFAAA185BB8}" type="pres">
      <dgm:prSet presAssocID="{B12E28E1-2731-4A43-9890-E5A1102A62E4}" presName="spaceRect" presStyleCnt="0"/>
      <dgm:spPr/>
    </dgm:pt>
    <dgm:pt modelId="{2F86B86B-A05F-439E-83AF-BAD79C279999}" type="pres">
      <dgm:prSet presAssocID="{B12E28E1-2731-4A43-9890-E5A1102A62E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6D1442F-0A82-4B6D-B4F1-96E88A492EED}" type="presOf" srcId="{B12E28E1-2731-4A43-9890-E5A1102A62E4}" destId="{2F86B86B-A05F-439E-83AF-BAD79C279999}" srcOrd="0" destOrd="0" presId="urn:microsoft.com/office/officeart/2018/5/layout/IconLeafLabelList"/>
    <dgm:cxn modelId="{49E1523A-18AB-4750-A1A8-7E980A9F082E}" type="presOf" srcId="{5F9BEEE8-73A6-4E48-B8C2-AAD203C357B8}" destId="{8188F48B-CEB0-4BEC-B24C-1FF661C22CEE}" srcOrd="0" destOrd="0" presId="urn:microsoft.com/office/officeart/2018/5/layout/IconLeafLabelList"/>
    <dgm:cxn modelId="{30B6403F-6D0C-46EA-AC73-48F8CFD0D46E}" srcId="{5CC1AACF-D081-4217-BBE9-4A079B791519}" destId="{DA96F316-0ABD-47DF-9459-F9F7BC3B56D2}" srcOrd="1" destOrd="0" parTransId="{54F7F685-5C92-408E-A582-10995D5B56B4}" sibTransId="{133CBFE2-BD10-49CC-8A42-0114C92EEABA}"/>
    <dgm:cxn modelId="{AAD8DF5F-B652-436F-AD33-B7C0D1C72F38}" srcId="{5CC1AACF-D081-4217-BBE9-4A079B791519}" destId="{B12E28E1-2731-4A43-9890-E5A1102A62E4}" srcOrd="6" destOrd="0" parTransId="{FE3CA5D6-087B-47F2-AD33-9A692DEAE9BF}" sibTransId="{639853BE-1D34-40F0-8EDA-6CD8AEFF2528}"/>
    <dgm:cxn modelId="{48052C59-ABBD-45A2-AA35-1241361E6ECF}" type="presOf" srcId="{C692FFCB-6620-42A6-87FA-5E26CB2D1604}" destId="{462671D8-1190-4A2B-B08D-BB4B06713AAA}" srcOrd="0" destOrd="0" presId="urn:microsoft.com/office/officeart/2018/5/layout/IconLeafLabelList"/>
    <dgm:cxn modelId="{FC656D7B-5B66-48B2-B3C1-6AC079641F65}" type="presOf" srcId="{DA96F316-0ABD-47DF-9459-F9F7BC3B56D2}" destId="{DCD28BC0-9560-48B1-97A9-AAD5F9D2C466}" srcOrd="0" destOrd="0" presId="urn:microsoft.com/office/officeart/2018/5/layout/IconLeafLabelList"/>
    <dgm:cxn modelId="{9F323080-18B2-4F2E-AECB-F409D1DA0826}" srcId="{5CC1AACF-D081-4217-BBE9-4A079B791519}" destId="{C692FFCB-6620-42A6-87FA-5E26CB2D1604}" srcOrd="3" destOrd="0" parTransId="{BED91C18-AEFF-4B71-AD1D-D7B1CECF4CC7}" sibTransId="{B7281D4F-B2BF-4EE7-9B46-756873AB2F00}"/>
    <dgm:cxn modelId="{15277E95-8A52-43D5-B041-B855BE7969AA}" srcId="{5CC1AACF-D081-4217-BBE9-4A079B791519}" destId="{2130E27A-23DD-4579-AF72-5E2CC4B00B81}" srcOrd="0" destOrd="0" parTransId="{E578B4BE-3F02-4EC2-A533-C590B75D6A91}" sibTransId="{81539345-5630-47AD-9269-6E0CF4503689}"/>
    <dgm:cxn modelId="{14C0AB95-26C9-4175-98E2-A0780225E922}" srcId="{5CC1AACF-D081-4217-BBE9-4A079B791519}" destId="{0FDA1992-B494-4B98-AF7D-4828B20478C3}" srcOrd="2" destOrd="0" parTransId="{4BEF57F7-F02A-463B-9777-B0A606984D94}" sibTransId="{7291221F-0D5F-49B1-B1FB-AD6B8EAFA5AE}"/>
    <dgm:cxn modelId="{9D0B12A9-8D3F-43D7-9DD0-B7C3CED0E773}" type="presOf" srcId="{0FDA1992-B494-4B98-AF7D-4828B20478C3}" destId="{B9F41B90-A444-481F-ABD6-6D8E5058F216}" srcOrd="0" destOrd="0" presId="urn:microsoft.com/office/officeart/2018/5/layout/IconLeafLabelList"/>
    <dgm:cxn modelId="{1D1413AF-B8C3-4B75-972C-CEA833DF0E4F}" type="presOf" srcId="{2130E27A-23DD-4579-AF72-5E2CC4B00B81}" destId="{36A6CB24-67C3-4700-B977-3B59F3EC5164}" srcOrd="0" destOrd="0" presId="urn:microsoft.com/office/officeart/2018/5/layout/IconLeafLabelList"/>
    <dgm:cxn modelId="{EFA506B4-EE97-409B-8EF4-94F73EE62F91}" type="presOf" srcId="{5CC1AACF-D081-4217-BBE9-4A079B791519}" destId="{280B0C4F-4BBC-43FC-B5D5-14E00552DA8A}" srcOrd="0" destOrd="0" presId="urn:microsoft.com/office/officeart/2018/5/layout/IconLeafLabelList"/>
    <dgm:cxn modelId="{22320ABC-EFDC-4F5C-AB47-EFA115F2FC10}" type="presOf" srcId="{6873A1C4-C288-4066-A0B6-1BFE4FAF7C31}" destId="{8AC49E5E-2730-4FDD-B40B-B43917E29EE7}" srcOrd="0" destOrd="0" presId="urn:microsoft.com/office/officeart/2018/5/layout/IconLeafLabelList"/>
    <dgm:cxn modelId="{BD0B22C3-9E04-4881-8440-B11B917AE5D3}" srcId="{5CC1AACF-D081-4217-BBE9-4A079B791519}" destId="{5F9BEEE8-73A6-4E48-B8C2-AAD203C357B8}" srcOrd="5" destOrd="0" parTransId="{9E4582C3-AC59-4A02-9CD1-4E8626F4A9B0}" sibTransId="{1106DB21-AF58-45DA-B2BC-0EEB7CDFC02A}"/>
    <dgm:cxn modelId="{EB4D64DF-018E-4D7E-979F-B5E4869B0734}" srcId="{5CC1AACF-D081-4217-BBE9-4A079B791519}" destId="{6873A1C4-C288-4066-A0B6-1BFE4FAF7C31}" srcOrd="4" destOrd="0" parTransId="{E4E6E01D-C7BB-4686-B99C-251F2DA28991}" sibTransId="{996F1FC0-CD8E-498C-B282-5FEDA032A612}"/>
    <dgm:cxn modelId="{53836820-A560-4978-9BAE-0A10FB23F986}" type="presParOf" srcId="{280B0C4F-4BBC-43FC-B5D5-14E00552DA8A}" destId="{E9248845-0EFB-4262-9642-0BE821D69B0E}" srcOrd="0" destOrd="0" presId="urn:microsoft.com/office/officeart/2018/5/layout/IconLeafLabelList"/>
    <dgm:cxn modelId="{FB0B8A94-DD87-446D-B647-F15935994CC5}" type="presParOf" srcId="{E9248845-0EFB-4262-9642-0BE821D69B0E}" destId="{322135D8-1BCA-4D83-9C60-B1C9E6197D0E}" srcOrd="0" destOrd="0" presId="urn:microsoft.com/office/officeart/2018/5/layout/IconLeafLabelList"/>
    <dgm:cxn modelId="{126C0CEB-9D7E-4A0A-AF74-7FEC29936F8C}" type="presParOf" srcId="{E9248845-0EFB-4262-9642-0BE821D69B0E}" destId="{A7AE9D62-7F52-4010-8942-60F91F6A1777}" srcOrd="1" destOrd="0" presId="urn:microsoft.com/office/officeart/2018/5/layout/IconLeafLabelList"/>
    <dgm:cxn modelId="{C7DBF079-B4C7-42B0-89E9-526FF1146D7C}" type="presParOf" srcId="{E9248845-0EFB-4262-9642-0BE821D69B0E}" destId="{7BE9AA1B-9C38-4F03-9772-B8CC8489494C}" srcOrd="2" destOrd="0" presId="urn:microsoft.com/office/officeart/2018/5/layout/IconLeafLabelList"/>
    <dgm:cxn modelId="{AA44F534-C527-4715-B8A1-17D0CC75D555}" type="presParOf" srcId="{E9248845-0EFB-4262-9642-0BE821D69B0E}" destId="{36A6CB24-67C3-4700-B977-3B59F3EC5164}" srcOrd="3" destOrd="0" presId="urn:microsoft.com/office/officeart/2018/5/layout/IconLeafLabelList"/>
    <dgm:cxn modelId="{FF31D304-0899-4746-941D-9BE58E299359}" type="presParOf" srcId="{280B0C4F-4BBC-43FC-B5D5-14E00552DA8A}" destId="{8BAD31B1-626F-44CA-9BC2-4E240A2DD3A6}" srcOrd="1" destOrd="0" presId="urn:microsoft.com/office/officeart/2018/5/layout/IconLeafLabelList"/>
    <dgm:cxn modelId="{5B9AE713-0A64-49B2-A2DE-8502A5051357}" type="presParOf" srcId="{280B0C4F-4BBC-43FC-B5D5-14E00552DA8A}" destId="{861CEE16-6E81-4037-B2AE-27213734A56A}" srcOrd="2" destOrd="0" presId="urn:microsoft.com/office/officeart/2018/5/layout/IconLeafLabelList"/>
    <dgm:cxn modelId="{22C323F8-B68E-4569-B988-4B5964D842CA}" type="presParOf" srcId="{861CEE16-6E81-4037-B2AE-27213734A56A}" destId="{61F6E0FA-A2BB-42F0-895D-58846BAF409F}" srcOrd="0" destOrd="0" presId="urn:microsoft.com/office/officeart/2018/5/layout/IconLeafLabelList"/>
    <dgm:cxn modelId="{042B5446-1152-490A-8CEC-A83C6ECC9295}" type="presParOf" srcId="{861CEE16-6E81-4037-B2AE-27213734A56A}" destId="{C069450D-5749-4BD5-BAF9-369EB4552437}" srcOrd="1" destOrd="0" presId="urn:microsoft.com/office/officeart/2018/5/layout/IconLeafLabelList"/>
    <dgm:cxn modelId="{0F39C82B-BAEC-4111-9CA0-1C324CA098EC}" type="presParOf" srcId="{861CEE16-6E81-4037-B2AE-27213734A56A}" destId="{2DE55D1C-B8FC-4D61-960A-FF119D240B0F}" srcOrd="2" destOrd="0" presId="urn:microsoft.com/office/officeart/2018/5/layout/IconLeafLabelList"/>
    <dgm:cxn modelId="{05DA7EB1-0E09-4754-AC94-C533F193D117}" type="presParOf" srcId="{861CEE16-6E81-4037-B2AE-27213734A56A}" destId="{DCD28BC0-9560-48B1-97A9-AAD5F9D2C466}" srcOrd="3" destOrd="0" presId="urn:microsoft.com/office/officeart/2018/5/layout/IconLeafLabelList"/>
    <dgm:cxn modelId="{54984110-FA95-4530-92D7-1295478E3179}" type="presParOf" srcId="{280B0C4F-4BBC-43FC-B5D5-14E00552DA8A}" destId="{E0594C76-E586-43B7-AA46-107D6051D623}" srcOrd="3" destOrd="0" presId="urn:microsoft.com/office/officeart/2018/5/layout/IconLeafLabelList"/>
    <dgm:cxn modelId="{A4005327-4A3D-4CEF-9CFE-BE52F39A483A}" type="presParOf" srcId="{280B0C4F-4BBC-43FC-B5D5-14E00552DA8A}" destId="{F73F5D74-A34A-4621-B05F-175DBD60585A}" srcOrd="4" destOrd="0" presId="urn:microsoft.com/office/officeart/2018/5/layout/IconLeafLabelList"/>
    <dgm:cxn modelId="{03E48B8A-5D7E-479F-AB84-96935F53AE34}" type="presParOf" srcId="{F73F5D74-A34A-4621-B05F-175DBD60585A}" destId="{A8370E2B-2CAE-4673-84F6-5B8DEAD12E02}" srcOrd="0" destOrd="0" presId="urn:microsoft.com/office/officeart/2018/5/layout/IconLeafLabelList"/>
    <dgm:cxn modelId="{AEF5E496-CEFB-4103-A7E8-1C4056021D8D}" type="presParOf" srcId="{F73F5D74-A34A-4621-B05F-175DBD60585A}" destId="{320A001E-2C11-4196-95B7-A9DE93F236C8}" srcOrd="1" destOrd="0" presId="urn:microsoft.com/office/officeart/2018/5/layout/IconLeafLabelList"/>
    <dgm:cxn modelId="{1E3CF4B1-44BD-4866-A0E7-50E26E941DE1}" type="presParOf" srcId="{F73F5D74-A34A-4621-B05F-175DBD60585A}" destId="{477D3F65-AC15-46B8-A780-960B91401871}" srcOrd="2" destOrd="0" presId="urn:microsoft.com/office/officeart/2018/5/layout/IconLeafLabelList"/>
    <dgm:cxn modelId="{F5F5ACF4-9BC5-4949-9F9A-D43431E5C709}" type="presParOf" srcId="{F73F5D74-A34A-4621-B05F-175DBD60585A}" destId="{B9F41B90-A444-481F-ABD6-6D8E5058F216}" srcOrd="3" destOrd="0" presId="urn:microsoft.com/office/officeart/2018/5/layout/IconLeafLabelList"/>
    <dgm:cxn modelId="{A875B19D-FF98-46C1-B811-981AAC1FCF68}" type="presParOf" srcId="{280B0C4F-4BBC-43FC-B5D5-14E00552DA8A}" destId="{C0091A22-2E0F-4749-A6C2-CEADA5514CC5}" srcOrd="5" destOrd="0" presId="urn:microsoft.com/office/officeart/2018/5/layout/IconLeafLabelList"/>
    <dgm:cxn modelId="{20B933EC-CACC-427A-88FB-418AAFF4535B}" type="presParOf" srcId="{280B0C4F-4BBC-43FC-B5D5-14E00552DA8A}" destId="{A204ED6F-7C07-4192-B2C2-CD407E8D24BB}" srcOrd="6" destOrd="0" presId="urn:microsoft.com/office/officeart/2018/5/layout/IconLeafLabelList"/>
    <dgm:cxn modelId="{3C55F121-9AD7-44CA-9853-6964B2D00E9A}" type="presParOf" srcId="{A204ED6F-7C07-4192-B2C2-CD407E8D24BB}" destId="{9498C21E-E094-4E65-8D1F-4A8D853DD605}" srcOrd="0" destOrd="0" presId="urn:microsoft.com/office/officeart/2018/5/layout/IconLeafLabelList"/>
    <dgm:cxn modelId="{EE8A71AD-EB5B-43FD-A664-FEF0CAD6F720}" type="presParOf" srcId="{A204ED6F-7C07-4192-B2C2-CD407E8D24BB}" destId="{53215F2B-42AD-4FF2-BEE5-F0307D80340E}" srcOrd="1" destOrd="0" presId="urn:microsoft.com/office/officeart/2018/5/layout/IconLeafLabelList"/>
    <dgm:cxn modelId="{6B2D8792-0189-44DB-864C-BEE329622F06}" type="presParOf" srcId="{A204ED6F-7C07-4192-B2C2-CD407E8D24BB}" destId="{3DBCEA0A-59E6-44C2-AFB1-646051A276A1}" srcOrd="2" destOrd="0" presId="urn:microsoft.com/office/officeart/2018/5/layout/IconLeafLabelList"/>
    <dgm:cxn modelId="{BF8E9A2F-22E1-4CEB-9771-D69E089972B3}" type="presParOf" srcId="{A204ED6F-7C07-4192-B2C2-CD407E8D24BB}" destId="{462671D8-1190-4A2B-B08D-BB4B06713AAA}" srcOrd="3" destOrd="0" presId="urn:microsoft.com/office/officeart/2018/5/layout/IconLeafLabelList"/>
    <dgm:cxn modelId="{868AEBF6-48A3-4FE4-B08D-B4D699B3EAF9}" type="presParOf" srcId="{280B0C4F-4BBC-43FC-B5D5-14E00552DA8A}" destId="{CC558F10-F68F-4F67-BE7C-D735587CFEDE}" srcOrd="7" destOrd="0" presId="urn:microsoft.com/office/officeart/2018/5/layout/IconLeafLabelList"/>
    <dgm:cxn modelId="{5AA21476-A233-4BC2-9F77-16D58A9F22DB}" type="presParOf" srcId="{280B0C4F-4BBC-43FC-B5D5-14E00552DA8A}" destId="{3EC5D272-FB93-4A65-A7E2-B7CABC75E8A2}" srcOrd="8" destOrd="0" presId="urn:microsoft.com/office/officeart/2018/5/layout/IconLeafLabelList"/>
    <dgm:cxn modelId="{9C515A7B-C0D5-4A1B-A0A9-104FDE12E48B}" type="presParOf" srcId="{3EC5D272-FB93-4A65-A7E2-B7CABC75E8A2}" destId="{F2F8B78A-92A4-400E-8B36-F1B48934B5FF}" srcOrd="0" destOrd="0" presId="urn:microsoft.com/office/officeart/2018/5/layout/IconLeafLabelList"/>
    <dgm:cxn modelId="{6C169114-EBB2-402D-8145-F093DEDF2056}" type="presParOf" srcId="{3EC5D272-FB93-4A65-A7E2-B7CABC75E8A2}" destId="{E5F36ED7-19AC-4A04-BF0E-8A2445331BC3}" srcOrd="1" destOrd="0" presId="urn:microsoft.com/office/officeart/2018/5/layout/IconLeafLabelList"/>
    <dgm:cxn modelId="{AB669CFF-FB31-4442-AF09-A81140E5E890}" type="presParOf" srcId="{3EC5D272-FB93-4A65-A7E2-B7CABC75E8A2}" destId="{78DB550D-BEDE-4062-8AC3-B5BD4AF90009}" srcOrd="2" destOrd="0" presId="urn:microsoft.com/office/officeart/2018/5/layout/IconLeafLabelList"/>
    <dgm:cxn modelId="{CF8C1782-C3DC-44BA-87ED-565B9A0F0C68}" type="presParOf" srcId="{3EC5D272-FB93-4A65-A7E2-B7CABC75E8A2}" destId="{8AC49E5E-2730-4FDD-B40B-B43917E29EE7}" srcOrd="3" destOrd="0" presId="urn:microsoft.com/office/officeart/2018/5/layout/IconLeafLabelList"/>
    <dgm:cxn modelId="{6BC18AAE-77F1-4282-AD9A-B76302F4E466}" type="presParOf" srcId="{280B0C4F-4BBC-43FC-B5D5-14E00552DA8A}" destId="{078B4E3C-4C96-4D8E-A0F0-E4BFE72611C2}" srcOrd="9" destOrd="0" presId="urn:microsoft.com/office/officeart/2018/5/layout/IconLeafLabelList"/>
    <dgm:cxn modelId="{6CB47C1B-1FEF-4982-8859-E5B49539B35F}" type="presParOf" srcId="{280B0C4F-4BBC-43FC-B5D5-14E00552DA8A}" destId="{5F368E9E-377A-44F7-B330-8F2E85D6B9AF}" srcOrd="10" destOrd="0" presId="urn:microsoft.com/office/officeart/2018/5/layout/IconLeafLabelList"/>
    <dgm:cxn modelId="{885246AF-AF9C-4055-B3BB-EA1DD273E490}" type="presParOf" srcId="{5F368E9E-377A-44F7-B330-8F2E85D6B9AF}" destId="{E62B2B78-E154-4C74-81F2-72E53867D71B}" srcOrd="0" destOrd="0" presId="urn:microsoft.com/office/officeart/2018/5/layout/IconLeafLabelList"/>
    <dgm:cxn modelId="{E46068F2-986E-47DA-AB8F-2C0C74AC00E5}" type="presParOf" srcId="{5F368E9E-377A-44F7-B330-8F2E85D6B9AF}" destId="{FB1BDFAD-8CCB-4C18-889A-6695174A3BCC}" srcOrd="1" destOrd="0" presId="urn:microsoft.com/office/officeart/2018/5/layout/IconLeafLabelList"/>
    <dgm:cxn modelId="{1D1516C6-84E4-49A5-B0A8-36914E7BDD7E}" type="presParOf" srcId="{5F368E9E-377A-44F7-B330-8F2E85D6B9AF}" destId="{DAD3533C-C69C-4574-B38B-7EF6C341D82D}" srcOrd="2" destOrd="0" presId="urn:microsoft.com/office/officeart/2018/5/layout/IconLeafLabelList"/>
    <dgm:cxn modelId="{73707269-C21D-4D2D-B954-227F02534730}" type="presParOf" srcId="{5F368E9E-377A-44F7-B330-8F2E85D6B9AF}" destId="{8188F48B-CEB0-4BEC-B24C-1FF661C22CEE}" srcOrd="3" destOrd="0" presId="urn:microsoft.com/office/officeart/2018/5/layout/IconLeafLabelList"/>
    <dgm:cxn modelId="{6A1B1015-C4D6-4EF4-B07F-2E8EA160F97B}" type="presParOf" srcId="{280B0C4F-4BBC-43FC-B5D5-14E00552DA8A}" destId="{EC15A698-0AF6-47A1-973B-D5F8CE7D980C}" srcOrd="11" destOrd="0" presId="urn:microsoft.com/office/officeart/2018/5/layout/IconLeafLabelList"/>
    <dgm:cxn modelId="{D2251D79-6168-496F-9960-7FAD6C134706}" type="presParOf" srcId="{280B0C4F-4BBC-43FC-B5D5-14E00552DA8A}" destId="{68DFCCC7-D7C7-4B6C-979E-0B2B5E7E593E}" srcOrd="12" destOrd="0" presId="urn:microsoft.com/office/officeart/2018/5/layout/IconLeafLabelList"/>
    <dgm:cxn modelId="{640A0242-5DFC-4D4A-A942-765AF8245B62}" type="presParOf" srcId="{68DFCCC7-D7C7-4B6C-979E-0B2B5E7E593E}" destId="{2A084AED-7AC8-401B-820D-B302A3E420AB}" srcOrd="0" destOrd="0" presId="urn:microsoft.com/office/officeart/2018/5/layout/IconLeafLabelList"/>
    <dgm:cxn modelId="{5BF9C95E-6243-4F33-8593-0651544FB1D4}" type="presParOf" srcId="{68DFCCC7-D7C7-4B6C-979E-0B2B5E7E593E}" destId="{437FDDD7-490C-4471-82F3-5C7A35A5C00E}" srcOrd="1" destOrd="0" presId="urn:microsoft.com/office/officeart/2018/5/layout/IconLeafLabelList"/>
    <dgm:cxn modelId="{F73D71AB-CD15-4FA1-BC74-C36698AC3E61}" type="presParOf" srcId="{68DFCCC7-D7C7-4B6C-979E-0B2B5E7E593E}" destId="{BCAF4A7D-C55B-4935-A024-7AFAAA185BB8}" srcOrd="2" destOrd="0" presId="urn:microsoft.com/office/officeart/2018/5/layout/IconLeafLabelList"/>
    <dgm:cxn modelId="{0311BFC1-FFBB-47A7-9ADB-73756B419A87}" type="presParOf" srcId="{68DFCCC7-D7C7-4B6C-979E-0B2B5E7E593E}" destId="{2F86B86B-A05F-439E-83AF-BAD79C2799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3DD2D9-AE57-4EBE-9022-58FC6F53AB5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1AF04F-E218-45A4-9725-166FB306871A}">
      <dgm:prSet/>
      <dgm:spPr/>
      <dgm:t>
        <a:bodyPr/>
        <a:lstStyle/>
        <a:p>
          <a:r>
            <a:rPr lang="en-US" b="1" i="0" baseline="0"/>
            <a:t>Red Foods (Spike-Causing)</a:t>
          </a:r>
          <a:endParaRPr lang="en-US"/>
        </a:p>
      </dgm:t>
    </dgm:pt>
    <dgm:pt modelId="{EEC2B959-8BD2-4A7F-BF3A-3E6A0A686962}" type="parTrans" cxnId="{4BA1CD1E-79B8-4CF0-8459-5A9277AA6B35}">
      <dgm:prSet/>
      <dgm:spPr/>
      <dgm:t>
        <a:bodyPr/>
        <a:lstStyle/>
        <a:p>
          <a:endParaRPr lang="en-US"/>
        </a:p>
      </dgm:t>
    </dgm:pt>
    <dgm:pt modelId="{39520C57-0ED8-4F88-AEC5-9BB6A70B51DB}" type="sibTrans" cxnId="{4BA1CD1E-79B8-4CF0-8459-5A9277AA6B35}">
      <dgm:prSet/>
      <dgm:spPr/>
      <dgm:t>
        <a:bodyPr/>
        <a:lstStyle/>
        <a:p>
          <a:endParaRPr lang="en-US"/>
        </a:p>
      </dgm:t>
    </dgm:pt>
    <dgm:pt modelId="{AAEC8354-EBEF-4776-9D51-CD3FE2250048}">
      <dgm:prSet/>
      <dgm:spPr/>
      <dgm:t>
        <a:bodyPr/>
        <a:lstStyle/>
        <a:p>
          <a:r>
            <a:rPr lang="en-US" b="0" i="0" baseline="0"/>
            <a:t>Examples: White bread, sugary drinks, pasta.</a:t>
          </a:r>
          <a:endParaRPr lang="en-US"/>
        </a:p>
      </dgm:t>
    </dgm:pt>
    <dgm:pt modelId="{1BDAC6F9-78F8-42D2-9D19-091A2B69C7F2}" type="parTrans" cxnId="{E34287AE-C4FF-4FDB-8D1F-0426C17F6057}">
      <dgm:prSet/>
      <dgm:spPr/>
      <dgm:t>
        <a:bodyPr/>
        <a:lstStyle/>
        <a:p>
          <a:endParaRPr lang="en-US"/>
        </a:p>
      </dgm:t>
    </dgm:pt>
    <dgm:pt modelId="{72A173B5-2647-4055-AC83-76A7FF5D46C0}" type="sibTrans" cxnId="{E34287AE-C4FF-4FDB-8D1F-0426C17F6057}">
      <dgm:prSet/>
      <dgm:spPr/>
      <dgm:t>
        <a:bodyPr/>
        <a:lstStyle/>
        <a:p>
          <a:endParaRPr lang="en-US"/>
        </a:p>
      </dgm:t>
    </dgm:pt>
    <dgm:pt modelId="{C0E51199-A10C-45B2-87DB-02BA3CCCF633}">
      <dgm:prSet/>
      <dgm:spPr/>
      <dgm:t>
        <a:bodyPr/>
        <a:lstStyle/>
        <a:p>
          <a:r>
            <a:rPr lang="en-US" b="0" i="0" baseline="0"/>
            <a:t>Trigger frequent spikes across participants.</a:t>
          </a:r>
          <a:endParaRPr lang="en-US"/>
        </a:p>
      </dgm:t>
    </dgm:pt>
    <dgm:pt modelId="{A36DB1CE-39D7-4D02-A4DD-734D569182F6}" type="parTrans" cxnId="{D245A153-6394-4168-B07D-075DDDD42199}">
      <dgm:prSet/>
      <dgm:spPr/>
      <dgm:t>
        <a:bodyPr/>
        <a:lstStyle/>
        <a:p>
          <a:endParaRPr lang="en-US"/>
        </a:p>
      </dgm:t>
    </dgm:pt>
    <dgm:pt modelId="{624935CE-A1D3-4D2E-8872-E45AE94FA223}" type="sibTrans" cxnId="{D245A153-6394-4168-B07D-075DDDD42199}">
      <dgm:prSet/>
      <dgm:spPr/>
      <dgm:t>
        <a:bodyPr/>
        <a:lstStyle/>
        <a:p>
          <a:endParaRPr lang="en-US"/>
        </a:p>
      </dgm:t>
    </dgm:pt>
    <dgm:pt modelId="{43B47FE1-F602-4A6D-93FE-89C281F11B45}">
      <dgm:prSet/>
      <dgm:spPr/>
      <dgm:t>
        <a:bodyPr/>
        <a:lstStyle/>
        <a:p>
          <a:r>
            <a:rPr lang="en-US" b="1" i="0" baseline="0"/>
            <a:t>Green Foods (Spike-Preventing)</a:t>
          </a:r>
          <a:endParaRPr lang="en-US"/>
        </a:p>
      </dgm:t>
    </dgm:pt>
    <dgm:pt modelId="{714D1DA1-BC05-443B-A800-C9A5692AB6B6}" type="parTrans" cxnId="{D6988DDE-F36F-478C-88F6-46F796885924}">
      <dgm:prSet/>
      <dgm:spPr/>
      <dgm:t>
        <a:bodyPr/>
        <a:lstStyle/>
        <a:p>
          <a:endParaRPr lang="en-US"/>
        </a:p>
      </dgm:t>
    </dgm:pt>
    <dgm:pt modelId="{645DC4EF-5438-4042-876C-ACAFAF489AC1}" type="sibTrans" cxnId="{D6988DDE-F36F-478C-88F6-46F796885924}">
      <dgm:prSet/>
      <dgm:spPr/>
      <dgm:t>
        <a:bodyPr/>
        <a:lstStyle/>
        <a:p>
          <a:endParaRPr lang="en-US"/>
        </a:p>
      </dgm:t>
    </dgm:pt>
    <dgm:pt modelId="{72505111-2C5B-40B6-BAAD-B55017BA2E39}">
      <dgm:prSet/>
      <dgm:spPr/>
      <dgm:t>
        <a:bodyPr/>
        <a:lstStyle/>
        <a:p>
          <a:r>
            <a:rPr lang="en-US" b="0" i="0" baseline="0"/>
            <a:t>Examples: Leafy greens, nuts, lentils.</a:t>
          </a:r>
          <a:endParaRPr lang="en-US"/>
        </a:p>
      </dgm:t>
    </dgm:pt>
    <dgm:pt modelId="{8D6E6BCA-F53D-44AA-A134-98B3C8840F0C}" type="parTrans" cxnId="{0CFC4110-809F-43BA-BC2E-937C8D8FE7C5}">
      <dgm:prSet/>
      <dgm:spPr/>
      <dgm:t>
        <a:bodyPr/>
        <a:lstStyle/>
        <a:p>
          <a:endParaRPr lang="en-US"/>
        </a:p>
      </dgm:t>
    </dgm:pt>
    <dgm:pt modelId="{285E774E-5F3E-4878-A997-03C89990E58C}" type="sibTrans" cxnId="{0CFC4110-809F-43BA-BC2E-937C8D8FE7C5}">
      <dgm:prSet/>
      <dgm:spPr/>
      <dgm:t>
        <a:bodyPr/>
        <a:lstStyle/>
        <a:p>
          <a:endParaRPr lang="en-US"/>
        </a:p>
      </dgm:t>
    </dgm:pt>
    <dgm:pt modelId="{EC1AC504-4CB3-41FD-917D-5D9CDA467F3D}">
      <dgm:prSet/>
      <dgm:spPr/>
      <dgm:t>
        <a:bodyPr/>
        <a:lstStyle/>
        <a:p>
          <a:r>
            <a:rPr lang="en-US" b="0" i="0" baseline="0"/>
            <a:t>Consistently associated with stable glucose levels.</a:t>
          </a:r>
          <a:endParaRPr lang="en-US"/>
        </a:p>
      </dgm:t>
    </dgm:pt>
    <dgm:pt modelId="{DFA6C4EB-3F20-4DEF-A70D-E36CF1194CB6}" type="parTrans" cxnId="{DC792F7D-17BA-4846-ADCC-2446F515E6A2}">
      <dgm:prSet/>
      <dgm:spPr/>
      <dgm:t>
        <a:bodyPr/>
        <a:lstStyle/>
        <a:p>
          <a:endParaRPr lang="en-US"/>
        </a:p>
      </dgm:t>
    </dgm:pt>
    <dgm:pt modelId="{1D73AB1F-AB5C-4DD3-9B90-651E637BF845}" type="sibTrans" cxnId="{DC792F7D-17BA-4846-ADCC-2446F515E6A2}">
      <dgm:prSet/>
      <dgm:spPr/>
      <dgm:t>
        <a:bodyPr/>
        <a:lstStyle/>
        <a:p>
          <a:endParaRPr lang="en-US"/>
        </a:p>
      </dgm:t>
    </dgm:pt>
    <dgm:pt modelId="{79E1A97A-80AB-4BE0-AC82-3D6C50D93B97}">
      <dgm:prSet/>
      <dgm:spPr/>
      <dgm:t>
        <a:bodyPr/>
        <a:lstStyle/>
        <a:p>
          <a:r>
            <a:rPr lang="en-US" b="1" i="0" baseline="0"/>
            <a:t>Patterns</a:t>
          </a:r>
          <a:endParaRPr lang="en-US"/>
        </a:p>
      </dgm:t>
    </dgm:pt>
    <dgm:pt modelId="{AB4CBA56-70B8-4CC2-9F62-E891127C44B8}" type="parTrans" cxnId="{3DB00CB4-EC96-4CB6-9541-D92D1FDDCB9D}">
      <dgm:prSet/>
      <dgm:spPr/>
      <dgm:t>
        <a:bodyPr/>
        <a:lstStyle/>
        <a:p>
          <a:endParaRPr lang="en-US"/>
        </a:p>
      </dgm:t>
    </dgm:pt>
    <dgm:pt modelId="{D020F9F9-EE2B-4629-B561-CB92D2338F7C}" type="sibTrans" cxnId="{3DB00CB4-EC96-4CB6-9541-D92D1FDDCB9D}">
      <dgm:prSet/>
      <dgm:spPr/>
      <dgm:t>
        <a:bodyPr/>
        <a:lstStyle/>
        <a:p>
          <a:endParaRPr lang="en-US"/>
        </a:p>
      </dgm:t>
    </dgm:pt>
    <dgm:pt modelId="{17A754B3-A756-49DC-9D9F-1547E3CA5E47}">
      <dgm:prSet/>
      <dgm:spPr/>
      <dgm:t>
        <a:bodyPr/>
        <a:lstStyle/>
        <a:p>
          <a:r>
            <a:rPr lang="en-US" b="0" i="0" baseline="0"/>
            <a:t>Breakfast meals had higher spikes than dinner.</a:t>
          </a:r>
          <a:endParaRPr lang="en-US"/>
        </a:p>
      </dgm:t>
    </dgm:pt>
    <dgm:pt modelId="{E2A69CD1-78EF-473D-9254-E1712AB1BF71}" type="parTrans" cxnId="{29EB9B15-505C-40F6-A3D9-CC7AA49CAAA0}">
      <dgm:prSet/>
      <dgm:spPr/>
      <dgm:t>
        <a:bodyPr/>
        <a:lstStyle/>
        <a:p>
          <a:endParaRPr lang="en-US"/>
        </a:p>
      </dgm:t>
    </dgm:pt>
    <dgm:pt modelId="{A2488A12-4D5B-4886-A678-F451BCB14F8B}" type="sibTrans" cxnId="{29EB9B15-505C-40F6-A3D9-CC7AA49CAAA0}">
      <dgm:prSet/>
      <dgm:spPr/>
      <dgm:t>
        <a:bodyPr/>
        <a:lstStyle/>
        <a:p>
          <a:endParaRPr lang="en-US"/>
        </a:p>
      </dgm:t>
    </dgm:pt>
    <dgm:pt modelId="{2CADC1FA-1584-4C67-B73F-D1399E1B6EFA}">
      <dgm:prSet/>
      <dgm:spPr/>
      <dgm:t>
        <a:bodyPr/>
        <a:lstStyle/>
        <a:p>
          <a:r>
            <a:rPr lang="en-US" b="0" i="0" baseline="0"/>
            <a:t>Mixed meals had more complex responses, requiring advanced models.</a:t>
          </a:r>
          <a:endParaRPr lang="en-US"/>
        </a:p>
      </dgm:t>
    </dgm:pt>
    <dgm:pt modelId="{BA9514B4-7891-408E-A4C5-1D892A4BCC3E}" type="parTrans" cxnId="{D9700ACA-9094-4D5B-97E5-1273B419B0FB}">
      <dgm:prSet/>
      <dgm:spPr/>
      <dgm:t>
        <a:bodyPr/>
        <a:lstStyle/>
        <a:p>
          <a:endParaRPr lang="en-US"/>
        </a:p>
      </dgm:t>
    </dgm:pt>
    <dgm:pt modelId="{696C10E9-525B-46F7-A863-BCDE790EC746}" type="sibTrans" cxnId="{D9700ACA-9094-4D5B-97E5-1273B419B0FB}">
      <dgm:prSet/>
      <dgm:spPr/>
      <dgm:t>
        <a:bodyPr/>
        <a:lstStyle/>
        <a:p>
          <a:endParaRPr lang="en-US"/>
        </a:p>
      </dgm:t>
    </dgm:pt>
    <dgm:pt modelId="{BE39C900-345F-4676-BCAE-BD5C37CA2786}" type="pres">
      <dgm:prSet presAssocID="{483DD2D9-AE57-4EBE-9022-58FC6F53AB53}" presName="Name0" presStyleCnt="0">
        <dgm:presLayoutVars>
          <dgm:dir/>
          <dgm:resizeHandles/>
        </dgm:presLayoutVars>
      </dgm:prSet>
      <dgm:spPr/>
    </dgm:pt>
    <dgm:pt modelId="{93DA1B54-3565-472A-8A1D-EF949C187515}" type="pres">
      <dgm:prSet presAssocID="{3B1AF04F-E218-45A4-9725-166FB306871A}" presName="compNode" presStyleCnt="0"/>
      <dgm:spPr/>
    </dgm:pt>
    <dgm:pt modelId="{3CC2DAF8-BC4D-4987-8B6C-90450117D37F}" type="pres">
      <dgm:prSet presAssocID="{3B1AF04F-E218-45A4-9725-166FB306871A}" presName="dummyConnPt" presStyleCnt="0"/>
      <dgm:spPr/>
    </dgm:pt>
    <dgm:pt modelId="{91496B93-4B1D-4643-8023-C61FCF46DD63}" type="pres">
      <dgm:prSet presAssocID="{3B1AF04F-E218-45A4-9725-166FB306871A}" presName="node" presStyleLbl="node1" presStyleIdx="0" presStyleCnt="9">
        <dgm:presLayoutVars>
          <dgm:bulletEnabled val="1"/>
        </dgm:presLayoutVars>
      </dgm:prSet>
      <dgm:spPr/>
    </dgm:pt>
    <dgm:pt modelId="{BE62157E-DFE7-4779-AC4B-977608BE4EE3}" type="pres">
      <dgm:prSet presAssocID="{39520C57-0ED8-4F88-AEC5-9BB6A70B51DB}" presName="sibTrans" presStyleLbl="bgSibTrans2D1" presStyleIdx="0" presStyleCnt="8"/>
      <dgm:spPr/>
    </dgm:pt>
    <dgm:pt modelId="{EE516175-3DEF-4C02-AB2B-BCB5E0B303A3}" type="pres">
      <dgm:prSet presAssocID="{AAEC8354-EBEF-4776-9D51-CD3FE2250048}" presName="compNode" presStyleCnt="0"/>
      <dgm:spPr/>
    </dgm:pt>
    <dgm:pt modelId="{D5723423-4AB1-4331-869E-16A65E382F6F}" type="pres">
      <dgm:prSet presAssocID="{AAEC8354-EBEF-4776-9D51-CD3FE2250048}" presName="dummyConnPt" presStyleCnt="0"/>
      <dgm:spPr/>
    </dgm:pt>
    <dgm:pt modelId="{1F1E6F38-0FA4-406B-B36F-614850378882}" type="pres">
      <dgm:prSet presAssocID="{AAEC8354-EBEF-4776-9D51-CD3FE2250048}" presName="node" presStyleLbl="node1" presStyleIdx="1" presStyleCnt="9">
        <dgm:presLayoutVars>
          <dgm:bulletEnabled val="1"/>
        </dgm:presLayoutVars>
      </dgm:prSet>
      <dgm:spPr/>
    </dgm:pt>
    <dgm:pt modelId="{9F7C0434-67E4-481C-B98D-BDC9A6E3CFDB}" type="pres">
      <dgm:prSet presAssocID="{72A173B5-2647-4055-AC83-76A7FF5D46C0}" presName="sibTrans" presStyleLbl="bgSibTrans2D1" presStyleIdx="1" presStyleCnt="8"/>
      <dgm:spPr/>
    </dgm:pt>
    <dgm:pt modelId="{3E428541-649E-4495-8FBD-48E2475564DD}" type="pres">
      <dgm:prSet presAssocID="{C0E51199-A10C-45B2-87DB-02BA3CCCF633}" presName="compNode" presStyleCnt="0"/>
      <dgm:spPr/>
    </dgm:pt>
    <dgm:pt modelId="{BBF43D13-6975-4E9E-B6F7-EA5E6D445531}" type="pres">
      <dgm:prSet presAssocID="{C0E51199-A10C-45B2-87DB-02BA3CCCF633}" presName="dummyConnPt" presStyleCnt="0"/>
      <dgm:spPr/>
    </dgm:pt>
    <dgm:pt modelId="{3841C5A7-3C98-4F82-8AF3-102AFE1A4681}" type="pres">
      <dgm:prSet presAssocID="{C0E51199-A10C-45B2-87DB-02BA3CCCF633}" presName="node" presStyleLbl="node1" presStyleIdx="2" presStyleCnt="9">
        <dgm:presLayoutVars>
          <dgm:bulletEnabled val="1"/>
        </dgm:presLayoutVars>
      </dgm:prSet>
      <dgm:spPr/>
    </dgm:pt>
    <dgm:pt modelId="{B5DD0B1B-4663-40A3-BDCA-3CF720999406}" type="pres">
      <dgm:prSet presAssocID="{624935CE-A1D3-4D2E-8872-E45AE94FA223}" presName="sibTrans" presStyleLbl="bgSibTrans2D1" presStyleIdx="2" presStyleCnt="8"/>
      <dgm:spPr/>
    </dgm:pt>
    <dgm:pt modelId="{578A1E85-95B3-4E53-804B-5A7D7509B533}" type="pres">
      <dgm:prSet presAssocID="{43B47FE1-F602-4A6D-93FE-89C281F11B45}" presName="compNode" presStyleCnt="0"/>
      <dgm:spPr/>
    </dgm:pt>
    <dgm:pt modelId="{EDEF7652-A435-46D6-80DE-B28DED7DBE98}" type="pres">
      <dgm:prSet presAssocID="{43B47FE1-F602-4A6D-93FE-89C281F11B45}" presName="dummyConnPt" presStyleCnt="0"/>
      <dgm:spPr/>
    </dgm:pt>
    <dgm:pt modelId="{4CE53685-31FE-43AB-9BFC-3D934AC81668}" type="pres">
      <dgm:prSet presAssocID="{43B47FE1-F602-4A6D-93FE-89C281F11B45}" presName="node" presStyleLbl="node1" presStyleIdx="3" presStyleCnt="9">
        <dgm:presLayoutVars>
          <dgm:bulletEnabled val="1"/>
        </dgm:presLayoutVars>
      </dgm:prSet>
      <dgm:spPr/>
    </dgm:pt>
    <dgm:pt modelId="{C9E5A358-1F1B-45AD-892A-1C1B4421A1D7}" type="pres">
      <dgm:prSet presAssocID="{645DC4EF-5438-4042-876C-ACAFAF489AC1}" presName="sibTrans" presStyleLbl="bgSibTrans2D1" presStyleIdx="3" presStyleCnt="8"/>
      <dgm:spPr/>
    </dgm:pt>
    <dgm:pt modelId="{8121DBF4-37C0-4099-B958-3680CD6EFEE1}" type="pres">
      <dgm:prSet presAssocID="{72505111-2C5B-40B6-BAAD-B55017BA2E39}" presName="compNode" presStyleCnt="0"/>
      <dgm:spPr/>
    </dgm:pt>
    <dgm:pt modelId="{C1B471F7-118D-48B8-AF83-2620B86E55F9}" type="pres">
      <dgm:prSet presAssocID="{72505111-2C5B-40B6-BAAD-B55017BA2E39}" presName="dummyConnPt" presStyleCnt="0"/>
      <dgm:spPr/>
    </dgm:pt>
    <dgm:pt modelId="{69690224-1AA3-47DB-8D0F-10FD9C785DA7}" type="pres">
      <dgm:prSet presAssocID="{72505111-2C5B-40B6-BAAD-B55017BA2E39}" presName="node" presStyleLbl="node1" presStyleIdx="4" presStyleCnt="9">
        <dgm:presLayoutVars>
          <dgm:bulletEnabled val="1"/>
        </dgm:presLayoutVars>
      </dgm:prSet>
      <dgm:spPr/>
    </dgm:pt>
    <dgm:pt modelId="{A30C9D39-D0AE-464C-99A1-993F6E42A18B}" type="pres">
      <dgm:prSet presAssocID="{285E774E-5F3E-4878-A997-03C89990E58C}" presName="sibTrans" presStyleLbl="bgSibTrans2D1" presStyleIdx="4" presStyleCnt="8"/>
      <dgm:spPr/>
    </dgm:pt>
    <dgm:pt modelId="{5F3B697B-74D0-478B-9EFF-FF443AFF2683}" type="pres">
      <dgm:prSet presAssocID="{EC1AC504-4CB3-41FD-917D-5D9CDA467F3D}" presName="compNode" presStyleCnt="0"/>
      <dgm:spPr/>
    </dgm:pt>
    <dgm:pt modelId="{03C2DCE0-7EEA-47E1-B69A-B41DAA6F5814}" type="pres">
      <dgm:prSet presAssocID="{EC1AC504-4CB3-41FD-917D-5D9CDA467F3D}" presName="dummyConnPt" presStyleCnt="0"/>
      <dgm:spPr/>
    </dgm:pt>
    <dgm:pt modelId="{0EF573F7-838F-46ED-A73D-D74DC5F6866A}" type="pres">
      <dgm:prSet presAssocID="{EC1AC504-4CB3-41FD-917D-5D9CDA467F3D}" presName="node" presStyleLbl="node1" presStyleIdx="5" presStyleCnt="9">
        <dgm:presLayoutVars>
          <dgm:bulletEnabled val="1"/>
        </dgm:presLayoutVars>
      </dgm:prSet>
      <dgm:spPr/>
    </dgm:pt>
    <dgm:pt modelId="{ED15E13E-B20E-423F-915F-37E1A90E9206}" type="pres">
      <dgm:prSet presAssocID="{1D73AB1F-AB5C-4DD3-9B90-651E637BF845}" presName="sibTrans" presStyleLbl="bgSibTrans2D1" presStyleIdx="5" presStyleCnt="8"/>
      <dgm:spPr/>
    </dgm:pt>
    <dgm:pt modelId="{9B7ED4F4-DBBD-4FC9-B5E2-F4CF678F4E8A}" type="pres">
      <dgm:prSet presAssocID="{79E1A97A-80AB-4BE0-AC82-3D6C50D93B97}" presName="compNode" presStyleCnt="0"/>
      <dgm:spPr/>
    </dgm:pt>
    <dgm:pt modelId="{E2ECB593-B9AD-45F0-BA7C-D94059664274}" type="pres">
      <dgm:prSet presAssocID="{79E1A97A-80AB-4BE0-AC82-3D6C50D93B97}" presName="dummyConnPt" presStyleCnt="0"/>
      <dgm:spPr/>
    </dgm:pt>
    <dgm:pt modelId="{70991565-8B2F-4933-93A5-97118CB3809B}" type="pres">
      <dgm:prSet presAssocID="{79E1A97A-80AB-4BE0-AC82-3D6C50D93B97}" presName="node" presStyleLbl="node1" presStyleIdx="6" presStyleCnt="9">
        <dgm:presLayoutVars>
          <dgm:bulletEnabled val="1"/>
        </dgm:presLayoutVars>
      </dgm:prSet>
      <dgm:spPr/>
    </dgm:pt>
    <dgm:pt modelId="{2EEEE3E3-CE52-476C-8973-ECD95606023C}" type="pres">
      <dgm:prSet presAssocID="{D020F9F9-EE2B-4629-B561-CB92D2338F7C}" presName="sibTrans" presStyleLbl="bgSibTrans2D1" presStyleIdx="6" presStyleCnt="8"/>
      <dgm:spPr/>
    </dgm:pt>
    <dgm:pt modelId="{5743F1D1-E8F0-4CD0-9930-9E6CE3B7B5D5}" type="pres">
      <dgm:prSet presAssocID="{17A754B3-A756-49DC-9D9F-1547E3CA5E47}" presName="compNode" presStyleCnt="0"/>
      <dgm:spPr/>
    </dgm:pt>
    <dgm:pt modelId="{4BF1DE6F-5EB7-48D4-9528-0A1B5323DB12}" type="pres">
      <dgm:prSet presAssocID="{17A754B3-A756-49DC-9D9F-1547E3CA5E47}" presName="dummyConnPt" presStyleCnt="0"/>
      <dgm:spPr/>
    </dgm:pt>
    <dgm:pt modelId="{44B42A02-A27F-4929-B359-C4A7F49576D4}" type="pres">
      <dgm:prSet presAssocID="{17A754B3-A756-49DC-9D9F-1547E3CA5E47}" presName="node" presStyleLbl="node1" presStyleIdx="7" presStyleCnt="9">
        <dgm:presLayoutVars>
          <dgm:bulletEnabled val="1"/>
        </dgm:presLayoutVars>
      </dgm:prSet>
      <dgm:spPr/>
    </dgm:pt>
    <dgm:pt modelId="{5F075B74-C94A-4CC9-8AE3-4144F944F2FA}" type="pres">
      <dgm:prSet presAssocID="{A2488A12-4D5B-4886-A678-F451BCB14F8B}" presName="sibTrans" presStyleLbl="bgSibTrans2D1" presStyleIdx="7" presStyleCnt="8"/>
      <dgm:spPr/>
    </dgm:pt>
    <dgm:pt modelId="{5AB8683E-40C2-43CD-85C9-2ADD93492D9F}" type="pres">
      <dgm:prSet presAssocID="{2CADC1FA-1584-4C67-B73F-D1399E1B6EFA}" presName="compNode" presStyleCnt="0"/>
      <dgm:spPr/>
    </dgm:pt>
    <dgm:pt modelId="{EE43F344-89C6-4045-8756-42F0B09C5D60}" type="pres">
      <dgm:prSet presAssocID="{2CADC1FA-1584-4C67-B73F-D1399E1B6EFA}" presName="dummyConnPt" presStyleCnt="0"/>
      <dgm:spPr/>
    </dgm:pt>
    <dgm:pt modelId="{5DA9DB86-EF13-4B03-A89C-1826384DE346}" type="pres">
      <dgm:prSet presAssocID="{2CADC1FA-1584-4C67-B73F-D1399E1B6EFA}" presName="node" presStyleLbl="node1" presStyleIdx="8" presStyleCnt="9">
        <dgm:presLayoutVars>
          <dgm:bulletEnabled val="1"/>
        </dgm:presLayoutVars>
      </dgm:prSet>
      <dgm:spPr/>
    </dgm:pt>
  </dgm:ptLst>
  <dgm:cxnLst>
    <dgm:cxn modelId="{7F0A6B08-9776-4000-A26C-6453E37D28B7}" type="presOf" srcId="{43B47FE1-F602-4A6D-93FE-89C281F11B45}" destId="{4CE53685-31FE-43AB-9BFC-3D934AC81668}" srcOrd="0" destOrd="0" presId="urn:microsoft.com/office/officeart/2005/8/layout/bProcess4"/>
    <dgm:cxn modelId="{0CFC4110-809F-43BA-BC2E-937C8D8FE7C5}" srcId="{483DD2D9-AE57-4EBE-9022-58FC6F53AB53}" destId="{72505111-2C5B-40B6-BAAD-B55017BA2E39}" srcOrd="4" destOrd="0" parTransId="{8D6E6BCA-F53D-44AA-A134-98B3C8840F0C}" sibTransId="{285E774E-5F3E-4878-A997-03C89990E58C}"/>
    <dgm:cxn modelId="{29EB9B15-505C-40F6-A3D9-CC7AA49CAAA0}" srcId="{483DD2D9-AE57-4EBE-9022-58FC6F53AB53}" destId="{17A754B3-A756-49DC-9D9F-1547E3CA5E47}" srcOrd="7" destOrd="0" parTransId="{E2A69CD1-78EF-473D-9254-E1712AB1BF71}" sibTransId="{A2488A12-4D5B-4886-A678-F451BCB14F8B}"/>
    <dgm:cxn modelId="{4BA1CD1E-79B8-4CF0-8459-5A9277AA6B35}" srcId="{483DD2D9-AE57-4EBE-9022-58FC6F53AB53}" destId="{3B1AF04F-E218-45A4-9725-166FB306871A}" srcOrd="0" destOrd="0" parTransId="{EEC2B959-8BD2-4A7F-BF3A-3E6A0A686962}" sibTransId="{39520C57-0ED8-4F88-AEC5-9BB6A70B51DB}"/>
    <dgm:cxn modelId="{5DE25B36-71F6-4262-8301-9C2F55E82ED5}" type="presOf" srcId="{D020F9F9-EE2B-4629-B561-CB92D2338F7C}" destId="{2EEEE3E3-CE52-476C-8973-ECD95606023C}" srcOrd="0" destOrd="0" presId="urn:microsoft.com/office/officeart/2005/8/layout/bProcess4"/>
    <dgm:cxn modelId="{18F0184B-0C41-4EBA-B1A6-D4DB1A0D4758}" type="presOf" srcId="{483DD2D9-AE57-4EBE-9022-58FC6F53AB53}" destId="{BE39C900-345F-4676-BCAE-BD5C37CA2786}" srcOrd="0" destOrd="0" presId="urn:microsoft.com/office/officeart/2005/8/layout/bProcess4"/>
    <dgm:cxn modelId="{D245A153-6394-4168-B07D-075DDDD42199}" srcId="{483DD2D9-AE57-4EBE-9022-58FC6F53AB53}" destId="{C0E51199-A10C-45B2-87DB-02BA3CCCF633}" srcOrd="2" destOrd="0" parTransId="{A36DB1CE-39D7-4D02-A4DD-734D569182F6}" sibTransId="{624935CE-A1D3-4D2E-8872-E45AE94FA223}"/>
    <dgm:cxn modelId="{378CE854-7057-479D-99A0-F1424C0103AC}" type="presOf" srcId="{39520C57-0ED8-4F88-AEC5-9BB6A70B51DB}" destId="{BE62157E-DFE7-4779-AC4B-977608BE4EE3}" srcOrd="0" destOrd="0" presId="urn:microsoft.com/office/officeart/2005/8/layout/bProcess4"/>
    <dgm:cxn modelId="{DC792F7D-17BA-4846-ADCC-2446F515E6A2}" srcId="{483DD2D9-AE57-4EBE-9022-58FC6F53AB53}" destId="{EC1AC504-4CB3-41FD-917D-5D9CDA467F3D}" srcOrd="5" destOrd="0" parTransId="{DFA6C4EB-3F20-4DEF-A70D-E36CF1194CB6}" sibTransId="{1D73AB1F-AB5C-4DD3-9B90-651E637BF845}"/>
    <dgm:cxn modelId="{004FA295-DEBF-4FFD-BB78-A9C33D618ABB}" type="presOf" srcId="{C0E51199-A10C-45B2-87DB-02BA3CCCF633}" destId="{3841C5A7-3C98-4F82-8AF3-102AFE1A4681}" srcOrd="0" destOrd="0" presId="urn:microsoft.com/office/officeart/2005/8/layout/bProcess4"/>
    <dgm:cxn modelId="{7CAD019A-366D-4918-ADF9-2ECC6F01A8FF}" type="presOf" srcId="{79E1A97A-80AB-4BE0-AC82-3D6C50D93B97}" destId="{70991565-8B2F-4933-93A5-97118CB3809B}" srcOrd="0" destOrd="0" presId="urn:microsoft.com/office/officeart/2005/8/layout/bProcess4"/>
    <dgm:cxn modelId="{BAA1DAA2-BBFA-4027-BFF3-11B4D2679F91}" type="presOf" srcId="{72A173B5-2647-4055-AC83-76A7FF5D46C0}" destId="{9F7C0434-67E4-481C-B98D-BDC9A6E3CFDB}" srcOrd="0" destOrd="0" presId="urn:microsoft.com/office/officeart/2005/8/layout/bProcess4"/>
    <dgm:cxn modelId="{AC485BAB-644D-42B3-9E88-F5E5266EC6A3}" type="presOf" srcId="{AAEC8354-EBEF-4776-9D51-CD3FE2250048}" destId="{1F1E6F38-0FA4-406B-B36F-614850378882}" srcOrd="0" destOrd="0" presId="urn:microsoft.com/office/officeart/2005/8/layout/bProcess4"/>
    <dgm:cxn modelId="{D8D8EFAB-0C0E-4A7C-BA78-58E3A82A0D86}" type="presOf" srcId="{72505111-2C5B-40B6-BAAD-B55017BA2E39}" destId="{69690224-1AA3-47DB-8D0F-10FD9C785DA7}" srcOrd="0" destOrd="0" presId="urn:microsoft.com/office/officeart/2005/8/layout/bProcess4"/>
    <dgm:cxn modelId="{E34287AE-C4FF-4FDB-8D1F-0426C17F6057}" srcId="{483DD2D9-AE57-4EBE-9022-58FC6F53AB53}" destId="{AAEC8354-EBEF-4776-9D51-CD3FE2250048}" srcOrd="1" destOrd="0" parTransId="{1BDAC6F9-78F8-42D2-9D19-091A2B69C7F2}" sibTransId="{72A173B5-2647-4055-AC83-76A7FF5D46C0}"/>
    <dgm:cxn modelId="{D5CA0EB0-91AE-42C9-A5A5-BAB6ABAF811A}" type="presOf" srcId="{EC1AC504-4CB3-41FD-917D-5D9CDA467F3D}" destId="{0EF573F7-838F-46ED-A73D-D74DC5F6866A}" srcOrd="0" destOrd="0" presId="urn:microsoft.com/office/officeart/2005/8/layout/bProcess4"/>
    <dgm:cxn modelId="{A331C2B1-77F7-4D78-91B6-97BE179C71D5}" type="presOf" srcId="{645DC4EF-5438-4042-876C-ACAFAF489AC1}" destId="{C9E5A358-1F1B-45AD-892A-1C1B4421A1D7}" srcOrd="0" destOrd="0" presId="urn:microsoft.com/office/officeart/2005/8/layout/bProcess4"/>
    <dgm:cxn modelId="{3DB00CB4-EC96-4CB6-9541-D92D1FDDCB9D}" srcId="{483DD2D9-AE57-4EBE-9022-58FC6F53AB53}" destId="{79E1A97A-80AB-4BE0-AC82-3D6C50D93B97}" srcOrd="6" destOrd="0" parTransId="{AB4CBA56-70B8-4CC2-9F62-E891127C44B8}" sibTransId="{D020F9F9-EE2B-4629-B561-CB92D2338F7C}"/>
    <dgm:cxn modelId="{73FD9CC3-75FA-45F8-A810-B103C8C8FDDB}" type="presOf" srcId="{17A754B3-A756-49DC-9D9F-1547E3CA5E47}" destId="{44B42A02-A27F-4929-B359-C4A7F49576D4}" srcOrd="0" destOrd="0" presId="urn:microsoft.com/office/officeart/2005/8/layout/bProcess4"/>
    <dgm:cxn modelId="{D9700ACA-9094-4D5B-97E5-1273B419B0FB}" srcId="{483DD2D9-AE57-4EBE-9022-58FC6F53AB53}" destId="{2CADC1FA-1584-4C67-B73F-D1399E1B6EFA}" srcOrd="8" destOrd="0" parTransId="{BA9514B4-7891-408E-A4C5-1D892A4BCC3E}" sibTransId="{696C10E9-525B-46F7-A863-BCDE790EC746}"/>
    <dgm:cxn modelId="{514184D9-9B3C-4438-AC66-574EAB51B39C}" type="presOf" srcId="{1D73AB1F-AB5C-4DD3-9B90-651E637BF845}" destId="{ED15E13E-B20E-423F-915F-37E1A90E9206}" srcOrd="0" destOrd="0" presId="urn:microsoft.com/office/officeart/2005/8/layout/bProcess4"/>
    <dgm:cxn modelId="{B64CC5D9-4DC0-45B6-9140-1D330AA38C77}" type="presOf" srcId="{2CADC1FA-1584-4C67-B73F-D1399E1B6EFA}" destId="{5DA9DB86-EF13-4B03-A89C-1826384DE346}" srcOrd="0" destOrd="0" presId="urn:microsoft.com/office/officeart/2005/8/layout/bProcess4"/>
    <dgm:cxn modelId="{38A8FCD9-9D58-44BF-AFF6-434D730C0EE1}" type="presOf" srcId="{A2488A12-4D5B-4886-A678-F451BCB14F8B}" destId="{5F075B74-C94A-4CC9-8AE3-4144F944F2FA}" srcOrd="0" destOrd="0" presId="urn:microsoft.com/office/officeart/2005/8/layout/bProcess4"/>
    <dgm:cxn modelId="{3378FDDA-0CEE-4CCB-950B-836EC7A102A6}" type="presOf" srcId="{285E774E-5F3E-4878-A997-03C89990E58C}" destId="{A30C9D39-D0AE-464C-99A1-993F6E42A18B}" srcOrd="0" destOrd="0" presId="urn:microsoft.com/office/officeart/2005/8/layout/bProcess4"/>
    <dgm:cxn modelId="{D6988DDE-F36F-478C-88F6-46F796885924}" srcId="{483DD2D9-AE57-4EBE-9022-58FC6F53AB53}" destId="{43B47FE1-F602-4A6D-93FE-89C281F11B45}" srcOrd="3" destOrd="0" parTransId="{714D1DA1-BC05-443B-A800-C9A5692AB6B6}" sibTransId="{645DC4EF-5438-4042-876C-ACAFAF489AC1}"/>
    <dgm:cxn modelId="{AD4C41E6-3DEB-4995-A147-F3CEBD31BEE8}" type="presOf" srcId="{624935CE-A1D3-4D2E-8872-E45AE94FA223}" destId="{B5DD0B1B-4663-40A3-BDCA-3CF720999406}" srcOrd="0" destOrd="0" presId="urn:microsoft.com/office/officeart/2005/8/layout/bProcess4"/>
    <dgm:cxn modelId="{7545B9FF-FE74-4BA0-9C06-F1A8A5554C20}" type="presOf" srcId="{3B1AF04F-E218-45A4-9725-166FB306871A}" destId="{91496B93-4B1D-4643-8023-C61FCF46DD63}" srcOrd="0" destOrd="0" presId="urn:microsoft.com/office/officeart/2005/8/layout/bProcess4"/>
    <dgm:cxn modelId="{AE6CEC10-A7AE-434D-BDDE-B0EA259D4EA4}" type="presParOf" srcId="{BE39C900-345F-4676-BCAE-BD5C37CA2786}" destId="{93DA1B54-3565-472A-8A1D-EF949C187515}" srcOrd="0" destOrd="0" presId="urn:microsoft.com/office/officeart/2005/8/layout/bProcess4"/>
    <dgm:cxn modelId="{A007A3D8-F4D3-437A-979A-1BFFB0A574CF}" type="presParOf" srcId="{93DA1B54-3565-472A-8A1D-EF949C187515}" destId="{3CC2DAF8-BC4D-4987-8B6C-90450117D37F}" srcOrd="0" destOrd="0" presId="urn:microsoft.com/office/officeart/2005/8/layout/bProcess4"/>
    <dgm:cxn modelId="{971B6186-F840-48A9-A95B-85510070A99A}" type="presParOf" srcId="{93DA1B54-3565-472A-8A1D-EF949C187515}" destId="{91496B93-4B1D-4643-8023-C61FCF46DD63}" srcOrd="1" destOrd="0" presId="urn:microsoft.com/office/officeart/2005/8/layout/bProcess4"/>
    <dgm:cxn modelId="{50CB8154-C512-4709-BDA3-AF1072C018DE}" type="presParOf" srcId="{BE39C900-345F-4676-BCAE-BD5C37CA2786}" destId="{BE62157E-DFE7-4779-AC4B-977608BE4EE3}" srcOrd="1" destOrd="0" presId="urn:microsoft.com/office/officeart/2005/8/layout/bProcess4"/>
    <dgm:cxn modelId="{643B48FC-4EDE-4880-83C4-DEFA1156A093}" type="presParOf" srcId="{BE39C900-345F-4676-BCAE-BD5C37CA2786}" destId="{EE516175-3DEF-4C02-AB2B-BCB5E0B303A3}" srcOrd="2" destOrd="0" presId="urn:microsoft.com/office/officeart/2005/8/layout/bProcess4"/>
    <dgm:cxn modelId="{6773C8AD-9CC6-4331-8B54-7215221E958A}" type="presParOf" srcId="{EE516175-3DEF-4C02-AB2B-BCB5E0B303A3}" destId="{D5723423-4AB1-4331-869E-16A65E382F6F}" srcOrd="0" destOrd="0" presId="urn:microsoft.com/office/officeart/2005/8/layout/bProcess4"/>
    <dgm:cxn modelId="{549E2A4C-1EBF-44CA-9092-1D851D091E75}" type="presParOf" srcId="{EE516175-3DEF-4C02-AB2B-BCB5E0B303A3}" destId="{1F1E6F38-0FA4-406B-B36F-614850378882}" srcOrd="1" destOrd="0" presId="urn:microsoft.com/office/officeart/2005/8/layout/bProcess4"/>
    <dgm:cxn modelId="{2DF4C594-78D6-467D-8A6D-042C77A2071E}" type="presParOf" srcId="{BE39C900-345F-4676-BCAE-BD5C37CA2786}" destId="{9F7C0434-67E4-481C-B98D-BDC9A6E3CFDB}" srcOrd="3" destOrd="0" presId="urn:microsoft.com/office/officeart/2005/8/layout/bProcess4"/>
    <dgm:cxn modelId="{9980AC7E-B49E-4154-B676-558E79D4020D}" type="presParOf" srcId="{BE39C900-345F-4676-BCAE-BD5C37CA2786}" destId="{3E428541-649E-4495-8FBD-48E2475564DD}" srcOrd="4" destOrd="0" presId="urn:microsoft.com/office/officeart/2005/8/layout/bProcess4"/>
    <dgm:cxn modelId="{DACD41D5-74E5-42AA-AFFB-3E5A178DB15E}" type="presParOf" srcId="{3E428541-649E-4495-8FBD-48E2475564DD}" destId="{BBF43D13-6975-4E9E-B6F7-EA5E6D445531}" srcOrd="0" destOrd="0" presId="urn:microsoft.com/office/officeart/2005/8/layout/bProcess4"/>
    <dgm:cxn modelId="{6E296342-E793-45AC-B2DA-E01A18D98394}" type="presParOf" srcId="{3E428541-649E-4495-8FBD-48E2475564DD}" destId="{3841C5A7-3C98-4F82-8AF3-102AFE1A4681}" srcOrd="1" destOrd="0" presId="urn:microsoft.com/office/officeart/2005/8/layout/bProcess4"/>
    <dgm:cxn modelId="{989574B7-AE1A-4DEF-8D8D-9FFAA1BFEB8B}" type="presParOf" srcId="{BE39C900-345F-4676-BCAE-BD5C37CA2786}" destId="{B5DD0B1B-4663-40A3-BDCA-3CF720999406}" srcOrd="5" destOrd="0" presId="urn:microsoft.com/office/officeart/2005/8/layout/bProcess4"/>
    <dgm:cxn modelId="{8140177E-2B65-4D7F-A8C6-842A6C81AD8C}" type="presParOf" srcId="{BE39C900-345F-4676-BCAE-BD5C37CA2786}" destId="{578A1E85-95B3-4E53-804B-5A7D7509B533}" srcOrd="6" destOrd="0" presId="urn:microsoft.com/office/officeart/2005/8/layout/bProcess4"/>
    <dgm:cxn modelId="{10468EF7-273B-47C7-888F-E8F161535C63}" type="presParOf" srcId="{578A1E85-95B3-4E53-804B-5A7D7509B533}" destId="{EDEF7652-A435-46D6-80DE-B28DED7DBE98}" srcOrd="0" destOrd="0" presId="urn:microsoft.com/office/officeart/2005/8/layout/bProcess4"/>
    <dgm:cxn modelId="{9897A3E3-37A9-409D-AC8C-1FDE9012728F}" type="presParOf" srcId="{578A1E85-95B3-4E53-804B-5A7D7509B533}" destId="{4CE53685-31FE-43AB-9BFC-3D934AC81668}" srcOrd="1" destOrd="0" presId="urn:microsoft.com/office/officeart/2005/8/layout/bProcess4"/>
    <dgm:cxn modelId="{E5F9E221-5F58-4397-A6B4-5E68C0E7BAA1}" type="presParOf" srcId="{BE39C900-345F-4676-BCAE-BD5C37CA2786}" destId="{C9E5A358-1F1B-45AD-892A-1C1B4421A1D7}" srcOrd="7" destOrd="0" presId="urn:microsoft.com/office/officeart/2005/8/layout/bProcess4"/>
    <dgm:cxn modelId="{64E6D3D5-158F-40DA-83F3-25503FC55474}" type="presParOf" srcId="{BE39C900-345F-4676-BCAE-BD5C37CA2786}" destId="{8121DBF4-37C0-4099-B958-3680CD6EFEE1}" srcOrd="8" destOrd="0" presId="urn:microsoft.com/office/officeart/2005/8/layout/bProcess4"/>
    <dgm:cxn modelId="{CD219B58-0354-4CF0-871D-B2DA6BA46856}" type="presParOf" srcId="{8121DBF4-37C0-4099-B958-3680CD6EFEE1}" destId="{C1B471F7-118D-48B8-AF83-2620B86E55F9}" srcOrd="0" destOrd="0" presId="urn:microsoft.com/office/officeart/2005/8/layout/bProcess4"/>
    <dgm:cxn modelId="{05128752-7976-4CF2-94F2-5134EE1195C4}" type="presParOf" srcId="{8121DBF4-37C0-4099-B958-3680CD6EFEE1}" destId="{69690224-1AA3-47DB-8D0F-10FD9C785DA7}" srcOrd="1" destOrd="0" presId="urn:microsoft.com/office/officeart/2005/8/layout/bProcess4"/>
    <dgm:cxn modelId="{860D81D0-7AE4-4282-AA72-A74604E1F483}" type="presParOf" srcId="{BE39C900-345F-4676-BCAE-BD5C37CA2786}" destId="{A30C9D39-D0AE-464C-99A1-993F6E42A18B}" srcOrd="9" destOrd="0" presId="urn:microsoft.com/office/officeart/2005/8/layout/bProcess4"/>
    <dgm:cxn modelId="{85BBBF25-FAB8-430B-8966-65402389CC81}" type="presParOf" srcId="{BE39C900-345F-4676-BCAE-BD5C37CA2786}" destId="{5F3B697B-74D0-478B-9EFF-FF443AFF2683}" srcOrd="10" destOrd="0" presId="urn:microsoft.com/office/officeart/2005/8/layout/bProcess4"/>
    <dgm:cxn modelId="{FCBC3BD3-3888-4360-A3AB-C4E1650EDE75}" type="presParOf" srcId="{5F3B697B-74D0-478B-9EFF-FF443AFF2683}" destId="{03C2DCE0-7EEA-47E1-B69A-B41DAA6F5814}" srcOrd="0" destOrd="0" presId="urn:microsoft.com/office/officeart/2005/8/layout/bProcess4"/>
    <dgm:cxn modelId="{3E64E33A-3FD3-49B6-AD9A-D9E5114B2FD7}" type="presParOf" srcId="{5F3B697B-74D0-478B-9EFF-FF443AFF2683}" destId="{0EF573F7-838F-46ED-A73D-D74DC5F6866A}" srcOrd="1" destOrd="0" presId="urn:microsoft.com/office/officeart/2005/8/layout/bProcess4"/>
    <dgm:cxn modelId="{D4E4578B-34A9-449F-96F0-83EF1A7F0602}" type="presParOf" srcId="{BE39C900-345F-4676-BCAE-BD5C37CA2786}" destId="{ED15E13E-B20E-423F-915F-37E1A90E9206}" srcOrd="11" destOrd="0" presId="urn:microsoft.com/office/officeart/2005/8/layout/bProcess4"/>
    <dgm:cxn modelId="{4881B37A-CFC6-4A3C-B19C-640B93E5EF3B}" type="presParOf" srcId="{BE39C900-345F-4676-BCAE-BD5C37CA2786}" destId="{9B7ED4F4-DBBD-4FC9-B5E2-F4CF678F4E8A}" srcOrd="12" destOrd="0" presId="urn:microsoft.com/office/officeart/2005/8/layout/bProcess4"/>
    <dgm:cxn modelId="{FD1AE29A-13D6-4ED1-BF8B-CFA99EE91B5F}" type="presParOf" srcId="{9B7ED4F4-DBBD-4FC9-B5E2-F4CF678F4E8A}" destId="{E2ECB593-B9AD-45F0-BA7C-D94059664274}" srcOrd="0" destOrd="0" presId="urn:microsoft.com/office/officeart/2005/8/layout/bProcess4"/>
    <dgm:cxn modelId="{47427517-4E41-4178-81D0-9F6C1F8C3A04}" type="presParOf" srcId="{9B7ED4F4-DBBD-4FC9-B5E2-F4CF678F4E8A}" destId="{70991565-8B2F-4933-93A5-97118CB3809B}" srcOrd="1" destOrd="0" presId="urn:microsoft.com/office/officeart/2005/8/layout/bProcess4"/>
    <dgm:cxn modelId="{E28A4F04-9EBE-43EB-96FA-DC8F41DE19AD}" type="presParOf" srcId="{BE39C900-345F-4676-BCAE-BD5C37CA2786}" destId="{2EEEE3E3-CE52-476C-8973-ECD95606023C}" srcOrd="13" destOrd="0" presId="urn:microsoft.com/office/officeart/2005/8/layout/bProcess4"/>
    <dgm:cxn modelId="{92868A26-C981-4331-8AF7-FD1CD8D1A0A5}" type="presParOf" srcId="{BE39C900-345F-4676-BCAE-BD5C37CA2786}" destId="{5743F1D1-E8F0-4CD0-9930-9E6CE3B7B5D5}" srcOrd="14" destOrd="0" presId="urn:microsoft.com/office/officeart/2005/8/layout/bProcess4"/>
    <dgm:cxn modelId="{4262021E-7D01-41AF-91C9-3BB70DD3F1D0}" type="presParOf" srcId="{5743F1D1-E8F0-4CD0-9930-9E6CE3B7B5D5}" destId="{4BF1DE6F-5EB7-48D4-9528-0A1B5323DB12}" srcOrd="0" destOrd="0" presId="urn:microsoft.com/office/officeart/2005/8/layout/bProcess4"/>
    <dgm:cxn modelId="{1FFB07B4-5257-4849-BC2B-9066ED19E26E}" type="presParOf" srcId="{5743F1D1-E8F0-4CD0-9930-9E6CE3B7B5D5}" destId="{44B42A02-A27F-4929-B359-C4A7F49576D4}" srcOrd="1" destOrd="0" presId="urn:microsoft.com/office/officeart/2005/8/layout/bProcess4"/>
    <dgm:cxn modelId="{AD4C5B87-F422-40F1-B976-51427196F145}" type="presParOf" srcId="{BE39C900-345F-4676-BCAE-BD5C37CA2786}" destId="{5F075B74-C94A-4CC9-8AE3-4144F944F2FA}" srcOrd="15" destOrd="0" presId="urn:microsoft.com/office/officeart/2005/8/layout/bProcess4"/>
    <dgm:cxn modelId="{57A784BE-4520-48DC-B7AF-D6E981A53EF3}" type="presParOf" srcId="{BE39C900-345F-4676-BCAE-BD5C37CA2786}" destId="{5AB8683E-40C2-43CD-85C9-2ADD93492D9F}" srcOrd="16" destOrd="0" presId="urn:microsoft.com/office/officeart/2005/8/layout/bProcess4"/>
    <dgm:cxn modelId="{407CC1DA-45F9-4C21-B11F-B47971D9147E}" type="presParOf" srcId="{5AB8683E-40C2-43CD-85C9-2ADD93492D9F}" destId="{EE43F344-89C6-4045-8756-42F0B09C5D60}" srcOrd="0" destOrd="0" presId="urn:microsoft.com/office/officeart/2005/8/layout/bProcess4"/>
    <dgm:cxn modelId="{A788880F-28D8-4A22-B034-EF8D842960A4}" type="presParOf" srcId="{5AB8683E-40C2-43CD-85C9-2ADD93492D9F}" destId="{5DA9DB86-EF13-4B03-A89C-1826384DE34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F7DF94-DCB9-4F43-85F5-51C1A99544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01C64E-6B07-472E-823E-F0C463AFA164}">
      <dgm:prSet/>
      <dgm:spPr/>
      <dgm:t>
        <a:bodyPr/>
        <a:lstStyle/>
        <a:p>
          <a:r>
            <a:rPr lang="en-US" b="1" i="0" baseline="0"/>
            <a:t>Data Handling</a:t>
          </a:r>
          <a:endParaRPr lang="en-US"/>
        </a:p>
      </dgm:t>
    </dgm:pt>
    <dgm:pt modelId="{5455CCAF-2587-4C2E-8DE8-B647DBE3FD45}" type="parTrans" cxnId="{A2E516E6-1EEE-49FC-A784-B215B5BB65C8}">
      <dgm:prSet/>
      <dgm:spPr/>
      <dgm:t>
        <a:bodyPr/>
        <a:lstStyle/>
        <a:p>
          <a:endParaRPr lang="en-US"/>
        </a:p>
      </dgm:t>
    </dgm:pt>
    <dgm:pt modelId="{F75E5A99-C013-4289-B215-2023649C5574}" type="sibTrans" cxnId="{A2E516E6-1EEE-49FC-A784-B215B5BB65C8}">
      <dgm:prSet/>
      <dgm:spPr/>
      <dgm:t>
        <a:bodyPr/>
        <a:lstStyle/>
        <a:p>
          <a:endParaRPr lang="en-US"/>
        </a:p>
      </dgm:t>
    </dgm:pt>
    <dgm:pt modelId="{4946DB95-A6A1-4BD0-9321-FD080A06393B}">
      <dgm:prSet/>
      <dgm:spPr/>
      <dgm:t>
        <a:bodyPr/>
        <a:lstStyle/>
        <a:p>
          <a:r>
            <a:rPr lang="en-US" b="0" i="0" baseline="0"/>
            <a:t>Robust file parsing across different formats.</a:t>
          </a:r>
          <a:endParaRPr lang="en-US"/>
        </a:p>
      </dgm:t>
    </dgm:pt>
    <dgm:pt modelId="{F62DF82E-7E53-422E-8A91-0ADBCB293FC4}" type="parTrans" cxnId="{E13D1713-5D6D-4AD1-8542-5FC5CE2F6315}">
      <dgm:prSet/>
      <dgm:spPr/>
      <dgm:t>
        <a:bodyPr/>
        <a:lstStyle/>
        <a:p>
          <a:endParaRPr lang="en-US"/>
        </a:p>
      </dgm:t>
    </dgm:pt>
    <dgm:pt modelId="{658E4581-7600-4F10-9E9D-329148C497E4}" type="sibTrans" cxnId="{E13D1713-5D6D-4AD1-8542-5FC5CE2F6315}">
      <dgm:prSet/>
      <dgm:spPr/>
      <dgm:t>
        <a:bodyPr/>
        <a:lstStyle/>
        <a:p>
          <a:endParaRPr lang="en-US"/>
        </a:p>
      </dgm:t>
    </dgm:pt>
    <dgm:pt modelId="{1BD66782-9B5E-4407-B7DD-7DF436449684}">
      <dgm:prSet/>
      <dgm:spPr/>
      <dgm:t>
        <a:bodyPr/>
        <a:lstStyle/>
        <a:p>
          <a:r>
            <a:rPr lang="en-US" b="1" i="0" baseline="0"/>
            <a:t>Novel Spike Detection Algorithm</a:t>
          </a:r>
          <a:endParaRPr lang="en-US"/>
        </a:p>
      </dgm:t>
    </dgm:pt>
    <dgm:pt modelId="{973F127A-ECC9-439C-9BEC-CE289A89942A}" type="parTrans" cxnId="{6D9C8C9F-4851-4909-A8CB-9F4EAADC015D}">
      <dgm:prSet/>
      <dgm:spPr/>
      <dgm:t>
        <a:bodyPr/>
        <a:lstStyle/>
        <a:p>
          <a:endParaRPr lang="en-US"/>
        </a:p>
      </dgm:t>
    </dgm:pt>
    <dgm:pt modelId="{18151075-B288-4205-B888-31872E60F611}" type="sibTrans" cxnId="{6D9C8C9F-4851-4909-A8CB-9F4EAADC015D}">
      <dgm:prSet/>
      <dgm:spPr/>
      <dgm:t>
        <a:bodyPr/>
        <a:lstStyle/>
        <a:p>
          <a:endParaRPr lang="en-US"/>
        </a:p>
      </dgm:t>
    </dgm:pt>
    <dgm:pt modelId="{A67C4135-5048-4BC5-A920-AA9C720E91F5}">
      <dgm:prSet/>
      <dgm:spPr/>
      <dgm:t>
        <a:bodyPr/>
        <a:lstStyle/>
        <a:p>
          <a:r>
            <a:rPr lang="en-US" b="0" i="0" baseline="0"/>
            <a:t>Dynamically adjusts for individual baselines.</a:t>
          </a:r>
          <a:endParaRPr lang="en-US"/>
        </a:p>
      </dgm:t>
    </dgm:pt>
    <dgm:pt modelId="{04D97C1B-BC4B-4C0E-B1D6-FAD1B31A574C}" type="parTrans" cxnId="{5B31ED18-1D70-4424-985D-F55CC820F94D}">
      <dgm:prSet/>
      <dgm:spPr/>
      <dgm:t>
        <a:bodyPr/>
        <a:lstStyle/>
        <a:p>
          <a:endParaRPr lang="en-US"/>
        </a:p>
      </dgm:t>
    </dgm:pt>
    <dgm:pt modelId="{366A1188-7F84-4517-BFEF-995EAD91DCAD}" type="sibTrans" cxnId="{5B31ED18-1D70-4424-985D-F55CC820F94D}">
      <dgm:prSet/>
      <dgm:spPr/>
      <dgm:t>
        <a:bodyPr/>
        <a:lstStyle/>
        <a:p>
          <a:endParaRPr lang="en-US"/>
        </a:p>
      </dgm:t>
    </dgm:pt>
    <dgm:pt modelId="{9971286B-10BE-4945-AE4B-20427FBC70AB}" type="pres">
      <dgm:prSet presAssocID="{56F7DF94-DCB9-4F43-85F5-51C1A99544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E4E0D-0066-4DF8-81B5-C6BC5B1F807C}" type="pres">
      <dgm:prSet presAssocID="{4801C64E-6B07-472E-823E-F0C463AFA164}" presName="hierRoot1" presStyleCnt="0"/>
      <dgm:spPr/>
    </dgm:pt>
    <dgm:pt modelId="{333E3A33-55B8-4B8B-AB67-5A3561E2E184}" type="pres">
      <dgm:prSet presAssocID="{4801C64E-6B07-472E-823E-F0C463AFA164}" presName="composite" presStyleCnt="0"/>
      <dgm:spPr/>
    </dgm:pt>
    <dgm:pt modelId="{D01CE7A9-0F57-43FE-B3FA-CDC8B9EFF3EA}" type="pres">
      <dgm:prSet presAssocID="{4801C64E-6B07-472E-823E-F0C463AFA164}" presName="background" presStyleLbl="node0" presStyleIdx="0" presStyleCnt="4"/>
      <dgm:spPr/>
    </dgm:pt>
    <dgm:pt modelId="{72F2D486-FBBC-4519-AA42-D4B6A3D044F8}" type="pres">
      <dgm:prSet presAssocID="{4801C64E-6B07-472E-823E-F0C463AFA164}" presName="text" presStyleLbl="fgAcc0" presStyleIdx="0" presStyleCnt="4">
        <dgm:presLayoutVars>
          <dgm:chPref val="3"/>
        </dgm:presLayoutVars>
      </dgm:prSet>
      <dgm:spPr/>
    </dgm:pt>
    <dgm:pt modelId="{90D19518-D814-4490-8FFF-F9E48672D495}" type="pres">
      <dgm:prSet presAssocID="{4801C64E-6B07-472E-823E-F0C463AFA164}" presName="hierChild2" presStyleCnt="0"/>
      <dgm:spPr/>
    </dgm:pt>
    <dgm:pt modelId="{8931A3C4-4C6E-4135-BDB3-F963473A4762}" type="pres">
      <dgm:prSet presAssocID="{4946DB95-A6A1-4BD0-9321-FD080A06393B}" presName="hierRoot1" presStyleCnt="0"/>
      <dgm:spPr/>
    </dgm:pt>
    <dgm:pt modelId="{7AA924B4-FD26-4A17-91FE-736ACF9EA48F}" type="pres">
      <dgm:prSet presAssocID="{4946DB95-A6A1-4BD0-9321-FD080A06393B}" presName="composite" presStyleCnt="0"/>
      <dgm:spPr/>
    </dgm:pt>
    <dgm:pt modelId="{BEC0535A-4AAA-4BC5-AF96-CAFC610851CC}" type="pres">
      <dgm:prSet presAssocID="{4946DB95-A6A1-4BD0-9321-FD080A06393B}" presName="background" presStyleLbl="node0" presStyleIdx="1" presStyleCnt="4"/>
      <dgm:spPr/>
    </dgm:pt>
    <dgm:pt modelId="{BEB44764-1955-431C-BA94-19FA6493ADC5}" type="pres">
      <dgm:prSet presAssocID="{4946DB95-A6A1-4BD0-9321-FD080A06393B}" presName="text" presStyleLbl="fgAcc0" presStyleIdx="1" presStyleCnt="4">
        <dgm:presLayoutVars>
          <dgm:chPref val="3"/>
        </dgm:presLayoutVars>
      </dgm:prSet>
      <dgm:spPr/>
    </dgm:pt>
    <dgm:pt modelId="{C309BF4F-5529-4892-A9C2-F4AF25782C92}" type="pres">
      <dgm:prSet presAssocID="{4946DB95-A6A1-4BD0-9321-FD080A06393B}" presName="hierChild2" presStyleCnt="0"/>
      <dgm:spPr/>
    </dgm:pt>
    <dgm:pt modelId="{6F71A37B-1F9F-4A72-A819-E69FE83BF9DF}" type="pres">
      <dgm:prSet presAssocID="{1BD66782-9B5E-4407-B7DD-7DF436449684}" presName="hierRoot1" presStyleCnt="0"/>
      <dgm:spPr/>
    </dgm:pt>
    <dgm:pt modelId="{1083B136-7D65-434F-9E0B-50C9C6D69E37}" type="pres">
      <dgm:prSet presAssocID="{1BD66782-9B5E-4407-B7DD-7DF436449684}" presName="composite" presStyleCnt="0"/>
      <dgm:spPr/>
    </dgm:pt>
    <dgm:pt modelId="{CC818245-2462-4AA0-B286-260234AA01EB}" type="pres">
      <dgm:prSet presAssocID="{1BD66782-9B5E-4407-B7DD-7DF436449684}" presName="background" presStyleLbl="node0" presStyleIdx="2" presStyleCnt="4"/>
      <dgm:spPr/>
    </dgm:pt>
    <dgm:pt modelId="{D0FC7D25-4EC4-4E6A-A9F2-80E52614DE60}" type="pres">
      <dgm:prSet presAssocID="{1BD66782-9B5E-4407-B7DD-7DF436449684}" presName="text" presStyleLbl="fgAcc0" presStyleIdx="2" presStyleCnt="4">
        <dgm:presLayoutVars>
          <dgm:chPref val="3"/>
        </dgm:presLayoutVars>
      </dgm:prSet>
      <dgm:spPr/>
    </dgm:pt>
    <dgm:pt modelId="{75E7D270-8BA8-4261-9FA3-55323E8EE821}" type="pres">
      <dgm:prSet presAssocID="{1BD66782-9B5E-4407-B7DD-7DF436449684}" presName="hierChild2" presStyleCnt="0"/>
      <dgm:spPr/>
    </dgm:pt>
    <dgm:pt modelId="{8CF19A0E-7963-412C-A8A8-7D66DB9BCADC}" type="pres">
      <dgm:prSet presAssocID="{A67C4135-5048-4BC5-A920-AA9C720E91F5}" presName="hierRoot1" presStyleCnt="0"/>
      <dgm:spPr/>
    </dgm:pt>
    <dgm:pt modelId="{EC784B06-1A9E-45AD-AD67-87618B0F4A80}" type="pres">
      <dgm:prSet presAssocID="{A67C4135-5048-4BC5-A920-AA9C720E91F5}" presName="composite" presStyleCnt="0"/>
      <dgm:spPr/>
    </dgm:pt>
    <dgm:pt modelId="{F8547C2E-4843-4D8D-A7D6-025E27DF69CC}" type="pres">
      <dgm:prSet presAssocID="{A67C4135-5048-4BC5-A920-AA9C720E91F5}" presName="background" presStyleLbl="node0" presStyleIdx="3" presStyleCnt="4"/>
      <dgm:spPr/>
    </dgm:pt>
    <dgm:pt modelId="{0A5C34FF-92EA-46D7-88CB-F6A92CA188D5}" type="pres">
      <dgm:prSet presAssocID="{A67C4135-5048-4BC5-A920-AA9C720E91F5}" presName="text" presStyleLbl="fgAcc0" presStyleIdx="3" presStyleCnt="4">
        <dgm:presLayoutVars>
          <dgm:chPref val="3"/>
        </dgm:presLayoutVars>
      </dgm:prSet>
      <dgm:spPr/>
    </dgm:pt>
    <dgm:pt modelId="{69460B7F-E1DA-4BE5-A325-1BC3BDAD8549}" type="pres">
      <dgm:prSet presAssocID="{A67C4135-5048-4BC5-A920-AA9C720E91F5}" presName="hierChild2" presStyleCnt="0"/>
      <dgm:spPr/>
    </dgm:pt>
  </dgm:ptLst>
  <dgm:cxnLst>
    <dgm:cxn modelId="{E13D1713-5D6D-4AD1-8542-5FC5CE2F6315}" srcId="{56F7DF94-DCB9-4F43-85F5-51C1A9954429}" destId="{4946DB95-A6A1-4BD0-9321-FD080A06393B}" srcOrd="1" destOrd="0" parTransId="{F62DF82E-7E53-422E-8A91-0ADBCB293FC4}" sibTransId="{658E4581-7600-4F10-9E9D-329148C497E4}"/>
    <dgm:cxn modelId="{5B31ED18-1D70-4424-985D-F55CC820F94D}" srcId="{56F7DF94-DCB9-4F43-85F5-51C1A9954429}" destId="{A67C4135-5048-4BC5-A920-AA9C720E91F5}" srcOrd="3" destOrd="0" parTransId="{04D97C1B-BC4B-4C0E-B1D6-FAD1B31A574C}" sibTransId="{366A1188-7F84-4517-BFEF-995EAD91DCAD}"/>
    <dgm:cxn modelId="{2D015968-2D16-4C8A-96CE-A87A4A654AD4}" type="presOf" srcId="{56F7DF94-DCB9-4F43-85F5-51C1A9954429}" destId="{9971286B-10BE-4945-AE4B-20427FBC70AB}" srcOrd="0" destOrd="0" presId="urn:microsoft.com/office/officeart/2005/8/layout/hierarchy1"/>
    <dgm:cxn modelId="{6D9C8C9F-4851-4909-A8CB-9F4EAADC015D}" srcId="{56F7DF94-DCB9-4F43-85F5-51C1A9954429}" destId="{1BD66782-9B5E-4407-B7DD-7DF436449684}" srcOrd="2" destOrd="0" parTransId="{973F127A-ECC9-439C-9BEC-CE289A89942A}" sibTransId="{18151075-B288-4205-B888-31872E60F611}"/>
    <dgm:cxn modelId="{FCE36FCB-5273-44B4-B413-334AB6F2F2C9}" type="presOf" srcId="{4801C64E-6B07-472E-823E-F0C463AFA164}" destId="{72F2D486-FBBC-4519-AA42-D4B6A3D044F8}" srcOrd="0" destOrd="0" presId="urn:microsoft.com/office/officeart/2005/8/layout/hierarchy1"/>
    <dgm:cxn modelId="{40A956CF-A3E2-4F48-BD6A-8859D3E5B507}" type="presOf" srcId="{A67C4135-5048-4BC5-A920-AA9C720E91F5}" destId="{0A5C34FF-92EA-46D7-88CB-F6A92CA188D5}" srcOrd="0" destOrd="0" presId="urn:microsoft.com/office/officeart/2005/8/layout/hierarchy1"/>
    <dgm:cxn modelId="{5D000EDB-5A18-4FE6-BD74-428C296DD8B2}" type="presOf" srcId="{4946DB95-A6A1-4BD0-9321-FD080A06393B}" destId="{BEB44764-1955-431C-BA94-19FA6493ADC5}" srcOrd="0" destOrd="0" presId="urn:microsoft.com/office/officeart/2005/8/layout/hierarchy1"/>
    <dgm:cxn modelId="{A2E516E6-1EEE-49FC-A784-B215B5BB65C8}" srcId="{56F7DF94-DCB9-4F43-85F5-51C1A9954429}" destId="{4801C64E-6B07-472E-823E-F0C463AFA164}" srcOrd="0" destOrd="0" parTransId="{5455CCAF-2587-4C2E-8DE8-B647DBE3FD45}" sibTransId="{F75E5A99-C013-4289-B215-2023649C5574}"/>
    <dgm:cxn modelId="{FA64BEF1-715A-4000-87BD-8438AE36BBA3}" type="presOf" srcId="{1BD66782-9B5E-4407-B7DD-7DF436449684}" destId="{D0FC7D25-4EC4-4E6A-A9F2-80E52614DE60}" srcOrd="0" destOrd="0" presId="urn:microsoft.com/office/officeart/2005/8/layout/hierarchy1"/>
    <dgm:cxn modelId="{F52C76D8-76C9-4589-AC66-4FDE36C964C6}" type="presParOf" srcId="{9971286B-10BE-4945-AE4B-20427FBC70AB}" destId="{E05E4E0D-0066-4DF8-81B5-C6BC5B1F807C}" srcOrd="0" destOrd="0" presId="urn:microsoft.com/office/officeart/2005/8/layout/hierarchy1"/>
    <dgm:cxn modelId="{17196412-D2D9-4F61-ACAE-F3F9F783A43F}" type="presParOf" srcId="{E05E4E0D-0066-4DF8-81B5-C6BC5B1F807C}" destId="{333E3A33-55B8-4B8B-AB67-5A3561E2E184}" srcOrd="0" destOrd="0" presId="urn:microsoft.com/office/officeart/2005/8/layout/hierarchy1"/>
    <dgm:cxn modelId="{1DAF290F-345F-4E4E-9517-1F85116266B1}" type="presParOf" srcId="{333E3A33-55B8-4B8B-AB67-5A3561E2E184}" destId="{D01CE7A9-0F57-43FE-B3FA-CDC8B9EFF3EA}" srcOrd="0" destOrd="0" presId="urn:microsoft.com/office/officeart/2005/8/layout/hierarchy1"/>
    <dgm:cxn modelId="{296153B0-5229-4F80-A517-60D07DBC1CA7}" type="presParOf" srcId="{333E3A33-55B8-4B8B-AB67-5A3561E2E184}" destId="{72F2D486-FBBC-4519-AA42-D4B6A3D044F8}" srcOrd="1" destOrd="0" presId="urn:microsoft.com/office/officeart/2005/8/layout/hierarchy1"/>
    <dgm:cxn modelId="{346C2F2C-12CF-4B5D-904A-4A5A9E7A4AB1}" type="presParOf" srcId="{E05E4E0D-0066-4DF8-81B5-C6BC5B1F807C}" destId="{90D19518-D814-4490-8FFF-F9E48672D495}" srcOrd="1" destOrd="0" presId="urn:microsoft.com/office/officeart/2005/8/layout/hierarchy1"/>
    <dgm:cxn modelId="{86C813F4-A9F8-4AAC-BC2A-F48798834F2C}" type="presParOf" srcId="{9971286B-10BE-4945-AE4B-20427FBC70AB}" destId="{8931A3C4-4C6E-4135-BDB3-F963473A4762}" srcOrd="1" destOrd="0" presId="urn:microsoft.com/office/officeart/2005/8/layout/hierarchy1"/>
    <dgm:cxn modelId="{9612CC60-BC9A-4028-BEE2-D66B0D470F21}" type="presParOf" srcId="{8931A3C4-4C6E-4135-BDB3-F963473A4762}" destId="{7AA924B4-FD26-4A17-91FE-736ACF9EA48F}" srcOrd="0" destOrd="0" presId="urn:microsoft.com/office/officeart/2005/8/layout/hierarchy1"/>
    <dgm:cxn modelId="{AC43CA5F-8A91-4F92-BCEF-97E9982BB9F6}" type="presParOf" srcId="{7AA924B4-FD26-4A17-91FE-736ACF9EA48F}" destId="{BEC0535A-4AAA-4BC5-AF96-CAFC610851CC}" srcOrd="0" destOrd="0" presId="urn:microsoft.com/office/officeart/2005/8/layout/hierarchy1"/>
    <dgm:cxn modelId="{CB3DE5D9-634E-4DB8-9795-0C5E2B5B9146}" type="presParOf" srcId="{7AA924B4-FD26-4A17-91FE-736ACF9EA48F}" destId="{BEB44764-1955-431C-BA94-19FA6493ADC5}" srcOrd="1" destOrd="0" presId="urn:microsoft.com/office/officeart/2005/8/layout/hierarchy1"/>
    <dgm:cxn modelId="{29C2A298-E90C-478C-B173-978A5DEF1D15}" type="presParOf" srcId="{8931A3C4-4C6E-4135-BDB3-F963473A4762}" destId="{C309BF4F-5529-4892-A9C2-F4AF25782C92}" srcOrd="1" destOrd="0" presId="urn:microsoft.com/office/officeart/2005/8/layout/hierarchy1"/>
    <dgm:cxn modelId="{36242968-DC94-4138-B822-63BCC55DC722}" type="presParOf" srcId="{9971286B-10BE-4945-AE4B-20427FBC70AB}" destId="{6F71A37B-1F9F-4A72-A819-E69FE83BF9DF}" srcOrd="2" destOrd="0" presId="urn:microsoft.com/office/officeart/2005/8/layout/hierarchy1"/>
    <dgm:cxn modelId="{5F49550B-B8F9-427E-A371-D73967FE5CF5}" type="presParOf" srcId="{6F71A37B-1F9F-4A72-A819-E69FE83BF9DF}" destId="{1083B136-7D65-434F-9E0B-50C9C6D69E37}" srcOrd="0" destOrd="0" presId="urn:microsoft.com/office/officeart/2005/8/layout/hierarchy1"/>
    <dgm:cxn modelId="{DE040A4D-16A5-48FB-BEAB-39023BE71260}" type="presParOf" srcId="{1083B136-7D65-434F-9E0B-50C9C6D69E37}" destId="{CC818245-2462-4AA0-B286-260234AA01EB}" srcOrd="0" destOrd="0" presId="urn:microsoft.com/office/officeart/2005/8/layout/hierarchy1"/>
    <dgm:cxn modelId="{96E5E64C-0F3C-4560-8B48-A47D2542B8D3}" type="presParOf" srcId="{1083B136-7D65-434F-9E0B-50C9C6D69E37}" destId="{D0FC7D25-4EC4-4E6A-A9F2-80E52614DE60}" srcOrd="1" destOrd="0" presId="urn:microsoft.com/office/officeart/2005/8/layout/hierarchy1"/>
    <dgm:cxn modelId="{10F8DBA6-F209-46E9-B068-6C4047708768}" type="presParOf" srcId="{6F71A37B-1F9F-4A72-A819-E69FE83BF9DF}" destId="{75E7D270-8BA8-4261-9FA3-55323E8EE821}" srcOrd="1" destOrd="0" presId="urn:microsoft.com/office/officeart/2005/8/layout/hierarchy1"/>
    <dgm:cxn modelId="{A4262313-F41C-454F-A3CB-EAD220FCEE6C}" type="presParOf" srcId="{9971286B-10BE-4945-AE4B-20427FBC70AB}" destId="{8CF19A0E-7963-412C-A8A8-7D66DB9BCADC}" srcOrd="3" destOrd="0" presId="urn:microsoft.com/office/officeart/2005/8/layout/hierarchy1"/>
    <dgm:cxn modelId="{6ECF0399-959B-4641-A399-BDE267521827}" type="presParOf" srcId="{8CF19A0E-7963-412C-A8A8-7D66DB9BCADC}" destId="{EC784B06-1A9E-45AD-AD67-87618B0F4A80}" srcOrd="0" destOrd="0" presId="urn:microsoft.com/office/officeart/2005/8/layout/hierarchy1"/>
    <dgm:cxn modelId="{1A5B1279-720A-47C5-AFBB-69D7D300F2E1}" type="presParOf" srcId="{EC784B06-1A9E-45AD-AD67-87618B0F4A80}" destId="{F8547C2E-4843-4D8D-A7D6-025E27DF69CC}" srcOrd="0" destOrd="0" presId="urn:microsoft.com/office/officeart/2005/8/layout/hierarchy1"/>
    <dgm:cxn modelId="{A7F14C3A-1107-4205-BB38-48D3563A3484}" type="presParOf" srcId="{EC784B06-1A9E-45AD-AD67-87618B0F4A80}" destId="{0A5C34FF-92EA-46D7-88CB-F6A92CA188D5}" srcOrd="1" destOrd="0" presId="urn:microsoft.com/office/officeart/2005/8/layout/hierarchy1"/>
    <dgm:cxn modelId="{CE972B37-377D-4B6B-9E1F-F0680DEE1344}" type="presParOf" srcId="{8CF19A0E-7963-412C-A8A8-7D66DB9BCADC}" destId="{69460B7F-E1DA-4BE5-A325-1BC3BDAD85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3E48AC-625A-437D-A1B8-A5B23BCAD03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F473A8-8F12-48C9-BB74-EFCEE9B8DFA7}">
      <dgm:prSet/>
      <dgm:spPr/>
      <dgm:t>
        <a:bodyPr/>
        <a:lstStyle/>
        <a:p>
          <a:r>
            <a:rPr lang="en-US" b="1" i="0" baseline="0"/>
            <a:t>Mobile Integration</a:t>
          </a:r>
          <a:endParaRPr lang="en-US"/>
        </a:p>
      </dgm:t>
    </dgm:pt>
    <dgm:pt modelId="{54567D52-F74E-4F2F-B8FA-7EF095749F87}" type="parTrans" cxnId="{6810E944-18C9-40B8-A2CC-629E8429E2CB}">
      <dgm:prSet/>
      <dgm:spPr/>
      <dgm:t>
        <a:bodyPr/>
        <a:lstStyle/>
        <a:p>
          <a:endParaRPr lang="en-US"/>
        </a:p>
      </dgm:t>
    </dgm:pt>
    <dgm:pt modelId="{171179E0-12DE-4C2F-A047-117877EB42E3}" type="sibTrans" cxnId="{6810E944-18C9-40B8-A2CC-629E8429E2CB}">
      <dgm:prSet/>
      <dgm:spPr/>
      <dgm:t>
        <a:bodyPr/>
        <a:lstStyle/>
        <a:p>
          <a:endParaRPr lang="en-US"/>
        </a:p>
      </dgm:t>
    </dgm:pt>
    <dgm:pt modelId="{F6106005-EC2B-4B62-A6E0-E2D1C5F66F17}">
      <dgm:prSet/>
      <dgm:spPr/>
      <dgm:t>
        <a:bodyPr/>
        <a:lstStyle/>
        <a:p>
          <a:r>
            <a:rPr lang="en-US" b="0" i="0" baseline="0"/>
            <a:t>Real-time notifications for meal choices.</a:t>
          </a:r>
          <a:endParaRPr lang="en-US"/>
        </a:p>
      </dgm:t>
    </dgm:pt>
    <dgm:pt modelId="{F1BD4CB9-10A9-4E49-83A6-C0EE78C7F637}" type="parTrans" cxnId="{A3705CE8-A4BA-4F68-86FE-BA95A7A1DAEF}">
      <dgm:prSet/>
      <dgm:spPr/>
      <dgm:t>
        <a:bodyPr/>
        <a:lstStyle/>
        <a:p>
          <a:endParaRPr lang="en-US"/>
        </a:p>
      </dgm:t>
    </dgm:pt>
    <dgm:pt modelId="{3511E89B-23EE-4888-BF1B-F38D8C798A9A}" type="sibTrans" cxnId="{A3705CE8-A4BA-4F68-86FE-BA95A7A1DAEF}">
      <dgm:prSet/>
      <dgm:spPr/>
      <dgm:t>
        <a:bodyPr/>
        <a:lstStyle/>
        <a:p>
          <a:endParaRPr lang="en-US"/>
        </a:p>
      </dgm:t>
    </dgm:pt>
    <dgm:pt modelId="{1836A744-FAEF-4D14-98C8-FD342F2DF713}">
      <dgm:prSet/>
      <dgm:spPr/>
      <dgm:t>
        <a:bodyPr/>
        <a:lstStyle/>
        <a:p>
          <a:r>
            <a:rPr lang="en-US" b="1" i="0" baseline="0"/>
            <a:t>Advanced Modeling</a:t>
          </a:r>
          <a:endParaRPr lang="en-US"/>
        </a:p>
      </dgm:t>
    </dgm:pt>
    <dgm:pt modelId="{F8DF3399-4BAC-4E9D-9992-1361822832F0}" type="parTrans" cxnId="{CD0C9F95-CE8F-44CB-9281-38EEB61DC73D}">
      <dgm:prSet/>
      <dgm:spPr/>
      <dgm:t>
        <a:bodyPr/>
        <a:lstStyle/>
        <a:p>
          <a:endParaRPr lang="en-US"/>
        </a:p>
      </dgm:t>
    </dgm:pt>
    <dgm:pt modelId="{C95EFA74-4825-40A8-9D4F-1498BB8C5EC7}" type="sibTrans" cxnId="{CD0C9F95-CE8F-44CB-9281-38EEB61DC73D}">
      <dgm:prSet/>
      <dgm:spPr/>
      <dgm:t>
        <a:bodyPr/>
        <a:lstStyle/>
        <a:p>
          <a:endParaRPr lang="en-US"/>
        </a:p>
      </dgm:t>
    </dgm:pt>
    <dgm:pt modelId="{77BFFDD6-016A-4A71-91F6-70DDD9477575}">
      <dgm:prSet/>
      <dgm:spPr/>
      <dgm:t>
        <a:bodyPr/>
        <a:lstStyle/>
        <a:p>
          <a:r>
            <a:rPr lang="en-US" b="0" i="0" baseline="0"/>
            <a:t>Deploying neural networks for enhanced accuracy.</a:t>
          </a:r>
          <a:endParaRPr lang="en-US"/>
        </a:p>
      </dgm:t>
    </dgm:pt>
    <dgm:pt modelId="{42F16DB4-190C-478A-AAE9-168EC8830C18}" type="parTrans" cxnId="{2D93859E-2635-4832-9DDF-B24DF91477F0}">
      <dgm:prSet/>
      <dgm:spPr/>
      <dgm:t>
        <a:bodyPr/>
        <a:lstStyle/>
        <a:p>
          <a:endParaRPr lang="en-US"/>
        </a:p>
      </dgm:t>
    </dgm:pt>
    <dgm:pt modelId="{F67F53D2-4ACB-4478-829F-F8456683F707}" type="sibTrans" cxnId="{2D93859E-2635-4832-9DDF-B24DF91477F0}">
      <dgm:prSet/>
      <dgm:spPr/>
      <dgm:t>
        <a:bodyPr/>
        <a:lstStyle/>
        <a:p>
          <a:endParaRPr lang="en-US"/>
        </a:p>
      </dgm:t>
    </dgm:pt>
    <dgm:pt modelId="{893D0521-DB1A-4211-B771-1916CD07F51C}" type="pres">
      <dgm:prSet presAssocID="{5E3E48AC-625A-437D-A1B8-A5B23BCAD032}" presName="matrix" presStyleCnt="0">
        <dgm:presLayoutVars>
          <dgm:chMax val="1"/>
          <dgm:dir/>
          <dgm:resizeHandles val="exact"/>
        </dgm:presLayoutVars>
      </dgm:prSet>
      <dgm:spPr/>
    </dgm:pt>
    <dgm:pt modelId="{145C0452-CF81-409B-9513-746787D9CE28}" type="pres">
      <dgm:prSet presAssocID="{5E3E48AC-625A-437D-A1B8-A5B23BCAD032}" presName="diamond" presStyleLbl="bgShp" presStyleIdx="0" presStyleCnt="1"/>
      <dgm:spPr/>
    </dgm:pt>
    <dgm:pt modelId="{42B641BA-93A7-42B9-BD7D-536FE0EEDD85}" type="pres">
      <dgm:prSet presAssocID="{5E3E48AC-625A-437D-A1B8-A5B23BCAD0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B6E5C2-948A-45EE-8EF0-AE627B4DD909}" type="pres">
      <dgm:prSet presAssocID="{5E3E48AC-625A-437D-A1B8-A5B23BCAD0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D4F412-A063-4214-8660-5C8F32D55EB9}" type="pres">
      <dgm:prSet presAssocID="{5E3E48AC-625A-437D-A1B8-A5B23BCAD0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6B9ADB-7C93-48F0-ABE4-3F684BE3745B}" type="pres">
      <dgm:prSet presAssocID="{5E3E48AC-625A-437D-A1B8-A5B23BCAD0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8508C17-5440-4F7E-99C8-4A9F4046E0C5}" type="presOf" srcId="{7CF473A8-8F12-48C9-BB74-EFCEE9B8DFA7}" destId="{42B641BA-93A7-42B9-BD7D-536FE0EEDD85}" srcOrd="0" destOrd="0" presId="urn:microsoft.com/office/officeart/2005/8/layout/matrix3"/>
    <dgm:cxn modelId="{6810E944-18C9-40B8-A2CC-629E8429E2CB}" srcId="{5E3E48AC-625A-437D-A1B8-A5B23BCAD032}" destId="{7CF473A8-8F12-48C9-BB74-EFCEE9B8DFA7}" srcOrd="0" destOrd="0" parTransId="{54567D52-F74E-4F2F-B8FA-7EF095749F87}" sibTransId="{171179E0-12DE-4C2F-A047-117877EB42E3}"/>
    <dgm:cxn modelId="{CD0C9F95-CE8F-44CB-9281-38EEB61DC73D}" srcId="{5E3E48AC-625A-437D-A1B8-A5B23BCAD032}" destId="{1836A744-FAEF-4D14-98C8-FD342F2DF713}" srcOrd="2" destOrd="0" parTransId="{F8DF3399-4BAC-4E9D-9992-1361822832F0}" sibTransId="{C95EFA74-4825-40A8-9D4F-1498BB8C5EC7}"/>
    <dgm:cxn modelId="{2D93859E-2635-4832-9DDF-B24DF91477F0}" srcId="{5E3E48AC-625A-437D-A1B8-A5B23BCAD032}" destId="{77BFFDD6-016A-4A71-91F6-70DDD9477575}" srcOrd="3" destOrd="0" parTransId="{42F16DB4-190C-478A-AAE9-168EC8830C18}" sibTransId="{F67F53D2-4ACB-4478-829F-F8456683F707}"/>
    <dgm:cxn modelId="{A36245B4-578A-4185-BD3C-A00B62E25296}" type="presOf" srcId="{5E3E48AC-625A-437D-A1B8-A5B23BCAD032}" destId="{893D0521-DB1A-4211-B771-1916CD07F51C}" srcOrd="0" destOrd="0" presId="urn:microsoft.com/office/officeart/2005/8/layout/matrix3"/>
    <dgm:cxn modelId="{C1097FC7-5B76-4B33-8BBA-95501800679E}" type="presOf" srcId="{77BFFDD6-016A-4A71-91F6-70DDD9477575}" destId="{C36B9ADB-7C93-48F0-ABE4-3F684BE3745B}" srcOrd="0" destOrd="0" presId="urn:microsoft.com/office/officeart/2005/8/layout/matrix3"/>
    <dgm:cxn modelId="{6D5646E5-A1E5-453C-8FAA-2F2BA229741F}" type="presOf" srcId="{F6106005-EC2B-4B62-A6E0-E2D1C5F66F17}" destId="{4DB6E5C2-948A-45EE-8EF0-AE627B4DD909}" srcOrd="0" destOrd="0" presId="urn:microsoft.com/office/officeart/2005/8/layout/matrix3"/>
    <dgm:cxn modelId="{1046D4E5-D3F1-47A6-AAA2-8AB38A7EDFB6}" type="presOf" srcId="{1836A744-FAEF-4D14-98C8-FD342F2DF713}" destId="{8BD4F412-A063-4214-8660-5C8F32D55EB9}" srcOrd="0" destOrd="0" presId="urn:microsoft.com/office/officeart/2005/8/layout/matrix3"/>
    <dgm:cxn modelId="{A3705CE8-A4BA-4F68-86FE-BA95A7A1DAEF}" srcId="{5E3E48AC-625A-437D-A1B8-A5B23BCAD032}" destId="{F6106005-EC2B-4B62-A6E0-E2D1C5F66F17}" srcOrd="1" destOrd="0" parTransId="{F1BD4CB9-10A9-4E49-83A6-C0EE78C7F637}" sibTransId="{3511E89B-23EE-4888-BF1B-F38D8C798A9A}"/>
    <dgm:cxn modelId="{D0B4E5F1-01C6-4C7C-9ABF-06A0C8BD2164}" type="presParOf" srcId="{893D0521-DB1A-4211-B771-1916CD07F51C}" destId="{145C0452-CF81-409B-9513-746787D9CE28}" srcOrd="0" destOrd="0" presId="urn:microsoft.com/office/officeart/2005/8/layout/matrix3"/>
    <dgm:cxn modelId="{E8CF8D48-6D10-4E5C-885D-5CE43424066C}" type="presParOf" srcId="{893D0521-DB1A-4211-B771-1916CD07F51C}" destId="{42B641BA-93A7-42B9-BD7D-536FE0EEDD85}" srcOrd="1" destOrd="0" presId="urn:microsoft.com/office/officeart/2005/8/layout/matrix3"/>
    <dgm:cxn modelId="{7648EEAA-FD82-477B-B05D-444AF4F8D00E}" type="presParOf" srcId="{893D0521-DB1A-4211-B771-1916CD07F51C}" destId="{4DB6E5C2-948A-45EE-8EF0-AE627B4DD909}" srcOrd="2" destOrd="0" presId="urn:microsoft.com/office/officeart/2005/8/layout/matrix3"/>
    <dgm:cxn modelId="{88A88729-0CC5-4A02-905D-9F4517EBCFF4}" type="presParOf" srcId="{893D0521-DB1A-4211-B771-1916CD07F51C}" destId="{8BD4F412-A063-4214-8660-5C8F32D55EB9}" srcOrd="3" destOrd="0" presId="urn:microsoft.com/office/officeart/2005/8/layout/matrix3"/>
    <dgm:cxn modelId="{A886D1A8-58C9-4233-8B7D-7667AE1033D1}" type="presParOf" srcId="{893D0521-DB1A-4211-B771-1916CD07F51C}" destId="{C36B9ADB-7C93-48F0-ABE4-3F684BE3745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51A34-1EC8-417B-829A-C6C3FF668F10}">
      <dsp:nvSpPr>
        <dsp:cNvPr id="0" name=""/>
        <dsp:cNvSpPr/>
      </dsp:nvSpPr>
      <dsp:spPr>
        <a:xfrm>
          <a:off x="0" y="0"/>
          <a:ext cx="5481859" cy="16463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Problem Statement</a:t>
          </a:r>
          <a:r>
            <a:rPr lang="en-US" sz="3100" kern="1200"/>
            <a:t>:</a:t>
          </a:r>
        </a:p>
      </dsp:txBody>
      <dsp:txXfrm>
        <a:off x="48219" y="48219"/>
        <a:ext cx="3705343" cy="1549889"/>
      </dsp:txXfrm>
    </dsp:sp>
    <dsp:sp modelId="{028F4729-C914-422E-9FE7-ED1C654853E1}">
      <dsp:nvSpPr>
        <dsp:cNvPr id="0" name=""/>
        <dsp:cNvSpPr/>
      </dsp:nvSpPr>
      <dsp:spPr>
        <a:xfrm>
          <a:off x="483693" y="1920715"/>
          <a:ext cx="5481859" cy="1646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Understand how food affects blood glucose.</a:t>
          </a:r>
        </a:p>
      </dsp:txBody>
      <dsp:txXfrm>
        <a:off x="531912" y="1968934"/>
        <a:ext cx="3831614" cy="1549889"/>
      </dsp:txXfrm>
    </dsp:sp>
    <dsp:sp modelId="{60A5251E-0584-4EFB-B345-73E054150614}">
      <dsp:nvSpPr>
        <dsp:cNvPr id="0" name=""/>
        <dsp:cNvSpPr/>
      </dsp:nvSpPr>
      <dsp:spPr>
        <a:xfrm>
          <a:off x="967386" y="3841430"/>
          <a:ext cx="5481859" cy="164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Predict glucose spikes and prevent them.</a:t>
          </a:r>
        </a:p>
      </dsp:txBody>
      <dsp:txXfrm>
        <a:off x="1015605" y="3889649"/>
        <a:ext cx="3831614" cy="1549889"/>
      </dsp:txXfrm>
    </dsp:sp>
    <dsp:sp modelId="{1B7EF70B-5D59-42B3-A5A2-45F97E8CC702}">
      <dsp:nvSpPr>
        <dsp:cNvPr id="0" name=""/>
        <dsp:cNvSpPr/>
      </dsp:nvSpPr>
      <dsp:spPr>
        <a:xfrm>
          <a:off x="4411746" y="1248464"/>
          <a:ext cx="1070112" cy="1070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52521" y="1248464"/>
        <a:ext cx="588562" cy="805259"/>
      </dsp:txXfrm>
    </dsp:sp>
    <dsp:sp modelId="{E03B1F13-9D5D-4662-8250-851910C097DD}">
      <dsp:nvSpPr>
        <dsp:cNvPr id="0" name=""/>
        <dsp:cNvSpPr/>
      </dsp:nvSpPr>
      <dsp:spPr>
        <a:xfrm>
          <a:off x="4895439" y="3158204"/>
          <a:ext cx="1070112" cy="1070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36214" y="3158204"/>
        <a:ext cx="588562" cy="8052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BE37E-6567-4F1F-B34B-56DC325D724E}">
      <dsp:nvSpPr>
        <dsp:cNvPr id="0" name=""/>
        <dsp:cNvSpPr/>
      </dsp:nvSpPr>
      <dsp:spPr>
        <a:xfrm>
          <a:off x="0" y="716180"/>
          <a:ext cx="11004385" cy="132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02121-A899-418B-903C-AB9D174B8635}">
      <dsp:nvSpPr>
        <dsp:cNvPr id="0" name=""/>
        <dsp:cNvSpPr/>
      </dsp:nvSpPr>
      <dsp:spPr>
        <a:xfrm>
          <a:off x="399959" y="1013670"/>
          <a:ext cx="727198" cy="7271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03DD3-640A-4288-800B-BBB02E4D69B3}">
      <dsp:nvSpPr>
        <dsp:cNvPr id="0" name=""/>
        <dsp:cNvSpPr/>
      </dsp:nvSpPr>
      <dsp:spPr>
        <a:xfrm>
          <a:off x="1527116" y="716180"/>
          <a:ext cx="9477268" cy="132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1" tIns="139931" rIns="139931" bIns="139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Achievements: Identified high-risk foods and patterns.</a:t>
          </a:r>
          <a:endParaRPr lang="en-US" sz="2500" kern="1200"/>
        </a:p>
      </dsp:txBody>
      <dsp:txXfrm>
        <a:off x="1527116" y="716180"/>
        <a:ext cx="9477268" cy="1322179"/>
      </dsp:txXfrm>
    </dsp:sp>
    <dsp:sp modelId="{CC494704-29C5-487E-8730-819BD26EDA72}">
      <dsp:nvSpPr>
        <dsp:cNvPr id="0" name=""/>
        <dsp:cNvSpPr/>
      </dsp:nvSpPr>
      <dsp:spPr>
        <a:xfrm>
          <a:off x="0" y="2368904"/>
          <a:ext cx="11004385" cy="1322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93F67-0A0F-434F-948F-41A34FB7C81E}">
      <dsp:nvSpPr>
        <dsp:cNvPr id="0" name=""/>
        <dsp:cNvSpPr/>
      </dsp:nvSpPr>
      <dsp:spPr>
        <a:xfrm>
          <a:off x="399959" y="2666394"/>
          <a:ext cx="727198" cy="7271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4BEAC-C87D-41B7-A371-FCACC044109B}">
      <dsp:nvSpPr>
        <dsp:cNvPr id="0" name=""/>
        <dsp:cNvSpPr/>
      </dsp:nvSpPr>
      <dsp:spPr>
        <a:xfrm>
          <a:off x="1527116" y="2368904"/>
          <a:ext cx="9477268" cy="1322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31" tIns="139931" rIns="139931" bIns="139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Next Steps: Broader deployment and further testing. </a:t>
          </a:r>
          <a:endParaRPr lang="en-US" sz="2500" kern="1200"/>
        </a:p>
      </dsp:txBody>
      <dsp:txXfrm>
        <a:off x="1527116" y="2368904"/>
        <a:ext cx="9477268" cy="1322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77CC9-1729-46C1-B9FF-2A0A7FAA056F}">
      <dsp:nvSpPr>
        <dsp:cNvPr id="0" name=""/>
        <dsp:cNvSpPr/>
      </dsp:nvSpPr>
      <dsp:spPr>
        <a:xfrm>
          <a:off x="0" y="0"/>
          <a:ext cx="3149203" cy="35480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4" tIns="330200" rIns="24552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Synchronize glucose and food data to align meal timestamps with glucose reading for accurate analysis.</a:t>
          </a:r>
          <a:endParaRPr lang="en-US" sz="1700" kern="1200" dirty="0"/>
        </a:p>
      </dsp:txBody>
      <dsp:txXfrm>
        <a:off x="0" y="1348263"/>
        <a:ext cx="3149203" cy="2128837"/>
      </dsp:txXfrm>
    </dsp:sp>
    <dsp:sp modelId="{BC2AB09F-BE2F-49BA-91A6-175F9164B04F}">
      <dsp:nvSpPr>
        <dsp:cNvPr id="0" name=""/>
        <dsp:cNvSpPr/>
      </dsp:nvSpPr>
      <dsp:spPr>
        <a:xfrm>
          <a:off x="1042392" y="354806"/>
          <a:ext cx="1064418" cy="10644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86" tIns="12700" rIns="829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98272" y="510686"/>
        <a:ext cx="752658" cy="752658"/>
      </dsp:txXfrm>
    </dsp:sp>
    <dsp:sp modelId="{8983CBBB-11A8-4496-BE3F-3F29862309C4}">
      <dsp:nvSpPr>
        <dsp:cNvPr id="0" name=""/>
        <dsp:cNvSpPr/>
      </dsp:nvSpPr>
      <dsp:spPr>
        <a:xfrm>
          <a:off x="0" y="3547990"/>
          <a:ext cx="3149203" cy="72"/>
        </a:xfrm>
        <a:prstGeom prst="rect">
          <a:avLst/>
        </a:prstGeom>
        <a:solidFill>
          <a:schemeClr val="accent2">
            <a:hueOff val="301121"/>
            <a:satOff val="-2062"/>
            <a:lumOff val="706"/>
            <a:alphaOff val="0"/>
          </a:schemeClr>
        </a:solidFill>
        <a:ln w="12700" cap="flat" cmpd="sng" algn="ctr">
          <a:solidFill>
            <a:schemeClr val="accent2">
              <a:hueOff val="301121"/>
              <a:satOff val="-2062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4B9BC-59AA-4E24-BAEE-04AD79E6E62D}">
      <dsp:nvSpPr>
        <dsp:cNvPr id="0" name=""/>
        <dsp:cNvSpPr/>
      </dsp:nvSpPr>
      <dsp:spPr>
        <a:xfrm>
          <a:off x="3464123" y="0"/>
          <a:ext cx="3149203" cy="3548062"/>
        </a:xfrm>
        <a:prstGeom prst="rect">
          <a:avLst/>
        </a:prstGeom>
        <a:solidFill>
          <a:schemeClr val="accent2">
            <a:tint val="40000"/>
            <a:alpha val="90000"/>
            <a:hueOff val="719584"/>
            <a:satOff val="932"/>
            <a:lumOff val="1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19584"/>
              <a:satOff val="932"/>
              <a:lumOff val="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4" tIns="330200" rIns="24552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Identify type of foods: Red food or food combination(&gt;140mg/dl) cause spikes, green food prevent or minimizes the spikes.</a:t>
          </a:r>
          <a:endParaRPr lang="en-US" sz="1700" kern="1200" dirty="0"/>
        </a:p>
      </dsp:txBody>
      <dsp:txXfrm>
        <a:off x="3464123" y="1348263"/>
        <a:ext cx="3149203" cy="2128837"/>
      </dsp:txXfrm>
    </dsp:sp>
    <dsp:sp modelId="{FCC25598-60EF-4C3C-8241-A57A9CF19C40}">
      <dsp:nvSpPr>
        <dsp:cNvPr id="0" name=""/>
        <dsp:cNvSpPr/>
      </dsp:nvSpPr>
      <dsp:spPr>
        <a:xfrm>
          <a:off x="4506515" y="354806"/>
          <a:ext cx="1064418" cy="1064418"/>
        </a:xfrm>
        <a:prstGeom prst="ellipse">
          <a:avLst/>
        </a:prstGeom>
        <a:solidFill>
          <a:schemeClr val="accent2">
            <a:hueOff val="602242"/>
            <a:satOff val="-4125"/>
            <a:lumOff val="1412"/>
            <a:alphaOff val="0"/>
          </a:schemeClr>
        </a:solidFill>
        <a:ln w="12700" cap="flat" cmpd="sng" algn="ctr">
          <a:solidFill>
            <a:schemeClr val="accent2">
              <a:hueOff val="602242"/>
              <a:satOff val="-4125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86" tIns="12700" rIns="829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2395" y="510686"/>
        <a:ext cx="752658" cy="752658"/>
      </dsp:txXfrm>
    </dsp:sp>
    <dsp:sp modelId="{07F86CF0-C810-4445-8C19-49733633BF36}">
      <dsp:nvSpPr>
        <dsp:cNvPr id="0" name=""/>
        <dsp:cNvSpPr/>
      </dsp:nvSpPr>
      <dsp:spPr>
        <a:xfrm>
          <a:off x="3464123" y="3547990"/>
          <a:ext cx="3149203" cy="72"/>
        </a:xfrm>
        <a:prstGeom prst="rect">
          <a:avLst/>
        </a:prstGeom>
        <a:solidFill>
          <a:schemeClr val="accent2">
            <a:hueOff val="903364"/>
            <a:satOff val="-6187"/>
            <a:lumOff val="2118"/>
            <a:alphaOff val="0"/>
          </a:schemeClr>
        </a:solidFill>
        <a:ln w="12700" cap="flat" cmpd="sng" algn="ctr">
          <a:solidFill>
            <a:schemeClr val="accent2">
              <a:hueOff val="903364"/>
              <a:satOff val="-6187"/>
              <a:lumOff val="2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56B4E-25D7-43E1-A5FB-6B8EC3E86367}">
      <dsp:nvSpPr>
        <dsp:cNvPr id="0" name=""/>
        <dsp:cNvSpPr/>
      </dsp:nvSpPr>
      <dsp:spPr>
        <a:xfrm>
          <a:off x="6928246" y="0"/>
          <a:ext cx="3149203" cy="3548062"/>
        </a:xfrm>
        <a:prstGeom prst="rect">
          <a:avLst/>
        </a:prstGeom>
        <a:solidFill>
          <a:schemeClr val="accent2">
            <a:tint val="40000"/>
            <a:alpha val="90000"/>
            <a:hueOff val="1439169"/>
            <a:satOff val="1863"/>
            <a:lumOff val="3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39169"/>
              <a:satOff val="1863"/>
              <a:lumOff val="3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4" tIns="330200" rIns="24552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</a:t>
          </a:r>
          <a:r>
            <a:rPr lang="en-US" sz="1700" kern="1200" baseline="0" dirty="0"/>
            <a:t> a model to predict the glucose spikes on meal data.</a:t>
          </a:r>
          <a:endParaRPr lang="en-US" sz="1700" kern="1200" dirty="0"/>
        </a:p>
      </dsp:txBody>
      <dsp:txXfrm>
        <a:off x="6928246" y="1348263"/>
        <a:ext cx="3149203" cy="2128837"/>
      </dsp:txXfrm>
    </dsp:sp>
    <dsp:sp modelId="{B80C1461-9060-4F1E-9D43-55921D3B9B03}">
      <dsp:nvSpPr>
        <dsp:cNvPr id="0" name=""/>
        <dsp:cNvSpPr/>
      </dsp:nvSpPr>
      <dsp:spPr>
        <a:xfrm>
          <a:off x="7970639" y="354806"/>
          <a:ext cx="1064418" cy="1064418"/>
        </a:xfrm>
        <a:prstGeom prst="ellipse">
          <a:avLst/>
        </a:prstGeom>
        <a:solidFill>
          <a:schemeClr val="accent2">
            <a:hueOff val="1204485"/>
            <a:satOff val="-8250"/>
            <a:lumOff val="2824"/>
            <a:alphaOff val="0"/>
          </a:schemeClr>
        </a:solidFill>
        <a:ln w="12700" cap="flat" cmpd="sng" algn="ctr">
          <a:solidFill>
            <a:schemeClr val="accent2">
              <a:hueOff val="1204485"/>
              <a:satOff val="-8250"/>
              <a:lumOff val="2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86" tIns="12700" rIns="829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6519" y="510686"/>
        <a:ext cx="752658" cy="752658"/>
      </dsp:txXfrm>
    </dsp:sp>
    <dsp:sp modelId="{C4B5266D-62F5-47E0-8BDF-C185AC16B214}">
      <dsp:nvSpPr>
        <dsp:cNvPr id="0" name=""/>
        <dsp:cNvSpPr/>
      </dsp:nvSpPr>
      <dsp:spPr>
        <a:xfrm>
          <a:off x="6928246" y="3547990"/>
          <a:ext cx="3149203" cy="72"/>
        </a:xfrm>
        <a:prstGeom prst="rect">
          <a:avLst/>
        </a:prstGeom>
        <a:solidFill>
          <a:schemeClr val="accent2">
            <a:hueOff val="1505606"/>
            <a:satOff val="-10312"/>
            <a:lumOff val="3530"/>
            <a:alphaOff val="0"/>
          </a:schemeClr>
        </a:solidFill>
        <a:ln w="12700" cap="flat" cmpd="sng" algn="ctr">
          <a:solidFill>
            <a:schemeClr val="accent2">
              <a:hueOff val="1505606"/>
              <a:satOff val="-1031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38C8-C94B-42BE-A00D-DE32E26C5581}">
      <dsp:nvSpPr>
        <dsp:cNvPr id="0" name=""/>
        <dsp:cNvSpPr/>
      </dsp:nvSpPr>
      <dsp:spPr>
        <a:xfrm>
          <a:off x="3226561" y="699592"/>
          <a:ext cx="539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80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2203" y="742460"/>
        <a:ext cx="28520" cy="5704"/>
      </dsp:txXfrm>
    </dsp:sp>
    <dsp:sp modelId="{E7EF0EE7-7F9B-4762-9491-0FDD1EA12D8E}">
      <dsp:nvSpPr>
        <dsp:cNvPr id="0" name=""/>
        <dsp:cNvSpPr/>
      </dsp:nvSpPr>
      <dsp:spPr>
        <a:xfrm>
          <a:off x="748337" y="1305"/>
          <a:ext cx="2480023" cy="14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23" tIns="127560" rIns="121523" bIns="1275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Food Classification</a:t>
          </a:r>
          <a:endParaRPr lang="en-US" sz="1700" kern="1200"/>
        </a:p>
      </dsp:txBody>
      <dsp:txXfrm>
        <a:off x="748337" y="1305"/>
        <a:ext cx="2480023" cy="1488014"/>
      </dsp:txXfrm>
    </dsp:sp>
    <dsp:sp modelId="{35986134-0DA0-44E4-880C-AF6E83BCBF62}">
      <dsp:nvSpPr>
        <dsp:cNvPr id="0" name=""/>
        <dsp:cNvSpPr/>
      </dsp:nvSpPr>
      <dsp:spPr>
        <a:xfrm>
          <a:off x="6276990" y="699592"/>
          <a:ext cx="539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80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2632" y="742460"/>
        <a:ext cx="28520" cy="5704"/>
      </dsp:txXfrm>
    </dsp:sp>
    <dsp:sp modelId="{D633E275-15D6-41C0-808B-C2E1917B8DDE}">
      <dsp:nvSpPr>
        <dsp:cNvPr id="0" name=""/>
        <dsp:cNvSpPr/>
      </dsp:nvSpPr>
      <dsp:spPr>
        <a:xfrm>
          <a:off x="3798766" y="1305"/>
          <a:ext cx="2480023" cy="14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23" tIns="127560" rIns="121523" bIns="1275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clear categorization of "red" and "green" foods for participants.</a:t>
          </a:r>
        </a:p>
      </dsp:txBody>
      <dsp:txXfrm>
        <a:off x="3798766" y="1305"/>
        <a:ext cx="2480023" cy="1488014"/>
      </dsp:txXfrm>
    </dsp:sp>
    <dsp:sp modelId="{B118FF65-7B86-4142-8845-C1F46CA5DFDC}">
      <dsp:nvSpPr>
        <dsp:cNvPr id="0" name=""/>
        <dsp:cNvSpPr/>
      </dsp:nvSpPr>
      <dsp:spPr>
        <a:xfrm>
          <a:off x="1988349" y="1487519"/>
          <a:ext cx="6100858" cy="539805"/>
        </a:xfrm>
        <a:custGeom>
          <a:avLst/>
          <a:gdLst/>
          <a:ahLst/>
          <a:cxnLst/>
          <a:rect l="0" t="0" r="0" b="0"/>
          <a:pathLst>
            <a:path>
              <a:moveTo>
                <a:pt x="6100858" y="0"/>
              </a:moveTo>
              <a:lnTo>
                <a:pt x="6100858" y="287002"/>
              </a:lnTo>
              <a:lnTo>
                <a:pt x="0" y="287002"/>
              </a:lnTo>
              <a:lnTo>
                <a:pt x="0" y="53980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5591" y="1754570"/>
        <a:ext cx="306373" cy="5704"/>
      </dsp:txXfrm>
    </dsp:sp>
    <dsp:sp modelId="{1B6788D0-FD13-41C0-89DF-08DF40F245BA}">
      <dsp:nvSpPr>
        <dsp:cNvPr id="0" name=""/>
        <dsp:cNvSpPr/>
      </dsp:nvSpPr>
      <dsp:spPr>
        <a:xfrm>
          <a:off x="6849195" y="1305"/>
          <a:ext cx="2480023" cy="14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23" tIns="127560" rIns="121523" bIns="1275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Data-backed insights into high-risk and low-risk dietary choices.</a:t>
          </a:r>
        </a:p>
      </dsp:txBody>
      <dsp:txXfrm>
        <a:off x="6849195" y="1305"/>
        <a:ext cx="2480023" cy="1488014"/>
      </dsp:txXfrm>
    </dsp:sp>
    <dsp:sp modelId="{01F755D2-EBAA-497D-846C-41D50168EA6F}">
      <dsp:nvSpPr>
        <dsp:cNvPr id="0" name=""/>
        <dsp:cNvSpPr/>
      </dsp:nvSpPr>
      <dsp:spPr>
        <a:xfrm>
          <a:off x="3226561" y="2758012"/>
          <a:ext cx="539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80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2203" y="2800880"/>
        <a:ext cx="28520" cy="5704"/>
      </dsp:txXfrm>
    </dsp:sp>
    <dsp:sp modelId="{05EC6649-EC23-4EE0-8DDF-80CAD660ECEE}">
      <dsp:nvSpPr>
        <dsp:cNvPr id="0" name=""/>
        <dsp:cNvSpPr/>
      </dsp:nvSpPr>
      <dsp:spPr>
        <a:xfrm>
          <a:off x="748337" y="2059725"/>
          <a:ext cx="2480023" cy="14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23" tIns="127560" rIns="121523" bIns="1275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Predictive Accuracy</a:t>
          </a:r>
          <a:endParaRPr lang="en-US" sz="1700" kern="1200"/>
        </a:p>
      </dsp:txBody>
      <dsp:txXfrm>
        <a:off x="748337" y="2059725"/>
        <a:ext cx="2480023" cy="1488014"/>
      </dsp:txXfrm>
    </dsp:sp>
    <dsp:sp modelId="{6A556112-08EA-4F21-86D1-52F47C646C2E}">
      <dsp:nvSpPr>
        <dsp:cNvPr id="0" name=""/>
        <dsp:cNvSpPr/>
      </dsp:nvSpPr>
      <dsp:spPr>
        <a:xfrm>
          <a:off x="6276990" y="2758012"/>
          <a:ext cx="539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80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2632" y="2800880"/>
        <a:ext cx="28520" cy="5704"/>
      </dsp:txXfrm>
    </dsp:sp>
    <dsp:sp modelId="{A5A13F61-3441-4E21-A262-114164135A11}">
      <dsp:nvSpPr>
        <dsp:cNvPr id="0" name=""/>
        <dsp:cNvSpPr/>
      </dsp:nvSpPr>
      <dsp:spPr>
        <a:xfrm>
          <a:off x="3798766" y="2059725"/>
          <a:ext cx="2480023" cy="14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23" tIns="127560" rIns="121523" bIns="1275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robust glucose prediction model validated on real-world data.</a:t>
          </a:r>
        </a:p>
      </dsp:txBody>
      <dsp:txXfrm>
        <a:off x="3798766" y="2059725"/>
        <a:ext cx="2480023" cy="1488014"/>
      </dsp:txXfrm>
    </dsp:sp>
    <dsp:sp modelId="{D005226D-7A5E-4A34-AE67-9A1B52685C30}">
      <dsp:nvSpPr>
        <dsp:cNvPr id="0" name=""/>
        <dsp:cNvSpPr/>
      </dsp:nvSpPr>
      <dsp:spPr>
        <a:xfrm>
          <a:off x="6849195" y="2059725"/>
          <a:ext cx="2480023" cy="1488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23" tIns="127560" rIns="121523" bIns="1275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accuracy in predicting glucose responses post-meal.</a:t>
          </a:r>
        </a:p>
      </dsp:txBody>
      <dsp:txXfrm>
        <a:off x="6849195" y="2059725"/>
        <a:ext cx="2480023" cy="1488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2A12B-1962-49E8-9CB7-B4B41B0BDE73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B4FF-A7EF-454F-B7E3-7938BEF6280B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Proactive Glucose Management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Prevents spikes through personalized dietary insights.</a:t>
          </a:r>
        </a:p>
      </dsp:txBody>
      <dsp:txXfrm>
        <a:off x="0" y="0"/>
        <a:ext cx="6151830" cy="1426864"/>
      </dsp:txXfrm>
    </dsp:sp>
    <dsp:sp modelId="{40DAC440-3894-4A37-856B-8420DA107E6D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501869"/>
            <a:satOff val="-3437"/>
            <a:lumOff val="1177"/>
            <a:alphaOff val="0"/>
          </a:schemeClr>
        </a:solidFill>
        <a:ln w="12700" cap="flat" cmpd="sng" algn="ctr">
          <a:solidFill>
            <a:schemeClr val="accent2">
              <a:hueOff val="501869"/>
              <a:satOff val="-3437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78BC4-0B3C-433A-A537-51F90B7EDC8B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Improved Interventions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Optimizes the timing of medications and lifestyle changes for better outcomes.</a:t>
          </a:r>
        </a:p>
      </dsp:txBody>
      <dsp:txXfrm>
        <a:off x="0" y="1426864"/>
        <a:ext cx="6151830" cy="1426864"/>
      </dsp:txXfrm>
    </dsp:sp>
    <dsp:sp modelId="{DDF90A84-D4C8-49CE-8A09-78401E04EBCE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1003737"/>
            <a:satOff val="-6875"/>
            <a:lumOff val="2353"/>
            <a:alphaOff val="0"/>
          </a:schemeClr>
        </a:solidFill>
        <a:ln w="12700" cap="flat" cmpd="sng" algn="ctr">
          <a:solidFill>
            <a:schemeClr val="accent2">
              <a:hueOff val="1003737"/>
              <a:satOff val="-6875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2AC9C-FCB8-433C-A502-6C79FEBB460E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Preventive Medicine</a:t>
          </a:r>
          <a:r>
            <a:rPr lang="en-US" sz="2800" kern="1200" dirty="0"/>
            <a:t>: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Reduces risks of complications by enabling early intervention.</a:t>
          </a:r>
        </a:p>
      </dsp:txBody>
      <dsp:txXfrm>
        <a:off x="0" y="2853729"/>
        <a:ext cx="6151830" cy="1426864"/>
      </dsp:txXfrm>
    </dsp:sp>
    <dsp:sp modelId="{F76C4DBC-687C-4967-A551-DB77D9BF6AA0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1505606"/>
            <a:satOff val="-10312"/>
            <a:lumOff val="3530"/>
            <a:alphaOff val="0"/>
          </a:schemeClr>
        </a:solidFill>
        <a:ln w="12700" cap="flat" cmpd="sng" algn="ctr">
          <a:solidFill>
            <a:schemeClr val="accent2">
              <a:hueOff val="1505606"/>
              <a:satOff val="-1031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BDCE2-251F-4093-9679-B079F1E0866E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Personalized Care</a:t>
          </a:r>
          <a:r>
            <a:rPr lang="en-US" sz="2800" kern="1200" dirty="0"/>
            <a:t>: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Supports tailored care plans for high-risk individuals, enhancing overall treatment efficiency</a:t>
          </a:r>
          <a:r>
            <a:rPr lang="en-US" sz="2800" kern="1200" dirty="0"/>
            <a:t>.</a:t>
          </a:r>
        </a:p>
      </dsp:txBody>
      <dsp:txXfrm>
        <a:off x="0" y="4280593"/>
        <a:ext cx="6151830" cy="1426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CF354-D451-42F2-8497-59050ACF5A17}">
      <dsp:nvSpPr>
        <dsp:cNvPr id="0" name=""/>
        <dsp:cNvSpPr/>
      </dsp:nvSpPr>
      <dsp:spPr>
        <a:xfrm>
          <a:off x="0" y="10719"/>
          <a:ext cx="6151830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46130"/>
        <a:ext cx="6081008" cy="654577"/>
      </dsp:txXfrm>
    </dsp:sp>
    <dsp:sp modelId="{3496D2D5-57BC-41AF-9B8C-7D7BB18B9EE9}">
      <dsp:nvSpPr>
        <dsp:cNvPr id="0" name=""/>
        <dsp:cNvSpPr/>
      </dsp:nvSpPr>
      <dsp:spPr>
        <a:xfrm>
          <a:off x="0" y="736119"/>
          <a:ext cx="6151830" cy="211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Inconsistent formats between Excel and Word files.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Missing timestamps or incomplete food entries.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Detecting overlapping meal and glucose patterns.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36119"/>
        <a:ext cx="6151830" cy="2117610"/>
      </dsp:txXfrm>
    </dsp:sp>
    <dsp:sp modelId="{28E422A3-18FA-4D0B-BF3A-1523B33574B7}">
      <dsp:nvSpPr>
        <dsp:cNvPr id="0" name=""/>
        <dsp:cNvSpPr/>
      </dsp:nvSpPr>
      <dsp:spPr>
        <a:xfrm>
          <a:off x="0" y="2853729"/>
          <a:ext cx="6151830" cy="725399"/>
        </a:xfrm>
        <a:prstGeom prst="roundRect">
          <a:avLst/>
        </a:prstGeom>
        <a:solidFill>
          <a:schemeClr val="accent2">
            <a:hueOff val="1505606"/>
            <a:satOff val="-1031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11" y="2889140"/>
        <a:ext cx="6081008" cy="654577"/>
      </dsp:txXfrm>
    </dsp:sp>
    <dsp:sp modelId="{014C6D2F-7A52-4B37-BDE6-8BCFADBE1DD1}">
      <dsp:nvSpPr>
        <dsp:cNvPr id="0" name=""/>
        <dsp:cNvSpPr/>
      </dsp:nvSpPr>
      <dsp:spPr>
        <a:xfrm>
          <a:off x="0" y="3579129"/>
          <a:ext cx="6151830" cy="211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format-specific parsers for diverse file types.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Advanced missing data imputation techniques.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spike detection algorithm for accurate timing.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79129"/>
        <a:ext cx="6151830" cy="2117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135D8-1BCA-4D83-9C60-B1C9E6197D0E}">
      <dsp:nvSpPr>
        <dsp:cNvPr id="0" name=""/>
        <dsp:cNvSpPr/>
      </dsp:nvSpPr>
      <dsp:spPr>
        <a:xfrm>
          <a:off x="1171223" y="1444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E9D62-7F52-4010-8942-60F91F6A1777}">
      <dsp:nvSpPr>
        <dsp:cNvPr id="0" name=""/>
        <dsp:cNvSpPr/>
      </dsp:nvSpPr>
      <dsp:spPr>
        <a:xfrm>
          <a:off x="1383286" y="213506"/>
          <a:ext cx="570937" cy="5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CB24-67C3-4700-B977-3B59F3EC5164}">
      <dsp:nvSpPr>
        <dsp:cNvPr id="0" name=""/>
        <dsp:cNvSpPr/>
      </dsp:nvSpPr>
      <dsp:spPr>
        <a:xfrm>
          <a:off x="853130" y="1306444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Feature Engineering</a:t>
          </a:r>
          <a:endParaRPr lang="en-US" sz="1100" kern="1200"/>
        </a:p>
      </dsp:txBody>
      <dsp:txXfrm>
        <a:off x="853130" y="1306444"/>
        <a:ext cx="1631250" cy="693281"/>
      </dsp:txXfrm>
    </dsp:sp>
    <dsp:sp modelId="{61F6E0FA-A2BB-42F0-895D-58846BAF409F}">
      <dsp:nvSpPr>
        <dsp:cNvPr id="0" name=""/>
        <dsp:cNvSpPr/>
      </dsp:nvSpPr>
      <dsp:spPr>
        <a:xfrm>
          <a:off x="3087942" y="1444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9450D-5749-4BD5-BAF9-369EB4552437}">
      <dsp:nvSpPr>
        <dsp:cNvPr id="0" name=""/>
        <dsp:cNvSpPr/>
      </dsp:nvSpPr>
      <dsp:spPr>
        <a:xfrm>
          <a:off x="3300005" y="213506"/>
          <a:ext cx="570937" cy="5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28BC0-9560-48B1-97A9-AAD5F9D2C466}">
      <dsp:nvSpPr>
        <dsp:cNvPr id="0" name=""/>
        <dsp:cNvSpPr/>
      </dsp:nvSpPr>
      <dsp:spPr>
        <a:xfrm>
          <a:off x="2769848" y="1306444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Temporal features: Meal timing, day of the week, and fasting duration.</a:t>
          </a:r>
          <a:endParaRPr lang="en-US" sz="1100" kern="1200"/>
        </a:p>
      </dsp:txBody>
      <dsp:txXfrm>
        <a:off x="2769848" y="1306444"/>
        <a:ext cx="1631250" cy="693281"/>
      </dsp:txXfrm>
    </dsp:sp>
    <dsp:sp modelId="{A8370E2B-2CAE-4673-84F6-5B8DEAD12E02}">
      <dsp:nvSpPr>
        <dsp:cNvPr id="0" name=""/>
        <dsp:cNvSpPr/>
      </dsp:nvSpPr>
      <dsp:spPr>
        <a:xfrm>
          <a:off x="5004661" y="1444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A001E-2C11-4196-95B7-A9DE93F236C8}">
      <dsp:nvSpPr>
        <dsp:cNvPr id="0" name=""/>
        <dsp:cNvSpPr/>
      </dsp:nvSpPr>
      <dsp:spPr>
        <a:xfrm>
          <a:off x="5216723" y="213506"/>
          <a:ext cx="570937" cy="5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41B90-A444-481F-ABD6-6D8E5058F216}">
      <dsp:nvSpPr>
        <dsp:cNvPr id="0" name=""/>
        <dsp:cNvSpPr/>
      </dsp:nvSpPr>
      <dsp:spPr>
        <a:xfrm>
          <a:off x="4686567" y="1306444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Food features: Macronutrient composition, portion sizes, and combinations.</a:t>
          </a:r>
          <a:endParaRPr lang="en-US" sz="1100" kern="1200"/>
        </a:p>
      </dsp:txBody>
      <dsp:txXfrm>
        <a:off x="4686567" y="1306444"/>
        <a:ext cx="1631250" cy="693281"/>
      </dsp:txXfrm>
    </dsp:sp>
    <dsp:sp modelId="{9498C21E-E094-4E65-8D1F-4A8D853DD605}">
      <dsp:nvSpPr>
        <dsp:cNvPr id="0" name=""/>
        <dsp:cNvSpPr/>
      </dsp:nvSpPr>
      <dsp:spPr>
        <a:xfrm>
          <a:off x="6921380" y="1444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15F2B-42AD-4FF2-BEE5-F0307D80340E}">
      <dsp:nvSpPr>
        <dsp:cNvPr id="0" name=""/>
        <dsp:cNvSpPr/>
      </dsp:nvSpPr>
      <dsp:spPr>
        <a:xfrm>
          <a:off x="7133442" y="213506"/>
          <a:ext cx="570937" cy="570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71D8-1190-4A2B-B08D-BB4B06713AAA}">
      <dsp:nvSpPr>
        <dsp:cNvPr id="0" name=""/>
        <dsp:cNvSpPr/>
      </dsp:nvSpPr>
      <dsp:spPr>
        <a:xfrm>
          <a:off x="6603286" y="1306444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Model Training</a:t>
          </a:r>
          <a:endParaRPr lang="en-US" sz="1100" kern="1200"/>
        </a:p>
      </dsp:txBody>
      <dsp:txXfrm>
        <a:off x="6603286" y="1306444"/>
        <a:ext cx="1631250" cy="693281"/>
      </dsp:txXfrm>
    </dsp:sp>
    <dsp:sp modelId="{F2F8B78A-92A4-400E-8B36-F1B48934B5FF}">
      <dsp:nvSpPr>
        <dsp:cNvPr id="0" name=""/>
        <dsp:cNvSpPr/>
      </dsp:nvSpPr>
      <dsp:spPr>
        <a:xfrm>
          <a:off x="8838098" y="1444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36ED7-19AC-4A04-BF0E-8A2445331BC3}">
      <dsp:nvSpPr>
        <dsp:cNvPr id="0" name=""/>
        <dsp:cNvSpPr/>
      </dsp:nvSpPr>
      <dsp:spPr>
        <a:xfrm>
          <a:off x="9050161" y="213506"/>
          <a:ext cx="570937" cy="570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49E5E-2730-4FDD-B40B-B43917E29EE7}">
      <dsp:nvSpPr>
        <dsp:cNvPr id="0" name=""/>
        <dsp:cNvSpPr/>
      </dsp:nvSpPr>
      <dsp:spPr>
        <a:xfrm>
          <a:off x="8520005" y="1306444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Algorithm: Random Forest and Logistic Regression for binary classification (spike vs. no spike).</a:t>
          </a:r>
          <a:endParaRPr lang="en-US" sz="1100" kern="1200" dirty="0"/>
        </a:p>
      </dsp:txBody>
      <dsp:txXfrm>
        <a:off x="8520005" y="1306444"/>
        <a:ext cx="1631250" cy="693281"/>
      </dsp:txXfrm>
    </dsp:sp>
    <dsp:sp modelId="{E62B2B78-E154-4C74-81F2-72E53867D71B}">
      <dsp:nvSpPr>
        <dsp:cNvPr id="0" name=""/>
        <dsp:cNvSpPr/>
      </dsp:nvSpPr>
      <dsp:spPr>
        <a:xfrm>
          <a:off x="4046301" y="2407538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BDFAD-8CCB-4C18-889A-6695174A3BCC}">
      <dsp:nvSpPr>
        <dsp:cNvPr id="0" name=""/>
        <dsp:cNvSpPr/>
      </dsp:nvSpPr>
      <dsp:spPr>
        <a:xfrm>
          <a:off x="4258364" y="2619600"/>
          <a:ext cx="570937" cy="5709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8F48B-CEB0-4BEC-B24C-1FF661C22CEE}">
      <dsp:nvSpPr>
        <dsp:cNvPr id="0" name=""/>
        <dsp:cNvSpPr/>
      </dsp:nvSpPr>
      <dsp:spPr>
        <a:xfrm>
          <a:off x="3728208" y="3712538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Data split: 70% training, 15% validation, 15% testing.</a:t>
          </a:r>
          <a:endParaRPr lang="en-US" sz="1100" kern="1200"/>
        </a:p>
      </dsp:txBody>
      <dsp:txXfrm>
        <a:off x="3728208" y="3712538"/>
        <a:ext cx="1631250" cy="693281"/>
      </dsp:txXfrm>
    </dsp:sp>
    <dsp:sp modelId="{2A084AED-7AC8-401B-820D-B302A3E420AB}">
      <dsp:nvSpPr>
        <dsp:cNvPr id="0" name=""/>
        <dsp:cNvSpPr/>
      </dsp:nvSpPr>
      <dsp:spPr>
        <a:xfrm>
          <a:off x="5963020" y="2407538"/>
          <a:ext cx="995062" cy="995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FDDD7-490C-4471-82F3-5C7A35A5C00E}">
      <dsp:nvSpPr>
        <dsp:cNvPr id="0" name=""/>
        <dsp:cNvSpPr/>
      </dsp:nvSpPr>
      <dsp:spPr>
        <a:xfrm>
          <a:off x="6175083" y="2619600"/>
          <a:ext cx="570937" cy="5709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B86B-A05F-439E-83AF-BAD79C279999}">
      <dsp:nvSpPr>
        <dsp:cNvPr id="0" name=""/>
        <dsp:cNvSpPr/>
      </dsp:nvSpPr>
      <dsp:spPr>
        <a:xfrm>
          <a:off x="5644926" y="3712538"/>
          <a:ext cx="1631250" cy="69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Metrics: Precision, recall, and AUC.</a:t>
          </a:r>
          <a:endParaRPr lang="en-US" sz="1100" kern="1200"/>
        </a:p>
      </dsp:txBody>
      <dsp:txXfrm>
        <a:off x="5644926" y="3712538"/>
        <a:ext cx="1631250" cy="6932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157E-DFE7-4779-AC4B-977608BE4EE3}">
      <dsp:nvSpPr>
        <dsp:cNvPr id="0" name=""/>
        <dsp:cNvSpPr/>
      </dsp:nvSpPr>
      <dsp:spPr>
        <a:xfrm rot="5400000">
          <a:off x="1302069" y="1000571"/>
          <a:ext cx="1566821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6B93-4B1D-4643-8023-C61FCF46DD63}">
      <dsp:nvSpPr>
        <dsp:cNvPr id="0" name=""/>
        <dsp:cNvSpPr/>
      </dsp:nvSpPr>
      <dsp:spPr>
        <a:xfrm>
          <a:off x="1662398" y="471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Red Foods (Spike-Causing)</a:t>
          </a:r>
          <a:endParaRPr lang="en-US" sz="1600" kern="1200"/>
        </a:p>
      </dsp:txBody>
      <dsp:txXfrm>
        <a:off x="1699271" y="37344"/>
        <a:ext cx="2024502" cy="1185202"/>
      </dsp:txXfrm>
    </dsp:sp>
    <dsp:sp modelId="{9F7C0434-67E4-481C-B98D-BDC9A6E3CFDB}">
      <dsp:nvSpPr>
        <dsp:cNvPr id="0" name=""/>
        <dsp:cNvSpPr/>
      </dsp:nvSpPr>
      <dsp:spPr>
        <a:xfrm rot="5400000">
          <a:off x="1302069" y="2574257"/>
          <a:ext cx="1566821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E6F38-0FA4-406B-B36F-614850378882}">
      <dsp:nvSpPr>
        <dsp:cNvPr id="0" name=""/>
        <dsp:cNvSpPr/>
      </dsp:nvSpPr>
      <dsp:spPr>
        <a:xfrm>
          <a:off x="1662398" y="1574157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Examples: White bread, sugary drinks, pasta.</a:t>
          </a:r>
          <a:endParaRPr lang="en-US" sz="1600" kern="1200"/>
        </a:p>
      </dsp:txBody>
      <dsp:txXfrm>
        <a:off x="1699271" y="1611030"/>
        <a:ext cx="2024502" cy="1185202"/>
      </dsp:txXfrm>
    </dsp:sp>
    <dsp:sp modelId="{B5DD0B1B-4663-40A3-BDCA-3CF720999406}">
      <dsp:nvSpPr>
        <dsp:cNvPr id="0" name=""/>
        <dsp:cNvSpPr/>
      </dsp:nvSpPr>
      <dsp:spPr>
        <a:xfrm>
          <a:off x="2088912" y="3361100"/>
          <a:ext cx="2783805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1C5A7-3C98-4F82-8AF3-102AFE1A4681}">
      <dsp:nvSpPr>
        <dsp:cNvPr id="0" name=""/>
        <dsp:cNvSpPr/>
      </dsp:nvSpPr>
      <dsp:spPr>
        <a:xfrm>
          <a:off x="1662398" y="3147843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Trigger frequent spikes across participants.</a:t>
          </a:r>
          <a:endParaRPr lang="en-US" sz="1600" kern="1200"/>
        </a:p>
      </dsp:txBody>
      <dsp:txXfrm>
        <a:off x="1699271" y="3184716"/>
        <a:ext cx="2024502" cy="1185202"/>
      </dsp:txXfrm>
    </dsp:sp>
    <dsp:sp modelId="{C9E5A358-1F1B-45AD-892A-1C1B4421A1D7}">
      <dsp:nvSpPr>
        <dsp:cNvPr id="0" name=""/>
        <dsp:cNvSpPr/>
      </dsp:nvSpPr>
      <dsp:spPr>
        <a:xfrm rot="16200000">
          <a:off x="4092739" y="2574257"/>
          <a:ext cx="1566821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53685-31FE-43AB-9BFC-3D934AC81668}">
      <dsp:nvSpPr>
        <dsp:cNvPr id="0" name=""/>
        <dsp:cNvSpPr/>
      </dsp:nvSpPr>
      <dsp:spPr>
        <a:xfrm>
          <a:off x="4453068" y="3147843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Green Foods (Spike-Preventing)</a:t>
          </a:r>
          <a:endParaRPr lang="en-US" sz="1600" kern="1200"/>
        </a:p>
      </dsp:txBody>
      <dsp:txXfrm>
        <a:off x="4489941" y="3184716"/>
        <a:ext cx="2024502" cy="1185202"/>
      </dsp:txXfrm>
    </dsp:sp>
    <dsp:sp modelId="{A30C9D39-D0AE-464C-99A1-993F6E42A18B}">
      <dsp:nvSpPr>
        <dsp:cNvPr id="0" name=""/>
        <dsp:cNvSpPr/>
      </dsp:nvSpPr>
      <dsp:spPr>
        <a:xfrm rot="16200000">
          <a:off x="4092739" y="1000571"/>
          <a:ext cx="1566821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90224-1AA3-47DB-8D0F-10FD9C785DA7}">
      <dsp:nvSpPr>
        <dsp:cNvPr id="0" name=""/>
        <dsp:cNvSpPr/>
      </dsp:nvSpPr>
      <dsp:spPr>
        <a:xfrm>
          <a:off x="4453068" y="1574157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Examples: Leafy greens, nuts, lentils.</a:t>
          </a:r>
          <a:endParaRPr lang="en-US" sz="1600" kern="1200"/>
        </a:p>
      </dsp:txBody>
      <dsp:txXfrm>
        <a:off x="4489941" y="1611030"/>
        <a:ext cx="2024502" cy="1185202"/>
      </dsp:txXfrm>
    </dsp:sp>
    <dsp:sp modelId="{ED15E13E-B20E-423F-915F-37E1A90E9206}">
      <dsp:nvSpPr>
        <dsp:cNvPr id="0" name=""/>
        <dsp:cNvSpPr/>
      </dsp:nvSpPr>
      <dsp:spPr>
        <a:xfrm>
          <a:off x="4879582" y="213728"/>
          <a:ext cx="2783805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573F7-838F-46ED-A73D-D74DC5F6866A}">
      <dsp:nvSpPr>
        <dsp:cNvPr id="0" name=""/>
        <dsp:cNvSpPr/>
      </dsp:nvSpPr>
      <dsp:spPr>
        <a:xfrm>
          <a:off x="4453068" y="471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Consistently associated with stable glucose levels.</a:t>
          </a:r>
          <a:endParaRPr lang="en-US" sz="1600" kern="1200"/>
        </a:p>
      </dsp:txBody>
      <dsp:txXfrm>
        <a:off x="4489941" y="37344"/>
        <a:ext cx="2024502" cy="1185202"/>
      </dsp:txXfrm>
    </dsp:sp>
    <dsp:sp modelId="{2EEEE3E3-CE52-476C-8973-ECD95606023C}">
      <dsp:nvSpPr>
        <dsp:cNvPr id="0" name=""/>
        <dsp:cNvSpPr/>
      </dsp:nvSpPr>
      <dsp:spPr>
        <a:xfrm rot="5400000">
          <a:off x="6883409" y="1000571"/>
          <a:ext cx="1566821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91565-8B2F-4933-93A5-97118CB3809B}">
      <dsp:nvSpPr>
        <dsp:cNvPr id="0" name=""/>
        <dsp:cNvSpPr/>
      </dsp:nvSpPr>
      <dsp:spPr>
        <a:xfrm>
          <a:off x="7243738" y="471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Patterns</a:t>
          </a:r>
          <a:endParaRPr lang="en-US" sz="1600" kern="1200"/>
        </a:p>
      </dsp:txBody>
      <dsp:txXfrm>
        <a:off x="7280611" y="37344"/>
        <a:ext cx="2024502" cy="1185202"/>
      </dsp:txXfrm>
    </dsp:sp>
    <dsp:sp modelId="{5F075B74-C94A-4CC9-8AE3-4144F944F2FA}">
      <dsp:nvSpPr>
        <dsp:cNvPr id="0" name=""/>
        <dsp:cNvSpPr/>
      </dsp:nvSpPr>
      <dsp:spPr>
        <a:xfrm rot="5400000">
          <a:off x="6883409" y="2574257"/>
          <a:ext cx="1566821" cy="18884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42A02-A27F-4929-B359-C4A7F49576D4}">
      <dsp:nvSpPr>
        <dsp:cNvPr id="0" name=""/>
        <dsp:cNvSpPr/>
      </dsp:nvSpPr>
      <dsp:spPr>
        <a:xfrm>
          <a:off x="7243738" y="1574157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Breakfast meals had higher spikes than dinner.</a:t>
          </a:r>
          <a:endParaRPr lang="en-US" sz="1600" kern="1200"/>
        </a:p>
      </dsp:txBody>
      <dsp:txXfrm>
        <a:off x="7280611" y="1611030"/>
        <a:ext cx="2024502" cy="1185202"/>
      </dsp:txXfrm>
    </dsp:sp>
    <dsp:sp modelId="{5DA9DB86-EF13-4B03-A89C-1826384DE346}">
      <dsp:nvSpPr>
        <dsp:cNvPr id="0" name=""/>
        <dsp:cNvSpPr/>
      </dsp:nvSpPr>
      <dsp:spPr>
        <a:xfrm>
          <a:off x="7243738" y="3147843"/>
          <a:ext cx="2098248" cy="1258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Mixed meals had more complex responses, requiring advanced models.</a:t>
          </a:r>
          <a:endParaRPr lang="en-US" sz="1600" kern="1200"/>
        </a:p>
      </dsp:txBody>
      <dsp:txXfrm>
        <a:off x="7280611" y="3184716"/>
        <a:ext cx="2024502" cy="11852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CE7A9-0F57-43FE-B3FA-CDC8B9EFF3EA}">
      <dsp:nvSpPr>
        <dsp:cNvPr id="0" name=""/>
        <dsp:cNvSpPr/>
      </dsp:nvSpPr>
      <dsp:spPr>
        <a:xfrm>
          <a:off x="3223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2D486-FBBC-4519-AA42-D4B6A3D044F8}">
      <dsp:nvSpPr>
        <dsp:cNvPr id="0" name=""/>
        <dsp:cNvSpPr/>
      </dsp:nvSpPr>
      <dsp:spPr>
        <a:xfrm>
          <a:off x="258989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Data Handling</a:t>
          </a:r>
          <a:endParaRPr lang="en-US" sz="2100" kern="1200"/>
        </a:p>
      </dsp:txBody>
      <dsp:txXfrm>
        <a:off x="301801" y="1637081"/>
        <a:ext cx="2216269" cy="1376078"/>
      </dsp:txXfrm>
    </dsp:sp>
    <dsp:sp modelId="{BEC0535A-4AAA-4BC5-AF96-CAFC610851CC}">
      <dsp:nvSpPr>
        <dsp:cNvPr id="0" name=""/>
        <dsp:cNvSpPr/>
      </dsp:nvSpPr>
      <dsp:spPr>
        <a:xfrm>
          <a:off x="2816649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44764-1955-431C-BA94-19FA6493ADC5}">
      <dsp:nvSpPr>
        <dsp:cNvPr id="0" name=""/>
        <dsp:cNvSpPr/>
      </dsp:nvSpPr>
      <dsp:spPr>
        <a:xfrm>
          <a:off x="3072415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Robust file parsing across different formats.</a:t>
          </a:r>
          <a:endParaRPr lang="en-US" sz="2100" kern="1200"/>
        </a:p>
      </dsp:txBody>
      <dsp:txXfrm>
        <a:off x="3115227" y="1637081"/>
        <a:ext cx="2216269" cy="1376078"/>
      </dsp:txXfrm>
    </dsp:sp>
    <dsp:sp modelId="{CC818245-2462-4AA0-B286-260234AA01EB}">
      <dsp:nvSpPr>
        <dsp:cNvPr id="0" name=""/>
        <dsp:cNvSpPr/>
      </dsp:nvSpPr>
      <dsp:spPr>
        <a:xfrm>
          <a:off x="5630075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C7D25-4EC4-4E6A-A9F2-80E52614DE60}">
      <dsp:nvSpPr>
        <dsp:cNvPr id="0" name=""/>
        <dsp:cNvSpPr/>
      </dsp:nvSpPr>
      <dsp:spPr>
        <a:xfrm>
          <a:off x="5885841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Novel Spike Detection Algorithm</a:t>
          </a:r>
          <a:endParaRPr lang="en-US" sz="2100" kern="1200"/>
        </a:p>
      </dsp:txBody>
      <dsp:txXfrm>
        <a:off x="5928653" y="1637081"/>
        <a:ext cx="2216269" cy="1376078"/>
      </dsp:txXfrm>
    </dsp:sp>
    <dsp:sp modelId="{F8547C2E-4843-4D8D-A7D6-025E27DF69CC}">
      <dsp:nvSpPr>
        <dsp:cNvPr id="0" name=""/>
        <dsp:cNvSpPr/>
      </dsp:nvSpPr>
      <dsp:spPr>
        <a:xfrm>
          <a:off x="8443501" y="1351291"/>
          <a:ext cx="2301893" cy="14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C34FF-92EA-46D7-88CB-F6A92CA188D5}">
      <dsp:nvSpPr>
        <dsp:cNvPr id="0" name=""/>
        <dsp:cNvSpPr/>
      </dsp:nvSpPr>
      <dsp:spPr>
        <a:xfrm>
          <a:off x="8699267" y="1594269"/>
          <a:ext cx="2301893" cy="1461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Dynamically adjusts for individual baselines.</a:t>
          </a:r>
          <a:endParaRPr lang="en-US" sz="2100" kern="1200"/>
        </a:p>
      </dsp:txBody>
      <dsp:txXfrm>
        <a:off x="8742079" y="1637081"/>
        <a:ext cx="2216269" cy="1376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C0452-CF81-409B-9513-746787D9CE28}">
      <dsp:nvSpPr>
        <dsp:cNvPr id="0" name=""/>
        <dsp:cNvSpPr/>
      </dsp:nvSpPr>
      <dsp:spPr>
        <a:xfrm>
          <a:off x="320751" y="0"/>
          <a:ext cx="5622160" cy="562216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41BA-93A7-42B9-BD7D-536FE0EEDD85}">
      <dsp:nvSpPr>
        <dsp:cNvPr id="0" name=""/>
        <dsp:cNvSpPr/>
      </dsp:nvSpPr>
      <dsp:spPr>
        <a:xfrm>
          <a:off x="854856" y="534105"/>
          <a:ext cx="2192642" cy="2192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Mobile Integration</a:t>
          </a:r>
          <a:endParaRPr lang="en-US" sz="2400" kern="1200"/>
        </a:p>
      </dsp:txBody>
      <dsp:txXfrm>
        <a:off x="961892" y="641141"/>
        <a:ext cx="1978570" cy="1978570"/>
      </dsp:txXfrm>
    </dsp:sp>
    <dsp:sp modelId="{4DB6E5C2-948A-45EE-8EF0-AE627B4DD909}">
      <dsp:nvSpPr>
        <dsp:cNvPr id="0" name=""/>
        <dsp:cNvSpPr/>
      </dsp:nvSpPr>
      <dsp:spPr>
        <a:xfrm>
          <a:off x="3216163" y="534105"/>
          <a:ext cx="2192642" cy="2192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Real-time notifications for meal choices.</a:t>
          </a:r>
          <a:endParaRPr lang="en-US" sz="2400" kern="1200"/>
        </a:p>
      </dsp:txBody>
      <dsp:txXfrm>
        <a:off x="3323199" y="641141"/>
        <a:ext cx="1978570" cy="1978570"/>
      </dsp:txXfrm>
    </dsp:sp>
    <dsp:sp modelId="{8BD4F412-A063-4214-8660-5C8F32D55EB9}">
      <dsp:nvSpPr>
        <dsp:cNvPr id="0" name=""/>
        <dsp:cNvSpPr/>
      </dsp:nvSpPr>
      <dsp:spPr>
        <a:xfrm>
          <a:off x="854856" y="2895412"/>
          <a:ext cx="2192642" cy="2192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Advanced Modeling</a:t>
          </a:r>
          <a:endParaRPr lang="en-US" sz="2400" kern="1200"/>
        </a:p>
      </dsp:txBody>
      <dsp:txXfrm>
        <a:off x="961892" y="3002448"/>
        <a:ext cx="1978570" cy="1978570"/>
      </dsp:txXfrm>
    </dsp:sp>
    <dsp:sp modelId="{C36B9ADB-7C93-48F0-ABE4-3F684BE3745B}">
      <dsp:nvSpPr>
        <dsp:cNvPr id="0" name=""/>
        <dsp:cNvSpPr/>
      </dsp:nvSpPr>
      <dsp:spPr>
        <a:xfrm>
          <a:off x="3216163" y="2895412"/>
          <a:ext cx="2192642" cy="2192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Deploying neural networks for enhanced accuracy.</a:t>
          </a:r>
          <a:endParaRPr lang="en-US" sz="2400" kern="1200"/>
        </a:p>
      </dsp:txBody>
      <dsp:txXfrm>
        <a:off x="3323199" y="3002448"/>
        <a:ext cx="1978570" cy="1978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84B3B-67EE-4CEB-B170-E5AA9BD26C7F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0375-7788-466E-87FC-A209F532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Individuals gain actionable insights to make better food choices.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C0375-7788-466E-87FC-A209F532AC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3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34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1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339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9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3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61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8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95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8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121F6-A906-A962-6226-279669834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Blood Glucose Modeling: Understanding Food-Glucose Relationships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9A087-B453-C066-D156-3A42A24A5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10527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for Personalized Nutrition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2" name="Picture 81" descr="Red blood cells suspended in mid-air">
            <a:extLst>
              <a:ext uri="{FF2B5EF4-FFF2-40B4-BE49-F238E27FC236}">
                <a16:creationId xmlns:a16="http://schemas.microsoft.com/office/drawing/2014/main" id="{24CAB7FF-F984-7B3F-1E08-7296A1BE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81" r="28753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CA4764-A578-8FDD-AA54-4722DA2F8F79}"/>
              </a:ext>
            </a:extLst>
          </p:cNvPr>
          <p:cNvSpPr txBox="1"/>
          <p:nvPr/>
        </p:nvSpPr>
        <p:spPr>
          <a:xfrm rot="10800000" flipV="1">
            <a:off x="592142" y="5267857"/>
            <a:ext cx="4101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Nikhil Vegi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Jagadev Veeranki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Ramakrishna Puttagunta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Manas Sai Varma Vatsavai</a:t>
            </a:r>
          </a:p>
        </p:txBody>
      </p:sp>
    </p:spTree>
    <p:extLst>
      <p:ext uri="{BB962C8B-B14F-4D97-AF65-F5344CB8AC3E}">
        <p14:creationId xmlns:p14="http://schemas.microsoft.com/office/powerpoint/2010/main" val="15456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2CCD6-D35F-B312-0178-D6D087C5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39" y="23757"/>
            <a:ext cx="4663649" cy="145509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Pipeline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AA1E830-77D5-298C-9E89-343DE3D41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1531094"/>
            <a:ext cx="5428063" cy="53553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validation and automated error detection.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Preparation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values, outliers, and duplicate entries.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zone normalization.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glucose metrics (e.g., spike frequency, peak intensity).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pre- and post-meal glucose trends.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Spike Detection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Threshold: Glucose above 140 mg/dL for more than 15 minutes.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Categorized spikes into mild, moderate, and severe.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5B26A0C-2C6E-721F-2691-98B15DE2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83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D11E7-48F0-6FA1-8A56-E3A244BC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&amp; Solutions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EE029-F2D4-D467-96E2-AA64ACFA6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30728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68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2FE6E-4375-ECC7-5ED7-1FDCA113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92037"/>
            <a:ext cx="7602283" cy="145509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Methodology</a:t>
            </a:r>
            <a:br>
              <a:rPr lang="en-IN" b="1" dirty="0"/>
            </a:br>
            <a:endParaRPr lang="en-IN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684DD54C-46DF-74E2-A710-C189A8956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888" y="2250421"/>
            <a:ext cx="7602283" cy="45991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Spike Detection Algorithm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for a spike: Glucose &gt; 140 mg/dL sustained for ≥15 minutes.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Post-meal analysis window: Up to 120 minutes.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Food-Glucose Correlation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Pre-meal baseline (-30 minutes) compared to post-meal readings.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high-risk combinations and individual response patterns.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ANOVA to detect significant food-glucose relationships.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Measured spike severity and duration across food categories.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05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DF98D-B284-BACE-ACBD-CE223340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</a:t>
            </a:r>
          </a:p>
        </p:txBody>
      </p:sp>
      <p:grpSp>
        <p:nvGrpSpPr>
          <p:cNvPr id="47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A297DBD-3C47-2A2A-950D-E0E769E4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25399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93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8E25A-39CD-A26E-BF9B-F88CBCC5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D564DD1E-0D4B-5BCB-3FE2-48D46F2F8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482442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38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A6BC4-CAA6-9034-E9B0-AE585FC8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Variations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5FD623D2-47CB-08A8-6520-A9AAA674A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566263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Patterns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Morning vs. evening glucose sensitivity.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with lower variability had fewer spikes overall.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Influence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Pre-meal exercise reduced spikes in 40% of participants.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of an electromagnetic radiation">
            <a:extLst>
              <a:ext uri="{FF2B5EF4-FFF2-40B4-BE49-F238E27FC236}">
                <a16:creationId xmlns:a16="http://schemas.microsoft.com/office/drawing/2014/main" id="{1AEB7CFD-31A7-91A4-E26F-542AD99E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07" r="21796" b="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41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50E5-027D-32DD-6E41-50DF4CF4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3421306-E51D-C7E3-DF36-FC5266653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4663649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Tailored meal plans to avoid red foods and incorporate green foods.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Integration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 for caregivers and integration with existing medical dashboards.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0" name="Graphic 49" descr="Fork and knife">
            <a:extLst>
              <a:ext uri="{FF2B5EF4-FFF2-40B4-BE49-F238E27FC236}">
                <a16:creationId xmlns:a16="http://schemas.microsoft.com/office/drawing/2014/main" id="{09BBB11C-2FF3-8818-BF8C-043EA9222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7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26C6-B7CC-9817-3B29-8AD5E50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Innovations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61C9FAC-9DCE-57D9-9017-E9299AA8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434476"/>
              </p:ext>
            </p:extLst>
          </p:nvPr>
        </p:nvGraphicFramePr>
        <p:xfrm>
          <a:off x="525462" y="1821580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46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C4FC-2036-6605-73EF-C45BD75A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105" y="501650"/>
            <a:ext cx="4266544" cy="2998295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510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12DCBC9-3A07-0D31-2BEC-BA698BD00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340951"/>
              </p:ext>
            </p:extLst>
          </p:nvPr>
        </p:nvGraphicFramePr>
        <p:xfrm>
          <a:off x="525719" y="593834"/>
          <a:ext cx="6263662" cy="562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49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92B93-56F3-A5B0-23AC-1F76B281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3550FC-2227-B212-5751-0FC960606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394968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91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7A2D5-309D-3B4A-76DA-F5453A7B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B80C9-AEC2-0870-9176-58DF55657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16469"/>
              </p:ext>
            </p:extLst>
          </p:nvPr>
        </p:nvGraphicFramePr>
        <p:xfrm>
          <a:off x="5068561" y="600259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45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B5FFB-8B05-3FAC-4DCE-E4C6870B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4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0D052F45-E879-00E9-CD3E-26EBB23C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5974872" y="1797100"/>
            <a:ext cx="5677184" cy="3194214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5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E6732-7AB9-35FB-CA27-C032BB62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56" y="752261"/>
            <a:ext cx="10077557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IN" dirty="0"/>
              <a:t>: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CDF9013-F0D8-5E31-2FCA-256BF7112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29813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1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BE1F-EB10-3D4B-EC38-C0D165F1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900280"/>
            <a:ext cx="10077557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53D5-7F54-46C5-E7A3-EA6CC5DC0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3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4923D-120A-2B5A-5D6C-B680841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Significance</a:t>
            </a:r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299DC87-E737-60DA-69E0-79D1B4A59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99993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51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9BDC3-BE5C-CD9E-57EF-B3F8FA7C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2" y="987000"/>
            <a:ext cx="4663649" cy="56554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Significance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5FFB-5BBC-19CB-0994-DF594CA0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63" y="1574139"/>
            <a:ext cx="5875148" cy="506233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Benefits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Glucose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Individuals gain actionable insights to make better food choices.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 of Life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Reduces the risk of long-term complications, enabling healthier living.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Through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Personalized recommendations help individuals feel more in control of their health.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Value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Analysis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Introduces new methods for studying food-glucose relationships.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Medicine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Leverages predictive models to identify trends and provide actionable outcomes.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100000"/>
              </a:lnSpc>
            </a:pPr>
            <a:endParaRPr lang="en-IN" sz="1300" dirty="0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F09A3802-58C2-9643-27B0-AF52F10A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04" r="16403" b="-1"/>
          <a:stretch/>
        </p:blipFill>
        <p:spPr>
          <a:xfrm>
            <a:off x="6447530" y="552793"/>
            <a:ext cx="4672711" cy="5661456"/>
          </a:xfrm>
          <a:prstGeom prst="rect">
            <a:avLst/>
          </a:prstGeom>
        </p:spPr>
      </p:pic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3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82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4571-07A4-A051-C298-EF7B294F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"/>
            <a:ext cx="10077557" cy="7870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E8D2-7670-9777-5E86-AC642040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865448"/>
            <a:ext cx="10077557" cy="18603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Glucose Monitoring (CGM)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 size: 30 participants, ~288 readings/day/person.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2–4 weeks per participant.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 Excel with timestamped glucose readings.</a:t>
            </a:r>
          </a:p>
          <a:p>
            <a:endParaRPr lang="en-IN" dirty="0"/>
          </a:p>
        </p:txBody>
      </p:sp>
      <p:pic>
        <p:nvPicPr>
          <p:cNvPr id="5" name="Picture 4" descr="A close-up of a table&#10;&#10;Description automatically generated">
            <a:extLst>
              <a:ext uri="{FF2B5EF4-FFF2-40B4-BE49-F238E27FC236}">
                <a16:creationId xmlns:a16="http://schemas.microsoft.com/office/drawing/2014/main" id="{29CE2D59-3A07-4EB3-7AD5-3C1DABCB7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160"/>
            <a:ext cx="11895909" cy="38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D8510-B79D-65D8-868A-5FFBB9B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Diary Data</a:t>
            </a:r>
          </a:p>
        </p:txBody>
      </p:sp>
      <p:grpSp>
        <p:nvGrpSpPr>
          <p:cNvPr id="4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D05CD9C-6CC6-ED6B-DC49-2EE1CAF4B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4040" y="1"/>
            <a:ext cx="5174702" cy="21540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records of meals, portion sizes, and ingredients.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Format: Excel and Word files with meal timestamps.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3332B8-430C-743D-BA26-BC15818A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356"/>
            <a:ext cx="12204975" cy="4976643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76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DB19-2D7C-4066-95EC-877A5890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11" y="135228"/>
            <a:ext cx="5566263" cy="5698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856E-BB44-0DCF-FCB3-13315042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3" y="840281"/>
            <a:ext cx="5869577" cy="5882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 with 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for version control.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Libraries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handling and processing.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Machine learning algorithms.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Matplotlib, seaborn: Visualization.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python-docx: File handling.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for debugging and tracking errors.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for time-series synchronization.</a:t>
            </a:r>
          </a:p>
          <a:p>
            <a:pPr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5" name="Picture 4" descr="Hexagon network on a blue background">
            <a:extLst>
              <a:ext uri="{FF2B5EF4-FFF2-40B4-BE49-F238E27FC236}">
                <a16:creationId xmlns:a16="http://schemas.microsoft.com/office/drawing/2014/main" id="{16DC2A58-35AE-2777-98C5-FBC0F2DB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0" r="46279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85461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52B4D"/>
      </a:accent1>
      <a:accent2>
        <a:srgbClr val="D34419"/>
      </a:accent2>
      <a:accent3>
        <a:srgbClr val="D69928"/>
      </a:accent3>
      <a:accent4>
        <a:srgbClr val="A1AB14"/>
      </a:accent4>
      <a:accent5>
        <a:srgbClr val="6EB522"/>
      </a:accent5>
      <a:accent6>
        <a:srgbClr val="27BD16"/>
      </a:accent6>
      <a:hlink>
        <a:srgbClr val="319380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885</Words>
  <Application>Microsoft Office PowerPoint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Avenir Next LT Pro</vt:lpstr>
      <vt:lpstr>Avenir Next LT Pro Light</vt:lpstr>
      <vt:lpstr>Georgia Pro Semibold</vt:lpstr>
      <vt:lpstr>Times New Roman</vt:lpstr>
      <vt:lpstr>RocaVTI</vt:lpstr>
      <vt:lpstr>Predictive Blood Glucose Modeling: Understanding Food-Glucose Relationships</vt:lpstr>
      <vt:lpstr>Project Overview</vt:lpstr>
      <vt:lpstr>Key Objectives:</vt:lpstr>
      <vt:lpstr>Expected Outcomes</vt:lpstr>
      <vt:lpstr>Project Significance</vt:lpstr>
      <vt:lpstr>Project Significance</vt:lpstr>
      <vt:lpstr>Data Source</vt:lpstr>
      <vt:lpstr>Food Diary Data</vt:lpstr>
      <vt:lpstr>Technical Architecture</vt:lpstr>
      <vt:lpstr>Data Processing Pipeline</vt:lpstr>
      <vt:lpstr>Key Challenges &amp; Solutions</vt:lpstr>
      <vt:lpstr>Analysis Methodology </vt:lpstr>
      <vt:lpstr>Machine Learning Approach</vt:lpstr>
      <vt:lpstr>Key Findings</vt:lpstr>
      <vt:lpstr>Individual Variations</vt:lpstr>
      <vt:lpstr>Real-World Applications</vt:lpstr>
      <vt:lpstr>Technical Innovations</vt:lpstr>
      <vt:lpstr>Future Enhancements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Nikhil Vegi</dc:creator>
  <cp:lastModifiedBy>Sai Nikhil Vegi</cp:lastModifiedBy>
  <cp:revision>2</cp:revision>
  <dcterms:created xsi:type="dcterms:W3CDTF">2024-11-21T21:34:19Z</dcterms:created>
  <dcterms:modified xsi:type="dcterms:W3CDTF">2024-11-22T15:44:31Z</dcterms:modified>
</cp:coreProperties>
</file>