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7" r:id="rId2"/>
    <p:sldId id="258" r:id="rId3"/>
    <p:sldId id="259" r:id="rId4"/>
    <p:sldId id="260" r:id="rId5"/>
    <p:sldId id="261" r:id="rId6"/>
    <p:sldId id="262" r:id="rId7"/>
    <p:sldId id="263" r:id="rId8"/>
    <p:sldId id="264" r:id="rId9"/>
    <p:sldId id="265"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52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014F22-FEC6-4C19-B837-A56338DF903A}" type="datetimeFigureOut">
              <a:rPr lang="en-US" smtClean="0"/>
              <a:t>3/8/2021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398718-CD30-4857-A6B3-322B2EBCEDC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31"/>
          <p:cNvSpPr>
            <a:spLocks noGrp="1" noChangeArrowheads="1"/>
          </p:cNvSpPr>
          <p:nvPr>
            <p:ph type="sldNum" sz="quarter" idx="5"/>
          </p:nvPr>
        </p:nvSpPr>
        <p:spPr>
          <a:noFill/>
        </p:spPr>
        <p:txBody>
          <a:bodyPr/>
          <a:lstStyle/>
          <a:p>
            <a:fld id="{A601C3D8-F94E-4F16-8004-82D29144A0C3}" type="slidenum">
              <a:rPr lang="en-US">
                <a:solidFill>
                  <a:prstClr val="black"/>
                </a:solidFill>
              </a:rPr>
              <a:pPr/>
              <a:t>1</a:t>
            </a:fld>
            <a:endParaRPr lang="en-US">
              <a:solidFill>
                <a:prstClr val="black"/>
              </a:solidFill>
            </a:endParaRPr>
          </a:p>
        </p:txBody>
      </p:sp>
      <p:sp>
        <p:nvSpPr>
          <p:cNvPr id="56323" name="Rectangle 2"/>
          <p:cNvSpPr>
            <a:spLocks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r>
              <a:rPr lang="en-US" smtClean="0"/>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1">
          <a:gsLst>
            <a:gs pos="0">
              <a:srgbClr val="242424"/>
            </a:gs>
            <a:gs pos="30000">
              <a:srgbClr val="2D2D2D"/>
            </a:gs>
            <a:gs pos="100000">
              <a:srgbClr val="7D7D7D"/>
            </a:gs>
          </a:gsLst>
          <a:lin ang="12960000"/>
        </a:gradFill>
        <a:effectLst/>
      </p:bgPr>
    </p:bg>
    <p:spTree>
      <p:nvGrpSpPr>
        <p:cNvPr id="1" name=""/>
        <p:cNvGrpSpPr/>
        <p:nvPr/>
      </p:nvGrpSpPr>
      <p:grpSpPr>
        <a:xfrm>
          <a:off x="0" y="0"/>
          <a:ext cx="0" cy="0"/>
          <a:chOff x="0" y="0"/>
          <a:chExt cx="0" cy="0"/>
        </a:xfrm>
      </p:grpSpPr>
      <p:sp>
        <p:nvSpPr>
          <p:cNvPr id="4" name="Freeform 3"/>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base">
              <a:spcBef>
                <a:spcPct val="0"/>
              </a:spcBef>
              <a:spcAft>
                <a:spcPct val="0"/>
              </a:spcAft>
              <a:defRPr/>
            </a:pPr>
            <a:endParaRPr lang="en-US">
              <a:solidFill>
                <a:prstClr val="white"/>
              </a:solidFill>
              <a:latin typeface="Garamond" pitchFamily="18" charset="0"/>
              <a:cs typeface="Arial" pitchFamily="34" charset="0"/>
            </a:endParaRPr>
          </a:p>
        </p:txBody>
      </p:sp>
      <p:sp>
        <p:nvSpPr>
          <p:cNvPr id="5" name="Freeform 4"/>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base">
              <a:spcBef>
                <a:spcPct val="0"/>
              </a:spcBef>
              <a:spcAft>
                <a:spcPct val="0"/>
              </a:spcAft>
              <a:defRPr/>
            </a:pPr>
            <a:endParaRPr lang="en-US">
              <a:solidFill>
                <a:prstClr val="white"/>
              </a:solidFill>
              <a:latin typeface="Garamond" pitchFamily="18" charset="0"/>
              <a:cs typeface="Arial" pitchFamily="34" charset="0"/>
            </a:endParaRPr>
          </a:p>
        </p:txBody>
      </p:sp>
      <p:sp>
        <p:nvSpPr>
          <p:cNvPr id="9" name="Title 8"/>
          <p:cNvSpPr>
            <a:spLocks noGrp="1"/>
          </p:cNvSpPr>
          <p:nvPr>
            <p:ph type="ctrTitle"/>
          </p:nvPr>
        </p:nvSpPr>
        <p:spPr>
          <a:xfrm>
            <a:off x="429064" y="3337560"/>
            <a:ext cx="6480048" cy="2301240"/>
          </a:xfrm>
        </p:spPr>
        <p:txBody>
          <a:bodyPr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6" name="Date Placeholder 29"/>
          <p:cNvSpPr>
            <a:spLocks noGrp="1"/>
          </p:cNvSpPr>
          <p:nvPr>
            <p:ph type="dt" sz="half" idx="10"/>
          </p:nvPr>
        </p:nvSpPr>
        <p:spPr/>
        <p:txBody>
          <a:bodyPr/>
          <a:lstStyle>
            <a:lvl1pPr>
              <a:defRPr/>
            </a:lvl1pPr>
          </a:lstStyle>
          <a:p>
            <a:pPr>
              <a:defRPr/>
            </a:pPr>
            <a:fld id="{1B294950-491A-4A0E-9919-E199C6AD62A8}" type="datetime1">
              <a:rPr lang="en-US">
                <a:solidFill>
                  <a:srgbClr val="D4D2D0">
                    <a:shade val="50000"/>
                  </a:srgbClr>
                </a:solidFill>
              </a:rPr>
              <a:pPr>
                <a:defRPr/>
              </a:pPr>
              <a:t>3/8/2021</a:t>
            </a:fld>
            <a:endParaRPr lang="en-US">
              <a:solidFill>
                <a:srgbClr val="D4D2D0">
                  <a:shade val="50000"/>
                </a:srgbClr>
              </a:solidFill>
            </a:endParaRPr>
          </a:p>
        </p:txBody>
      </p:sp>
      <p:sp>
        <p:nvSpPr>
          <p:cNvPr id="7" name="Footer Placeholder 18"/>
          <p:cNvSpPr>
            <a:spLocks noGrp="1"/>
          </p:cNvSpPr>
          <p:nvPr>
            <p:ph type="ftr" sz="quarter" idx="11"/>
          </p:nvPr>
        </p:nvSpPr>
        <p:spPr/>
        <p:txBody>
          <a:bodyPr/>
          <a:lstStyle>
            <a:lvl1pPr>
              <a:defRPr/>
            </a:lvl1pPr>
          </a:lstStyle>
          <a:p>
            <a:pPr>
              <a:defRPr/>
            </a:pPr>
            <a:r>
              <a:rPr lang="en-US">
                <a:solidFill>
                  <a:srgbClr val="D4D2D0">
                    <a:shade val="50000"/>
                  </a:srgbClr>
                </a:solidFill>
              </a:rPr>
              <a:t>Intelligent Systems and Soft Computing</a:t>
            </a:r>
          </a:p>
        </p:txBody>
      </p:sp>
      <p:sp>
        <p:nvSpPr>
          <p:cNvPr id="8" name="Slide Number Placeholder 26"/>
          <p:cNvSpPr>
            <a:spLocks noGrp="1"/>
          </p:cNvSpPr>
          <p:nvPr>
            <p:ph type="sldNum" sz="quarter" idx="12"/>
          </p:nvPr>
        </p:nvSpPr>
        <p:spPr/>
        <p:txBody>
          <a:bodyPr/>
          <a:lstStyle>
            <a:lvl1pPr>
              <a:defRPr/>
            </a:lvl1pPr>
          </a:lstStyle>
          <a:p>
            <a:pPr>
              <a:defRPr/>
            </a:pPr>
            <a:fld id="{AEFFA67E-411B-4FEC-9579-4C6D70239B87}" type="slidenum">
              <a:rPr lang="en-US">
                <a:solidFill>
                  <a:srgbClr val="D4D2D0">
                    <a:shade val="50000"/>
                  </a:srgbClr>
                </a:solidFill>
              </a:rPr>
              <a:pPr>
                <a:defRPr/>
              </a:pPr>
              <a:t>‹#›</a:t>
            </a:fld>
            <a:endParaRPr lang="en-US">
              <a:solidFill>
                <a:srgbClr val="D4D2D0">
                  <a:shade val="50000"/>
                </a:srgbClr>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29B4FB60-C1C4-4A64-A989-25EB6B8C6BDF}" type="datetime1">
              <a:rPr lang="en-US">
                <a:solidFill>
                  <a:srgbClr val="D4D2D0">
                    <a:shade val="50000"/>
                  </a:srgbClr>
                </a:solidFill>
              </a:rPr>
              <a:pPr>
                <a:defRPr/>
              </a:pPr>
              <a:t>3/8/2021</a:t>
            </a:fld>
            <a:endParaRPr lang="en-US">
              <a:solidFill>
                <a:srgbClr val="D4D2D0">
                  <a:shade val="50000"/>
                </a:srgbClr>
              </a:solidFill>
            </a:endParaRPr>
          </a:p>
        </p:txBody>
      </p:sp>
      <p:sp>
        <p:nvSpPr>
          <p:cNvPr id="5" name="Footer Placeholder 21"/>
          <p:cNvSpPr>
            <a:spLocks noGrp="1"/>
          </p:cNvSpPr>
          <p:nvPr>
            <p:ph type="ftr" sz="quarter" idx="11"/>
          </p:nvPr>
        </p:nvSpPr>
        <p:spPr/>
        <p:txBody>
          <a:bodyPr/>
          <a:lstStyle>
            <a:lvl1pPr>
              <a:defRPr/>
            </a:lvl1pPr>
          </a:lstStyle>
          <a:p>
            <a:pPr>
              <a:defRPr/>
            </a:pPr>
            <a:r>
              <a:rPr lang="en-US">
                <a:solidFill>
                  <a:srgbClr val="D4D2D0">
                    <a:shade val="50000"/>
                  </a:srgbClr>
                </a:solidFill>
              </a:rPr>
              <a:t>Intelligent Systems and Soft Computing</a:t>
            </a:r>
          </a:p>
        </p:txBody>
      </p:sp>
      <p:sp>
        <p:nvSpPr>
          <p:cNvPr id="6" name="Slide Number Placeholder 17"/>
          <p:cNvSpPr>
            <a:spLocks noGrp="1"/>
          </p:cNvSpPr>
          <p:nvPr>
            <p:ph type="sldNum" sz="quarter" idx="12"/>
          </p:nvPr>
        </p:nvSpPr>
        <p:spPr/>
        <p:txBody>
          <a:bodyPr/>
          <a:lstStyle>
            <a:lvl1pPr>
              <a:defRPr/>
            </a:lvl1pPr>
          </a:lstStyle>
          <a:p>
            <a:pPr>
              <a:defRPr/>
            </a:pPr>
            <a:fld id="{800205FD-05CC-4ACD-8655-4856E835EFB8}" type="slidenum">
              <a:rPr lang="en-US">
                <a:solidFill>
                  <a:srgbClr val="D4D2D0">
                    <a:shade val="50000"/>
                  </a:srgbClr>
                </a:solidFill>
              </a:rPr>
              <a:pPr>
                <a:defRPr/>
              </a:pPr>
              <a:t>‹#›</a:t>
            </a:fld>
            <a:endParaRPr lang="en-US">
              <a:solidFill>
                <a:srgbClr val="D4D2D0">
                  <a:shade val="50000"/>
                </a:srgb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2966E0F2-3B2B-48AA-84B6-4C3756F9C38C}" type="datetime1">
              <a:rPr lang="en-US">
                <a:solidFill>
                  <a:srgbClr val="D4D2D0">
                    <a:shade val="50000"/>
                  </a:srgbClr>
                </a:solidFill>
              </a:rPr>
              <a:pPr>
                <a:defRPr/>
              </a:pPr>
              <a:t>3/8/2021</a:t>
            </a:fld>
            <a:endParaRPr lang="en-US">
              <a:solidFill>
                <a:srgbClr val="D4D2D0">
                  <a:shade val="50000"/>
                </a:srgbClr>
              </a:solidFill>
            </a:endParaRPr>
          </a:p>
        </p:txBody>
      </p:sp>
      <p:sp>
        <p:nvSpPr>
          <p:cNvPr id="5" name="Footer Placeholder 21"/>
          <p:cNvSpPr>
            <a:spLocks noGrp="1"/>
          </p:cNvSpPr>
          <p:nvPr>
            <p:ph type="ftr" sz="quarter" idx="11"/>
          </p:nvPr>
        </p:nvSpPr>
        <p:spPr/>
        <p:txBody>
          <a:bodyPr/>
          <a:lstStyle>
            <a:lvl1pPr>
              <a:defRPr/>
            </a:lvl1pPr>
          </a:lstStyle>
          <a:p>
            <a:pPr>
              <a:defRPr/>
            </a:pPr>
            <a:r>
              <a:rPr lang="en-US">
                <a:solidFill>
                  <a:srgbClr val="D4D2D0">
                    <a:shade val="50000"/>
                  </a:srgbClr>
                </a:solidFill>
              </a:rPr>
              <a:t>Intelligent Systems and Soft Computing</a:t>
            </a:r>
          </a:p>
        </p:txBody>
      </p:sp>
      <p:sp>
        <p:nvSpPr>
          <p:cNvPr id="6" name="Slide Number Placeholder 17"/>
          <p:cNvSpPr>
            <a:spLocks noGrp="1"/>
          </p:cNvSpPr>
          <p:nvPr>
            <p:ph type="sldNum" sz="quarter" idx="12"/>
          </p:nvPr>
        </p:nvSpPr>
        <p:spPr/>
        <p:txBody>
          <a:bodyPr/>
          <a:lstStyle>
            <a:lvl1pPr>
              <a:defRPr/>
            </a:lvl1pPr>
          </a:lstStyle>
          <a:p>
            <a:pPr>
              <a:defRPr/>
            </a:pPr>
            <a:fld id="{B2A75A03-92A2-4AD0-95B0-56549F8BCBED}" type="slidenum">
              <a:rPr lang="en-US">
                <a:solidFill>
                  <a:srgbClr val="D4D2D0">
                    <a:shade val="50000"/>
                  </a:srgbClr>
                </a:solidFill>
              </a:rPr>
              <a:pPr>
                <a:defRPr/>
              </a:pPr>
              <a:t>‹#›</a:t>
            </a:fld>
            <a:endParaRPr lang="en-US">
              <a:solidFill>
                <a:srgbClr val="D4D2D0">
                  <a:shade val="50000"/>
                </a:srgb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FD111518-C2E9-4C85-97F7-6BEFAAE154EB}" type="datetime1">
              <a:rPr lang="en-US">
                <a:solidFill>
                  <a:srgbClr val="D4D2D0">
                    <a:shade val="50000"/>
                  </a:srgbClr>
                </a:solidFill>
              </a:rPr>
              <a:pPr>
                <a:defRPr/>
              </a:pPr>
              <a:t>3/8/2021</a:t>
            </a:fld>
            <a:endParaRPr lang="en-US">
              <a:solidFill>
                <a:srgbClr val="D4D2D0">
                  <a:shade val="50000"/>
                </a:srgbClr>
              </a:solidFill>
            </a:endParaRPr>
          </a:p>
        </p:txBody>
      </p:sp>
      <p:sp>
        <p:nvSpPr>
          <p:cNvPr id="5" name="Footer Placeholder 21"/>
          <p:cNvSpPr>
            <a:spLocks noGrp="1"/>
          </p:cNvSpPr>
          <p:nvPr>
            <p:ph type="ftr" sz="quarter" idx="11"/>
          </p:nvPr>
        </p:nvSpPr>
        <p:spPr/>
        <p:txBody>
          <a:bodyPr/>
          <a:lstStyle>
            <a:lvl1pPr>
              <a:defRPr/>
            </a:lvl1pPr>
          </a:lstStyle>
          <a:p>
            <a:pPr>
              <a:defRPr/>
            </a:pPr>
            <a:r>
              <a:rPr lang="en-US">
                <a:solidFill>
                  <a:srgbClr val="D4D2D0">
                    <a:shade val="50000"/>
                  </a:srgbClr>
                </a:solidFill>
              </a:rPr>
              <a:t>Intelligent Systems and Soft Computing</a:t>
            </a:r>
          </a:p>
        </p:txBody>
      </p:sp>
      <p:sp>
        <p:nvSpPr>
          <p:cNvPr id="6" name="Slide Number Placeholder 17"/>
          <p:cNvSpPr>
            <a:spLocks noGrp="1"/>
          </p:cNvSpPr>
          <p:nvPr>
            <p:ph type="sldNum" sz="quarter" idx="12"/>
          </p:nvPr>
        </p:nvSpPr>
        <p:spPr/>
        <p:txBody>
          <a:bodyPr/>
          <a:lstStyle>
            <a:lvl1pPr>
              <a:defRPr/>
            </a:lvl1pPr>
          </a:lstStyle>
          <a:p>
            <a:pPr>
              <a:defRPr/>
            </a:pPr>
            <a:fld id="{6136253C-5C55-4B99-B855-202E5CF36DCC}" type="slidenum">
              <a:rPr lang="en-US">
                <a:solidFill>
                  <a:srgbClr val="D4D2D0">
                    <a:shade val="50000"/>
                  </a:srgbClr>
                </a:solidFill>
              </a:rPr>
              <a:pPr>
                <a:defRPr/>
              </a:pPr>
              <a:t>‹#›</a:t>
            </a:fld>
            <a:endParaRPr lang="en-US">
              <a:solidFill>
                <a:srgbClr val="D4D2D0">
                  <a:shade val="50000"/>
                </a:srgb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rotWithShape="1">
          <a:gsLst>
            <a:gs pos="0">
              <a:srgbClr val="242424"/>
            </a:gs>
            <a:gs pos="30000">
              <a:srgbClr val="2D2D2D"/>
            </a:gs>
            <a:gs pos="100000">
              <a:srgbClr val="7D7D7D"/>
            </a:gs>
          </a:gsLst>
          <a:lin ang="12960000"/>
        </a:gradFill>
        <a:effectLst/>
      </p:bgPr>
    </p:bg>
    <p:spTree>
      <p:nvGrpSpPr>
        <p:cNvPr id="1" name=""/>
        <p:cNvGrpSpPr/>
        <p:nvPr/>
      </p:nvGrpSpPr>
      <p:grpSpPr>
        <a:xfrm>
          <a:off x="0" y="0"/>
          <a:ext cx="0" cy="0"/>
          <a:chOff x="0" y="0"/>
          <a:chExt cx="0" cy="0"/>
        </a:xfrm>
      </p:grpSpPr>
      <p:sp>
        <p:nvSpPr>
          <p:cNvPr id="4" name="Freeform 3"/>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base">
              <a:spcBef>
                <a:spcPct val="0"/>
              </a:spcBef>
              <a:spcAft>
                <a:spcPct val="0"/>
              </a:spcAft>
              <a:defRPr/>
            </a:pPr>
            <a:endParaRPr lang="en-US">
              <a:solidFill>
                <a:prstClr val="white"/>
              </a:solidFill>
              <a:latin typeface="Garamond" pitchFamily="18" charset="0"/>
              <a:cs typeface="Arial" pitchFamily="34" charset="0"/>
            </a:endParaRPr>
          </a:p>
        </p:txBody>
      </p:sp>
      <p:sp>
        <p:nvSpPr>
          <p:cNvPr id="5" name="Freeform 4"/>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base">
              <a:spcBef>
                <a:spcPct val="0"/>
              </a:spcBef>
              <a:spcAft>
                <a:spcPct val="0"/>
              </a:spcAft>
              <a:defRPr/>
            </a:pPr>
            <a:endParaRPr lang="en-US">
              <a:solidFill>
                <a:prstClr val="white"/>
              </a:solidFill>
              <a:latin typeface="Garamond" pitchFamily="18" charset="0"/>
              <a:cs typeface="Arial" pitchFamily="34" charset="0"/>
            </a:endParaRPr>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pPr>
              <a:defRPr/>
            </a:pPr>
            <a:fld id="{175D778A-D5A1-4530-81F8-18B9EE2507C6}" type="datetime1">
              <a:rPr lang="en-US">
                <a:solidFill>
                  <a:srgbClr val="D4D2D0">
                    <a:shade val="50000"/>
                  </a:srgbClr>
                </a:solidFill>
              </a:rPr>
              <a:pPr>
                <a:defRPr/>
              </a:pPr>
              <a:t>3/8/2021</a:t>
            </a:fld>
            <a:endParaRPr lang="en-US">
              <a:solidFill>
                <a:srgbClr val="D4D2D0">
                  <a:shade val="50000"/>
                </a:srgbClr>
              </a:solidFill>
            </a:endParaRPr>
          </a:p>
        </p:txBody>
      </p:sp>
      <p:sp>
        <p:nvSpPr>
          <p:cNvPr id="7" name="Footer Placeholder 4"/>
          <p:cNvSpPr>
            <a:spLocks noGrp="1"/>
          </p:cNvSpPr>
          <p:nvPr>
            <p:ph type="ftr" sz="quarter" idx="11"/>
          </p:nvPr>
        </p:nvSpPr>
        <p:spPr/>
        <p:txBody>
          <a:bodyPr/>
          <a:lstStyle>
            <a:lvl1pPr>
              <a:defRPr/>
            </a:lvl1pPr>
          </a:lstStyle>
          <a:p>
            <a:pPr>
              <a:defRPr/>
            </a:pPr>
            <a:r>
              <a:rPr lang="en-US">
                <a:solidFill>
                  <a:srgbClr val="D4D2D0">
                    <a:shade val="50000"/>
                  </a:srgbClr>
                </a:solidFill>
              </a:rPr>
              <a:t>Intelligent Systems and Soft Computing</a:t>
            </a:r>
          </a:p>
        </p:txBody>
      </p:sp>
      <p:sp>
        <p:nvSpPr>
          <p:cNvPr id="8" name="Slide Number Placeholder 5"/>
          <p:cNvSpPr>
            <a:spLocks noGrp="1"/>
          </p:cNvSpPr>
          <p:nvPr>
            <p:ph type="sldNum" sz="quarter" idx="12"/>
          </p:nvPr>
        </p:nvSpPr>
        <p:spPr/>
        <p:txBody>
          <a:bodyPr/>
          <a:lstStyle>
            <a:lvl1pPr>
              <a:defRPr/>
            </a:lvl1pPr>
          </a:lstStyle>
          <a:p>
            <a:pPr>
              <a:defRPr/>
            </a:pPr>
            <a:fld id="{A5F088EF-1A79-4F06-871A-20D9F010280B}" type="slidenum">
              <a:rPr lang="en-US">
                <a:solidFill>
                  <a:srgbClr val="D4D2D0">
                    <a:shade val="50000"/>
                  </a:srgbClr>
                </a:solidFill>
              </a:rPr>
              <a:pPr>
                <a:defRPr/>
              </a:pPr>
              <a:t>‹#›</a:t>
            </a:fld>
            <a:endParaRPr lang="en-US">
              <a:solidFill>
                <a:srgbClr val="D4D2D0">
                  <a:shade val="50000"/>
                </a:srgbClr>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BDAD504F-D008-4178-B146-29EC6F9233AA}" type="datetime1">
              <a:rPr lang="en-US">
                <a:solidFill>
                  <a:srgbClr val="D4D2D0">
                    <a:shade val="50000"/>
                  </a:srgbClr>
                </a:solidFill>
              </a:rPr>
              <a:pPr>
                <a:defRPr/>
              </a:pPr>
              <a:t>3/8/2021</a:t>
            </a:fld>
            <a:endParaRPr lang="en-US">
              <a:solidFill>
                <a:srgbClr val="D4D2D0">
                  <a:shade val="50000"/>
                </a:srgbClr>
              </a:solidFill>
            </a:endParaRPr>
          </a:p>
        </p:txBody>
      </p:sp>
      <p:sp>
        <p:nvSpPr>
          <p:cNvPr id="6" name="Footer Placeholder 21"/>
          <p:cNvSpPr>
            <a:spLocks noGrp="1"/>
          </p:cNvSpPr>
          <p:nvPr>
            <p:ph type="ftr" sz="quarter" idx="11"/>
          </p:nvPr>
        </p:nvSpPr>
        <p:spPr/>
        <p:txBody>
          <a:bodyPr/>
          <a:lstStyle>
            <a:lvl1pPr>
              <a:defRPr/>
            </a:lvl1pPr>
          </a:lstStyle>
          <a:p>
            <a:pPr>
              <a:defRPr/>
            </a:pPr>
            <a:r>
              <a:rPr lang="en-US">
                <a:solidFill>
                  <a:srgbClr val="D4D2D0">
                    <a:shade val="50000"/>
                  </a:srgbClr>
                </a:solidFill>
              </a:rPr>
              <a:t>Intelligent Systems and Soft Computing</a:t>
            </a:r>
          </a:p>
        </p:txBody>
      </p:sp>
      <p:sp>
        <p:nvSpPr>
          <p:cNvPr id="7" name="Slide Number Placeholder 17"/>
          <p:cNvSpPr>
            <a:spLocks noGrp="1"/>
          </p:cNvSpPr>
          <p:nvPr>
            <p:ph type="sldNum" sz="quarter" idx="12"/>
          </p:nvPr>
        </p:nvSpPr>
        <p:spPr/>
        <p:txBody>
          <a:bodyPr/>
          <a:lstStyle>
            <a:lvl1pPr>
              <a:defRPr/>
            </a:lvl1pPr>
          </a:lstStyle>
          <a:p>
            <a:pPr>
              <a:defRPr/>
            </a:pPr>
            <a:fld id="{62148CD6-9E81-4172-B3C2-8EFDB6A9BC39}" type="slidenum">
              <a:rPr lang="en-US">
                <a:solidFill>
                  <a:srgbClr val="D4D2D0">
                    <a:shade val="50000"/>
                  </a:srgbClr>
                </a:solidFill>
              </a:rPr>
              <a:pPr>
                <a:defRPr/>
              </a:pPr>
              <a:t>‹#›</a:t>
            </a:fld>
            <a:endParaRPr lang="en-US">
              <a:solidFill>
                <a:srgbClr val="D4D2D0">
                  <a:shade val="50000"/>
                </a:srgb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5486400"/>
            <a:ext cx="4040188"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34F3F22F-4F1D-45F6-96A6-87EAFA8B8B39}" type="datetime1">
              <a:rPr lang="en-US">
                <a:solidFill>
                  <a:srgbClr val="D4D2D0">
                    <a:shade val="50000"/>
                  </a:srgbClr>
                </a:solidFill>
              </a:rPr>
              <a:pPr>
                <a:defRPr/>
              </a:pPr>
              <a:t>3/8/2021</a:t>
            </a:fld>
            <a:endParaRPr lang="en-US">
              <a:solidFill>
                <a:srgbClr val="D4D2D0">
                  <a:shade val="50000"/>
                </a:srgbClr>
              </a:solidFill>
            </a:endParaRPr>
          </a:p>
        </p:txBody>
      </p:sp>
      <p:sp>
        <p:nvSpPr>
          <p:cNvPr id="8" name="Footer Placeholder 7"/>
          <p:cNvSpPr>
            <a:spLocks noGrp="1"/>
          </p:cNvSpPr>
          <p:nvPr>
            <p:ph type="ftr" sz="quarter" idx="11"/>
          </p:nvPr>
        </p:nvSpPr>
        <p:spPr/>
        <p:txBody>
          <a:bodyPr/>
          <a:lstStyle>
            <a:lvl1pPr>
              <a:defRPr/>
            </a:lvl1pPr>
          </a:lstStyle>
          <a:p>
            <a:pPr>
              <a:defRPr/>
            </a:pPr>
            <a:r>
              <a:rPr lang="en-US">
                <a:solidFill>
                  <a:srgbClr val="D4D2D0">
                    <a:shade val="50000"/>
                  </a:srgbClr>
                </a:solidFill>
              </a:rPr>
              <a:t>Intelligent Systems and Soft Computing</a:t>
            </a:r>
          </a:p>
        </p:txBody>
      </p:sp>
      <p:sp>
        <p:nvSpPr>
          <p:cNvPr id="9" name="Slide Number Placeholder 8"/>
          <p:cNvSpPr>
            <a:spLocks noGrp="1"/>
          </p:cNvSpPr>
          <p:nvPr>
            <p:ph type="sldNum" sz="quarter" idx="12"/>
          </p:nvPr>
        </p:nvSpPr>
        <p:spPr/>
        <p:txBody>
          <a:bodyPr/>
          <a:lstStyle>
            <a:lvl1pPr>
              <a:defRPr/>
            </a:lvl1pPr>
          </a:lstStyle>
          <a:p>
            <a:pPr>
              <a:defRPr/>
            </a:pPr>
            <a:fld id="{E4055DEF-AD4A-4D4E-A725-B0FBDC8A840B}" type="slidenum">
              <a:rPr lang="en-US">
                <a:solidFill>
                  <a:srgbClr val="D4D2D0">
                    <a:shade val="50000"/>
                  </a:srgbClr>
                </a:solidFill>
              </a:rPr>
              <a:pPr>
                <a:defRPr/>
              </a:pPr>
              <a:t>‹#›</a:t>
            </a:fld>
            <a:endParaRPr lang="en-US">
              <a:solidFill>
                <a:srgbClr val="D4D2D0">
                  <a:shade val="50000"/>
                </a:srgb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lstStyle>
            <a:lvl1pPr algn="l">
              <a:defRPr sz="4600"/>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0FD51574-6D75-4F88-A552-8FC31293EA32}" type="datetime1">
              <a:rPr lang="en-US">
                <a:solidFill>
                  <a:srgbClr val="D4D2D0">
                    <a:shade val="50000"/>
                  </a:srgbClr>
                </a:solidFill>
              </a:rPr>
              <a:pPr>
                <a:defRPr/>
              </a:pPr>
              <a:t>3/8/2021</a:t>
            </a:fld>
            <a:endParaRPr lang="en-US">
              <a:solidFill>
                <a:srgbClr val="D4D2D0">
                  <a:shade val="50000"/>
                </a:srgbClr>
              </a:solidFill>
            </a:endParaRPr>
          </a:p>
        </p:txBody>
      </p:sp>
      <p:sp>
        <p:nvSpPr>
          <p:cNvPr id="4" name="Footer Placeholder 21"/>
          <p:cNvSpPr>
            <a:spLocks noGrp="1"/>
          </p:cNvSpPr>
          <p:nvPr>
            <p:ph type="ftr" sz="quarter" idx="11"/>
          </p:nvPr>
        </p:nvSpPr>
        <p:spPr/>
        <p:txBody>
          <a:bodyPr/>
          <a:lstStyle>
            <a:lvl1pPr>
              <a:defRPr/>
            </a:lvl1pPr>
          </a:lstStyle>
          <a:p>
            <a:pPr>
              <a:defRPr/>
            </a:pPr>
            <a:r>
              <a:rPr lang="en-US">
                <a:solidFill>
                  <a:srgbClr val="D4D2D0">
                    <a:shade val="50000"/>
                  </a:srgbClr>
                </a:solidFill>
              </a:rPr>
              <a:t>Intelligent Systems and Soft Computing</a:t>
            </a:r>
          </a:p>
        </p:txBody>
      </p:sp>
      <p:sp>
        <p:nvSpPr>
          <p:cNvPr id="5" name="Slide Number Placeholder 17"/>
          <p:cNvSpPr>
            <a:spLocks noGrp="1"/>
          </p:cNvSpPr>
          <p:nvPr>
            <p:ph type="sldNum" sz="quarter" idx="12"/>
          </p:nvPr>
        </p:nvSpPr>
        <p:spPr/>
        <p:txBody>
          <a:bodyPr/>
          <a:lstStyle>
            <a:lvl1pPr>
              <a:defRPr/>
            </a:lvl1pPr>
          </a:lstStyle>
          <a:p>
            <a:pPr>
              <a:defRPr/>
            </a:pPr>
            <a:fld id="{0D03D339-9E14-4316-8FA8-E6B18A8ED3B5}" type="slidenum">
              <a:rPr lang="en-US">
                <a:solidFill>
                  <a:srgbClr val="D4D2D0">
                    <a:shade val="50000"/>
                  </a:srgbClr>
                </a:solidFill>
              </a:rPr>
              <a:pPr>
                <a:defRPr/>
              </a:pPr>
              <a:t>‹#›</a:t>
            </a:fld>
            <a:endParaRPr lang="en-US">
              <a:solidFill>
                <a:srgbClr val="D4D2D0">
                  <a:shade val="50000"/>
                </a:srgb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0CB929F0-3E76-42C5-B13C-008A5166E3BB}" type="datetime1">
              <a:rPr lang="en-US">
                <a:solidFill>
                  <a:srgbClr val="D4D2D0">
                    <a:shade val="50000"/>
                  </a:srgbClr>
                </a:solidFill>
              </a:rPr>
              <a:pPr>
                <a:defRPr/>
              </a:pPr>
              <a:t>3/8/2021</a:t>
            </a:fld>
            <a:endParaRPr lang="en-US">
              <a:solidFill>
                <a:srgbClr val="D4D2D0">
                  <a:shade val="50000"/>
                </a:srgbClr>
              </a:solidFill>
            </a:endParaRPr>
          </a:p>
        </p:txBody>
      </p:sp>
      <p:sp>
        <p:nvSpPr>
          <p:cNvPr id="3" name="Footer Placeholder 21"/>
          <p:cNvSpPr>
            <a:spLocks noGrp="1"/>
          </p:cNvSpPr>
          <p:nvPr>
            <p:ph type="ftr" sz="quarter" idx="11"/>
          </p:nvPr>
        </p:nvSpPr>
        <p:spPr/>
        <p:txBody>
          <a:bodyPr/>
          <a:lstStyle>
            <a:lvl1pPr>
              <a:defRPr/>
            </a:lvl1pPr>
          </a:lstStyle>
          <a:p>
            <a:pPr>
              <a:defRPr/>
            </a:pPr>
            <a:r>
              <a:rPr lang="en-US">
                <a:solidFill>
                  <a:srgbClr val="D4D2D0">
                    <a:shade val="50000"/>
                  </a:srgbClr>
                </a:solidFill>
              </a:rPr>
              <a:t>Intelligent Systems and Soft Computing</a:t>
            </a:r>
          </a:p>
        </p:txBody>
      </p:sp>
      <p:sp>
        <p:nvSpPr>
          <p:cNvPr id="4" name="Slide Number Placeholder 17"/>
          <p:cNvSpPr>
            <a:spLocks noGrp="1"/>
          </p:cNvSpPr>
          <p:nvPr>
            <p:ph type="sldNum" sz="quarter" idx="12"/>
          </p:nvPr>
        </p:nvSpPr>
        <p:spPr/>
        <p:txBody>
          <a:bodyPr/>
          <a:lstStyle>
            <a:lvl1pPr>
              <a:defRPr/>
            </a:lvl1pPr>
          </a:lstStyle>
          <a:p>
            <a:pPr>
              <a:defRPr/>
            </a:pPr>
            <a:fld id="{EFBE31B0-8A0C-4736-8646-7883239E944C}" type="slidenum">
              <a:rPr lang="en-US">
                <a:solidFill>
                  <a:srgbClr val="D4D2D0">
                    <a:shade val="50000"/>
                  </a:srgbClr>
                </a:solidFill>
              </a:rPr>
              <a:pPr>
                <a:defRPr/>
              </a:pPr>
              <a:t>‹#›</a:t>
            </a:fld>
            <a:endParaRPr lang="en-US">
              <a:solidFill>
                <a:srgbClr val="D4D2D0">
                  <a:shade val="50000"/>
                </a:srgb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0F0BCFD2-1E3C-4276-90D7-DF0C21296849}" type="datetime1">
              <a:rPr lang="en-US">
                <a:solidFill>
                  <a:srgbClr val="D4D2D0">
                    <a:shade val="50000"/>
                  </a:srgbClr>
                </a:solidFill>
              </a:rPr>
              <a:pPr>
                <a:defRPr/>
              </a:pPr>
              <a:t>3/8/2021</a:t>
            </a:fld>
            <a:endParaRPr lang="en-US">
              <a:solidFill>
                <a:srgbClr val="D4D2D0">
                  <a:shade val="50000"/>
                </a:srgbClr>
              </a:solidFill>
            </a:endParaRPr>
          </a:p>
        </p:txBody>
      </p:sp>
      <p:sp>
        <p:nvSpPr>
          <p:cNvPr id="6" name="Footer Placeholder 5"/>
          <p:cNvSpPr>
            <a:spLocks noGrp="1"/>
          </p:cNvSpPr>
          <p:nvPr>
            <p:ph type="ftr" sz="quarter" idx="11"/>
          </p:nvPr>
        </p:nvSpPr>
        <p:spPr/>
        <p:txBody>
          <a:bodyPr/>
          <a:lstStyle>
            <a:lvl1pPr>
              <a:defRPr/>
            </a:lvl1pPr>
          </a:lstStyle>
          <a:p>
            <a:pPr>
              <a:defRPr/>
            </a:pPr>
            <a:r>
              <a:rPr lang="en-US">
                <a:solidFill>
                  <a:srgbClr val="D4D2D0">
                    <a:shade val="50000"/>
                  </a:srgbClr>
                </a:solidFill>
              </a:rPr>
              <a:t>Intelligent Systems and Soft Computing</a:t>
            </a:r>
          </a:p>
        </p:txBody>
      </p:sp>
      <p:sp>
        <p:nvSpPr>
          <p:cNvPr id="7" name="Slide Number Placeholder 6"/>
          <p:cNvSpPr>
            <a:spLocks noGrp="1"/>
          </p:cNvSpPr>
          <p:nvPr>
            <p:ph type="sldNum" sz="quarter" idx="12"/>
          </p:nvPr>
        </p:nvSpPr>
        <p:spPr>
          <a:xfrm>
            <a:off x="8156575" y="6421438"/>
            <a:ext cx="762000" cy="365125"/>
          </a:xfrm>
        </p:spPr>
        <p:txBody>
          <a:bodyPr/>
          <a:lstStyle>
            <a:lvl1pPr>
              <a:defRPr/>
            </a:lvl1pPr>
          </a:lstStyle>
          <a:p>
            <a:pPr>
              <a:defRPr/>
            </a:pPr>
            <a:fld id="{2C6E7222-3FFD-4C0C-B74D-51BFF2966EA6}" type="slidenum">
              <a:rPr lang="en-US">
                <a:solidFill>
                  <a:srgbClr val="D4D2D0">
                    <a:shade val="50000"/>
                  </a:srgbClr>
                </a:solidFill>
              </a:rPr>
              <a:pPr>
                <a:defRPr/>
              </a:pPr>
              <a:t>‹#›</a:t>
            </a:fld>
            <a:endParaRPr lang="en-US">
              <a:solidFill>
                <a:srgbClr val="D4D2D0">
                  <a:shade val="50000"/>
                </a:srgb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62D9784F-1192-403B-B508-50842F65AE04}" type="datetime1">
              <a:rPr lang="en-US">
                <a:solidFill>
                  <a:srgbClr val="D4D2D0">
                    <a:shade val="50000"/>
                  </a:srgbClr>
                </a:solidFill>
              </a:rPr>
              <a:pPr>
                <a:defRPr/>
              </a:pPr>
              <a:t>3/8/2021</a:t>
            </a:fld>
            <a:endParaRPr lang="en-US">
              <a:solidFill>
                <a:srgbClr val="D4D2D0">
                  <a:shade val="50000"/>
                </a:srgbClr>
              </a:solidFill>
            </a:endParaRPr>
          </a:p>
        </p:txBody>
      </p:sp>
      <p:sp>
        <p:nvSpPr>
          <p:cNvPr id="6" name="Footer Placeholder 5"/>
          <p:cNvSpPr>
            <a:spLocks noGrp="1"/>
          </p:cNvSpPr>
          <p:nvPr>
            <p:ph type="ftr" sz="quarter" idx="11"/>
          </p:nvPr>
        </p:nvSpPr>
        <p:spPr/>
        <p:txBody>
          <a:bodyPr/>
          <a:lstStyle>
            <a:lvl1pPr>
              <a:defRPr/>
            </a:lvl1pPr>
          </a:lstStyle>
          <a:p>
            <a:pPr>
              <a:defRPr/>
            </a:pPr>
            <a:r>
              <a:rPr lang="en-US">
                <a:solidFill>
                  <a:srgbClr val="D4D2D0">
                    <a:shade val="50000"/>
                  </a:srgbClr>
                </a:solidFill>
              </a:rPr>
              <a:t>Intelligent Systems and Soft Computing</a:t>
            </a:r>
          </a:p>
        </p:txBody>
      </p:sp>
      <p:sp>
        <p:nvSpPr>
          <p:cNvPr id="7" name="Slide Number Placeholder 6"/>
          <p:cNvSpPr>
            <a:spLocks noGrp="1"/>
          </p:cNvSpPr>
          <p:nvPr>
            <p:ph type="sldNum" sz="quarter" idx="12"/>
          </p:nvPr>
        </p:nvSpPr>
        <p:spPr/>
        <p:txBody>
          <a:bodyPr/>
          <a:lstStyle>
            <a:lvl1pPr>
              <a:defRPr/>
            </a:lvl1pPr>
          </a:lstStyle>
          <a:p>
            <a:pPr>
              <a:defRPr/>
            </a:pPr>
            <a:fld id="{56F07ED2-1C40-4044-B894-707FA8B6E8A5}" type="slidenum">
              <a:rPr lang="en-US">
                <a:solidFill>
                  <a:srgbClr val="D4D2D0">
                    <a:shade val="50000"/>
                  </a:srgbClr>
                </a:solidFill>
              </a:rPr>
              <a:pPr>
                <a:defRPr/>
              </a:pPr>
              <a:t>‹#›</a:t>
            </a:fld>
            <a:endParaRPr lang="en-US">
              <a:solidFill>
                <a:srgbClr val="D4D2D0">
                  <a:shade val="50000"/>
                </a:srgb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11"/>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base">
              <a:spcBef>
                <a:spcPct val="0"/>
              </a:spcBef>
              <a:spcAft>
                <a:spcPct val="0"/>
              </a:spcAft>
              <a:defRPr/>
            </a:pPr>
            <a:endParaRPr lang="en-US">
              <a:solidFill>
                <a:prstClr val="white"/>
              </a:solidFill>
              <a:latin typeface="Garamond" pitchFamily="18" charset="0"/>
              <a:cs typeface="Arial" pitchFamily="34" charset="0"/>
            </a:endParaRPr>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base">
              <a:spcBef>
                <a:spcPct val="0"/>
              </a:spcBef>
              <a:spcAft>
                <a:spcPct val="0"/>
              </a:spcAft>
              <a:defRPr/>
            </a:pPr>
            <a:endParaRPr lang="en-US">
              <a:solidFill>
                <a:prstClr val="white"/>
              </a:solidFill>
              <a:latin typeface="Garamond" pitchFamily="18" charset="0"/>
              <a:cs typeface="Arial" pitchFamily="34" charset="0"/>
            </a:endParaRPr>
          </a:p>
        </p:txBody>
      </p:sp>
      <p:sp>
        <p:nvSpPr>
          <p:cNvPr id="1028" name="Title Placeholder 8"/>
          <p:cNvSpPr>
            <a:spLocks noGrp="1"/>
          </p:cNvSpPr>
          <p:nvPr>
            <p:ph type="title"/>
          </p:nvPr>
        </p:nvSpPr>
        <p:spPr bwMode="auto">
          <a:xfrm>
            <a:off x="457200" y="274638"/>
            <a:ext cx="7467600" cy="1143000"/>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457200" y="1600200"/>
            <a:ext cx="7467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421438"/>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pPr fontAlgn="base">
              <a:spcBef>
                <a:spcPct val="0"/>
              </a:spcBef>
              <a:spcAft>
                <a:spcPct val="0"/>
              </a:spcAft>
              <a:defRPr/>
            </a:pPr>
            <a:fld id="{445E8E53-2CD6-48FB-9896-7E52D41D8D5F}" type="datetime1">
              <a:rPr lang="en-US">
                <a:solidFill>
                  <a:srgbClr val="D4D2D0">
                    <a:shade val="50000"/>
                  </a:srgbClr>
                </a:solidFill>
                <a:latin typeface="Garamond" pitchFamily="18" charset="0"/>
                <a:cs typeface="Arial" pitchFamily="34" charset="0"/>
              </a:rPr>
              <a:pPr fontAlgn="base">
                <a:spcBef>
                  <a:spcPct val="0"/>
                </a:spcBef>
                <a:spcAft>
                  <a:spcPct val="0"/>
                </a:spcAft>
                <a:defRPr/>
              </a:pPr>
              <a:t>3/8/2021</a:t>
            </a:fld>
            <a:endParaRPr lang="en-US">
              <a:solidFill>
                <a:srgbClr val="D4D2D0">
                  <a:shade val="50000"/>
                </a:srgbClr>
              </a:solidFill>
              <a:latin typeface="Garamond" pitchFamily="18" charset="0"/>
              <a:cs typeface="Arial" pitchFamily="34" charset="0"/>
            </a:endParaRPr>
          </a:p>
        </p:txBody>
      </p:sp>
      <p:sp>
        <p:nvSpPr>
          <p:cNvPr id="22" name="Footer Placeholder 21"/>
          <p:cNvSpPr>
            <a:spLocks noGrp="1"/>
          </p:cNvSpPr>
          <p:nvPr>
            <p:ph type="ftr" sz="quarter" idx="3"/>
          </p:nvPr>
        </p:nvSpPr>
        <p:spPr>
          <a:xfrm>
            <a:off x="3124200" y="6421438"/>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pPr fontAlgn="base">
              <a:spcBef>
                <a:spcPct val="0"/>
              </a:spcBef>
              <a:spcAft>
                <a:spcPct val="0"/>
              </a:spcAft>
              <a:defRPr/>
            </a:pPr>
            <a:r>
              <a:rPr lang="en-US">
                <a:solidFill>
                  <a:srgbClr val="D4D2D0">
                    <a:shade val="50000"/>
                  </a:srgbClr>
                </a:solidFill>
                <a:latin typeface="Garamond" pitchFamily="18" charset="0"/>
                <a:cs typeface="Arial" pitchFamily="34" charset="0"/>
              </a:rPr>
              <a:t>Intelligent Systems and Soft Computing</a:t>
            </a:r>
          </a:p>
        </p:txBody>
      </p:sp>
      <p:sp>
        <p:nvSpPr>
          <p:cNvPr id="18" name="Slide Number Placeholder 17"/>
          <p:cNvSpPr>
            <a:spLocks noGrp="1"/>
          </p:cNvSpPr>
          <p:nvPr>
            <p:ph type="sldNum" sz="quarter" idx="4"/>
          </p:nvPr>
        </p:nvSpPr>
        <p:spPr>
          <a:xfrm>
            <a:off x="8153400" y="6421438"/>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pPr fontAlgn="base">
              <a:spcBef>
                <a:spcPct val="0"/>
              </a:spcBef>
              <a:spcAft>
                <a:spcPct val="0"/>
              </a:spcAft>
              <a:defRPr/>
            </a:pPr>
            <a:fld id="{991CED3C-8BA0-4001-8399-A07040499585}" type="slidenum">
              <a:rPr lang="en-US">
                <a:solidFill>
                  <a:srgbClr val="D4D2D0">
                    <a:shade val="50000"/>
                  </a:srgbClr>
                </a:solidFill>
                <a:latin typeface="Garamond" pitchFamily="18" charset="0"/>
                <a:cs typeface="Arial" pitchFamily="34" charset="0"/>
              </a:rPr>
              <a:pPr fontAlgn="base">
                <a:spcBef>
                  <a:spcPct val="0"/>
                </a:spcBef>
                <a:spcAft>
                  <a:spcPct val="0"/>
                </a:spcAft>
                <a:defRPr/>
              </a:pPr>
              <a:t>‹#›</a:t>
            </a:fld>
            <a:endParaRPr lang="en-US">
              <a:solidFill>
                <a:srgbClr val="D4D2D0">
                  <a:shade val="50000"/>
                </a:srgbClr>
              </a:solidFill>
              <a:latin typeface="Garamond" pitchFamily="18" charset="0"/>
              <a:cs typeface="Arial" pitchFamily="34" charset="0"/>
            </a:endParaRP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4600" kern="1200">
          <a:solidFill>
            <a:schemeClr val="tx1"/>
          </a:solidFill>
          <a:latin typeface="+mj-lt"/>
          <a:ea typeface="+mj-ea"/>
          <a:cs typeface="+mj-cs"/>
        </a:defRPr>
      </a:lvl1pPr>
      <a:lvl2pPr algn="l" rtl="0" eaLnBrk="0" fontAlgn="base" hangingPunct="0">
        <a:spcBef>
          <a:spcPct val="0"/>
        </a:spcBef>
        <a:spcAft>
          <a:spcPct val="0"/>
        </a:spcAft>
        <a:defRPr sz="4600">
          <a:solidFill>
            <a:schemeClr val="tx1"/>
          </a:solidFill>
          <a:latin typeface="Franklin Gothic Book" pitchFamily="34" charset="0"/>
        </a:defRPr>
      </a:lvl2pPr>
      <a:lvl3pPr algn="l" rtl="0" eaLnBrk="0" fontAlgn="base" hangingPunct="0">
        <a:spcBef>
          <a:spcPct val="0"/>
        </a:spcBef>
        <a:spcAft>
          <a:spcPct val="0"/>
        </a:spcAft>
        <a:defRPr sz="4600">
          <a:solidFill>
            <a:schemeClr val="tx1"/>
          </a:solidFill>
          <a:latin typeface="Franklin Gothic Book" pitchFamily="34" charset="0"/>
        </a:defRPr>
      </a:lvl3pPr>
      <a:lvl4pPr algn="l" rtl="0" eaLnBrk="0" fontAlgn="base" hangingPunct="0">
        <a:spcBef>
          <a:spcPct val="0"/>
        </a:spcBef>
        <a:spcAft>
          <a:spcPct val="0"/>
        </a:spcAft>
        <a:defRPr sz="4600">
          <a:solidFill>
            <a:schemeClr val="tx1"/>
          </a:solidFill>
          <a:latin typeface="Franklin Gothic Book" pitchFamily="34" charset="0"/>
        </a:defRPr>
      </a:lvl4pPr>
      <a:lvl5pPr algn="l" rtl="0" eaLnBrk="0" fontAlgn="base" hangingPunct="0">
        <a:spcBef>
          <a:spcPct val="0"/>
        </a:spcBef>
        <a:spcAft>
          <a:spcPct val="0"/>
        </a:spcAft>
        <a:defRPr sz="4600">
          <a:solidFill>
            <a:schemeClr val="tx1"/>
          </a:solidFill>
          <a:latin typeface="Franklin Gothic Book" pitchFamily="34" charset="0"/>
        </a:defRPr>
      </a:lvl5pPr>
      <a:lvl6pPr marL="457200" algn="l" rtl="0" fontAlgn="base">
        <a:spcBef>
          <a:spcPct val="0"/>
        </a:spcBef>
        <a:spcAft>
          <a:spcPct val="0"/>
        </a:spcAft>
        <a:defRPr sz="4600">
          <a:solidFill>
            <a:schemeClr val="tx1"/>
          </a:solidFill>
          <a:latin typeface="Franklin Gothic Book" pitchFamily="34" charset="0"/>
        </a:defRPr>
      </a:lvl6pPr>
      <a:lvl7pPr marL="914400" algn="l" rtl="0" fontAlgn="base">
        <a:spcBef>
          <a:spcPct val="0"/>
        </a:spcBef>
        <a:spcAft>
          <a:spcPct val="0"/>
        </a:spcAft>
        <a:defRPr sz="4600">
          <a:solidFill>
            <a:schemeClr val="tx1"/>
          </a:solidFill>
          <a:latin typeface="Franklin Gothic Book" pitchFamily="34" charset="0"/>
        </a:defRPr>
      </a:lvl7pPr>
      <a:lvl8pPr marL="1371600" algn="l" rtl="0" fontAlgn="base">
        <a:spcBef>
          <a:spcPct val="0"/>
        </a:spcBef>
        <a:spcAft>
          <a:spcPct val="0"/>
        </a:spcAft>
        <a:defRPr sz="4600">
          <a:solidFill>
            <a:schemeClr val="tx1"/>
          </a:solidFill>
          <a:latin typeface="Franklin Gothic Book" pitchFamily="34" charset="0"/>
        </a:defRPr>
      </a:lvl8pPr>
      <a:lvl9pPr marL="1828800" algn="l" rtl="0" fontAlgn="base">
        <a:spcBef>
          <a:spcPct val="0"/>
        </a:spcBef>
        <a:spcAft>
          <a:spcPct val="0"/>
        </a:spcAft>
        <a:defRPr sz="4600">
          <a:solidFill>
            <a:schemeClr val="tx1"/>
          </a:solidFill>
          <a:latin typeface="Franklin Gothic Book" pitchFamily="34" charset="0"/>
        </a:defRPr>
      </a:lvl9pPr>
    </p:titleStyle>
    <p:bodyStyle>
      <a:lvl1pPr marL="419100" indent="-382588" algn="l" rtl="0" eaLnBrk="0" fontAlgn="base" hangingPunct="0">
        <a:spcBef>
          <a:spcPct val="20000"/>
        </a:spcBef>
        <a:spcAft>
          <a:spcPct val="0"/>
        </a:spcAft>
        <a:buClr>
          <a:schemeClr val="accent1"/>
        </a:buClr>
        <a:buSzPct val="80000"/>
        <a:buFont typeface="Wingdings 2" pitchFamily="18" charset="2"/>
        <a:buChar char=""/>
        <a:defRPr sz="3000" kern="1200">
          <a:solidFill>
            <a:schemeClr val="tx1"/>
          </a:solidFill>
          <a:latin typeface="+mn-lt"/>
          <a:ea typeface="+mn-ea"/>
          <a:cs typeface="+mn-cs"/>
        </a:defRPr>
      </a:lvl1pPr>
      <a:lvl2pPr marL="722313" indent="-273050" algn="l" rtl="0" eaLnBrk="0" fontAlgn="base" hangingPunct="0">
        <a:spcBef>
          <a:spcPct val="20000"/>
        </a:spcBef>
        <a:spcAft>
          <a:spcPct val="0"/>
        </a:spcAft>
        <a:buClr>
          <a:schemeClr val="accent1"/>
        </a:buClr>
        <a:buSzPct val="90000"/>
        <a:buFont typeface="Wingdings 2" pitchFamily="18" charset="2"/>
        <a:buChar char=""/>
        <a:defRPr sz="2600" kern="1200">
          <a:solidFill>
            <a:schemeClr val="tx1"/>
          </a:solidFill>
          <a:latin typeface="+mn-lt"/>
          <a:ea typeface="+mn-ea"/>
          <a:cs typeface="+mn-cs"/>
        </a:defRPr>
      </a:lvl2pPr>
      <a:lvl3pPr marL="1004888" indent="-255588" algn="l" rtl="0" eaLnBrk="0" fontAlgn="base" hangingPunct="0">
        <a:spcBef>
          <a:spcPct val="20000"/>
        </a:spcBef>
        <a:spcAft>
          <a:spcPct val="0"/>
        </a:spcAft>
        <a:buClr>
          <a:schemeClr val="accent2"/>
        </a:buClr>
        <a:buSzPct val="85000"/>
        <a:buFont typeface="Arial" pitchFamily="34" charset="0"/>
        <a:buChar char="○"/>
        <a:defRPr sz="2400" kern="1200">
          <a:solidFill>
            <a:schemeClr val="tx1"/>
          </a:solidFill>
          <a:latin typeface="+mn-lt"/>
          <a:ea typeface="+mn-ea"/>
          <a:cs typeface="+mn-cs"/>
        </a:defRPr>
      </a:lvl3pPr>
      <a:lvl4pPr marL="1279525" indent="-236538" algn="l" rtl="0" eaLnBrk="0" fontAlgn="base" hangingPunct="0">
        <a:spcBef>
          <a:spcPct val="20000"/>
        </a:spcBef>
        <a:spcAft>
          <a:spcPct val="0"/>
        </a:spcAft>
        <a:buClr>
          <a:srgbClr val="8D89A4"/>
        </a:buClr>
        <a:buSzPct val="90000"/>
        <a:buFont typeface="Wingdings 2" pitchFamily="18" charset="2"/>
        <a:buChar char=""/>
        <a:defRPr sz="2000" kern="1200">
          <a:solidFill>
            <a:schemeClr val="tx1"/>
          </a:solidFill>
          <a:latin typeface="+mn-lt"/>
          <a:ea typeface="+mn-ea"/>
          <a:cs typeface="+mn-cs"/>
        </a:defRPr>
      </a:lvl4pPr>
      <a:lvl5pPr marL="1489075" indent="-182563" algn="l" rtl="0" eaLnBrk="0" fontAlgn="base" hangingPunct="0">
        <a:spcBef>
          <a:spcPct val="20000"/>
        </a:spcBef>
        <a:spcAft>
          <a:spcPct val="0"/>
        </a:spcAft>
        <a:buClr>
          <a:srgbClr val="748560"/>
        </a:buClr>
        <a:buSzPct val="100000"/>
        <a:buFont typeface="Arial" pitchFamily="34" charset="0"/>
        <a:buChar char="-"/>
        <a:defRPr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quarter" idx="10"/>
          </p:nvPr>
        </p:nvSpPr>
        <p:spPr/>
        <p:txBody>
          <a:bodyPr/>
          <a:lstStyle/>
          <a:p>
            <a:pPr>
              <a:defRPr/>
            </a:pPr>
            <a:fld id="{357C14A0-6D31-4448-951D-AF55C3534921}" type="datetime1">
              <a:rPr lang="en-US">
                <a:solidFill>
                  <a:srgbClr val="D4D2D0">
                    <a:shade val="50000"/>
                  </a:srgbClr>
                </a:solidFill>
              </a:rPr>
              <a:pPr>
                <a:defRPr/>
              </a:pPr>
              <a:t>3/8/2021</a:t>
            </a:fld>
            <a:endParaRPr lang="en-US">
              <a:solidFill>
                <a:srgbClr val="D4D2D0">
                  <a:shade val="50000"/>
                </a:srgbClr>
              </a:solidFill>
            </a:endParaRPr>
          </a:p>
        </p:txBody>
      </p:sp>
      <p:sp>
        <p:nvSpPr>
          <p:cNvPr id="7" name="Footer Placeholder 3"/>
          <p:cNvSpPr>
            <a:spLocks noGrp="1"/>
          </p:cNvSpPr>
          <p:nvPr>
            <p:ph type="ftr" sz="quarter" idx="11"/>
          </p:nvPr>
        </p:nvSpPr>
        <p:spPr/>
        <p:txBody>
          <a:bodyPr/>
          <a:lstStyle/>
          <a:p>
            <a:pPr>
              <a:defRPr/>
            </a:pPr>
            <a:r>
              <a:rPr lang="en-US">
                <a:solidFill>
                  <a:srgbClr val="D4D2D0">
                    <a:shade val="50000"/>
                  </a:srgbClr>
                </a:solidFill>
              </a:rPr>
              <a:t>Intelligent Systems and Soft Computing</a:t>
            </a:r>
          </a:p>
        </p:txBody>
      </p:sp>
      <p:sp>
        <p:nvSpPr>
          <p:cNvPr id="6" name="Slide Number Placeholder 2"/>
          <p:cNvSpPr>
            <a:spLocks noGrp="1"/>
          </p:cNvSpPr>
          <p:nvPr>
            <p:ph type="sldNum" sz="quarter" idx="12"/>
          </p:nvPr>
        </p:nvSpPr>
        <p:spPr/>
        <p:txBody>
          <a:bodyPr/>
          <a:lstStyle/>
          <a:p>
            <a:pPr>
              <a:defRPr/>
            </a:pPr>
            <a:fld id="{1895BD57-A281-40D2-8776-7FD24425CB60}" type="slidenum">
              <a:rPr lang="en-US">
                <a:solidFill>
                  <a:srgbClr val="D4D2D0">
                    <a:shade val="50000"/>
                  </a:srgbClr>
                </a:solidFill>
              </a:rPr>
              <a:pPr>
                <a:defRPr/>
              </a:pPr>
              <a:t>1</a:t>
            </a:fld>
            <a:endParaRPr lang="en-US">
              <a:solidFill>
                <a:srgbClr val="D4D2D0">
                  <a:shade val="50000"/>
                </a:srgbClr>
              </a:solidFill>
            </a:endParaRPr>
          </a:p>
        </p:txBody>
      </p:sp>
      <p:sp>
        <p:nvSpPr>
          <p:cNvPr id="2086" name="Rectangle 38"/>
          <p:cNvSpPr>
            <a:spLocks noChangeArrowheads="1"/>
          </p:cNvSpPr>
          <p:nvPr/>
        </p:nvSpPr>
        <p:spPr bwMode="auto">
          <a:xfrm>
            <a:off x="277813" y="904875"/>
            <a:ext cx="6704012" cy="1249363"/>
          </a:xfrm>
          <a:prstGeom prst="rect">
            <a:avLst/>
          </a:prstGeom>
          <a:noFill/>
          <a:ln w="12700" cap="sq">
            <a:noFill/>
            <a:miter lim="800000"/>
            <a:headEnd type="none" w="sm" len="sm"/>
            <a:tailEnd type="none" w="sm" len="sm"/>
          </a:ln>
          <a:effectLst/>
        </p:spPr>
        <p:txBody>
          <a:bodyPr>
            <a:spAutoFit/>
          </a:bodyPr>
          <a:lstStyle/>
          <a:p>
            <a:pPr fontAlgn="base">
              <a:spcBef>
                <a:spcPct val="0"/>
              </a:spcBef>
              <a:spcAft>
                <a:spcPct val="0"/>
              </a:spcAft>
              <a:defRPr/>
            </a:pPr>
            <a:r>
              <a:rPr lang="en-US" sz="4200" b="1" dirty="0">
                <a:solidFill>
                  <a:srgbClr val="FBFE00"/>
                </a:solidFill>
                <a:effectLst>
                  <a:outerShdw blurRad="38100" dist="38100" dir="2700000" algn="tl">
                    <a:srgbClr val="000000"/>
                  </a:outerShdw>
                </a:effectLst>
                <a:latin typeface="Times New Roman" pitchFamily="18" charset="0"/>
                <a:cs typeface="Arial" pitchFamily="34" charset="0"/>
              </a:rPr>
              <a:t>Evolutionary Computation:</a:t>
            </a:r>
            <a:r>
              <a:rPr lang="en-US" sz="3400" b="1" dirty="0">
                <a:solidFill>
                  <a:srgbClr val="D4D2D0"/>
                </a:solidFill>
                <a:effectLst>
                  <a:outerShdw blurRad="38100" dist="38100" dir="2700000" algn="tl">
                    <a:srgbClr val="000000"/>
                  </a:outerShdw>
                </a:effectLst>
                <a:latin typeface="Times New Roman" pitchFamily="18" charset="0"/>
                <a:cs typeface="Arial" pitchFamily="34" charset="0"/>
              </a:rPr>
              <a:t>   Genetic algorithms</a:t>
            </a:r>
          </a:p>
        </p:txBody>
      </p:sp>
      <p:sp>
        <p:nvSpPr>
          <p:cNvPr id="2088" name="Rectangle 40"/>
          <p:cNvSpPr>
            <a:spLocks noChangeArrowheads="1"/>
          </p:cNvSpPr>
          <p:nvPr/>
        </p:nvSpPr>
        <p:spPr bwMode="auto">
          <a:xfrm>
            <a:off x="279400" y="2236788"/>
            <a:ext cx="8382000" cy="2259080"/>
          </a:xfrm>
          <a:prstGeom prst="rect">
            <a:avLst/>
          </a:prstGeom>
          <a:noFill/>
          <a:ln w="12700" cap="sq">
            <a:noFill/>
            <a:miter lim="800000"/>
            <a:headEnd type="none" w="sm" len="sm"/>
            <a:tailEnd type="none" w="sm" len="sm"/>
          </a:ln>
          <a:effectLst/>
        </p:spPr>
        <p:txBody>
          <a:bodyPr>
            <a:spAutoFit/>
          </a:bodyPr>
          <a:lstStyle/>
          <a:p>
            <a:pPr marL="384175" indent="-384175" fontAlgn="base">
              <a:lnSpc>
                <a:spcPct val="85000"/>
              </a:lnSpc>
              <a:spcBef>
                <a:spcPct val="50000"/>
              </a:spcBef>
              <a:spcAft>
                <a:spcPct val="0"/>
              </a:spcAft>
              <a:buClr>
                <a:srgbClr val="D4D2D0"/>
              </a:buClr>
              <a:buFont typeface="Wingdings" pitchFamily="2" charset="2"/>
              <a:buChar char="n"/>
              <a:defRPr/>
            </a:pPr>
            <a:r>
              <a:rPr lang="en-US" sz="3200" b="1" dirty="0">
                <a:solidFill>
                  <a:srgbClr val="FFFFFF"/>
                </a:solidFill>
                <a:effectLst>
                  <a:outerShdw blurRad="38100" dist="38100" dir="2700000" algn="tl">
                    <a:srgbClr val="000000"/>
                  </a:outerShdw>
                </a:effectLst>
                <a:latin typeface="Times New Roman" pitchFamily="18" charset="0"/>
                <a:cs typeface="Arial" pitchFamily="34" charset="0"/>
              </a:rPr>
              <a:t>Introduction, or can evolution be </a:t>
            </a:r>
            <a:r>
              <a:rPr lang="en-US" sz="3200" b="1" dirty="0">
                <a:solidFill>
                  <a:srgbClr val="000000"/>
                </a:solidFill>
                <a:effectLst>
                  <a:outerShdw blurRad="38100" dist="38100" dir="2700000" algn="tl">
                    <a:srgbClr val="FFFFFF"/>
                  </a:outerShdw>
                </a:effectLst>
                <a:latin typeface="Times New Roman" pitchFamily="18" charset="0"/>
                <a:cs typeface="Arial" pitchFamily="34" charset="0"/>
              </a:rPr>
              <a:t> </a:t>
            </a:r>
            <a:r>
              <a:rPr lang="en-US" sz="3200" b="1" dirty="0">
                <a:solidFill>
                  <a:srgbClr val="FFFFFF"/>
                </a:solidFill>
                <a:effectLst>
                  <a:outerShdw blurRad="38100" dist="38100" dir="2700000" algn="tl">
                    <a:srgbClr val="000000"/>
                  </a:outerShdw>
                </a:effectLst>
                <a:latin typeface="Times New Roman" pitchFamily="18" charset="0"/>
                <a:cs typeface="Arial" pitchFamily="34" charset="0"/>
              </a:rPr>
              <a:t>intelligent?</a:t>
            </a:r>
          </a:p>
          <a:p>
            <a:pPr marL="384175" indent="-384175" fontAlgn="base">
              <a:lnSpc>
                <a:spcPct val="85000"/>
              </a:lnSpc>
              <a:spcBef>
                <a:spcPct val="50000"/>
              </a:spcBef>
              <a:spcAft>
                <a:spcPct val="0"/>
              </a:spcAft>
              <a:buClr>
                <a:srgbClr val="D4D2D0"/>
              </a:buClr>
              <a:buFont typeface="Wingdings" pitchFamily="2" charset="2"/>
              <a:buChar char="n"/>
              <a:defRPr/>
            </a:pPr>
            <a:r>
              <a:rPr lang="en-US" sz="3200" b="1" dirty="0">
                <a:solidFill>
                  <a:srgbClr val="FFFFFF"/>
                </a:solidFill>
                <a:effectLst>
                  <a:outerShdw blurRad="38100" dist="38100" dir="2700000" algn="tl">
                    <a:srgbClr val="000000"/>
                  </a:outerShdw>
                </a:effectLst>
                <a:latin typeface="Times New Roman" pitchFamily="18" charset="0"/>
                <a:cs typeface="Arial" pitchFamily="34" charset="0"/>
              </a:rPr>
              <a:t>Genetic </a:t>
            </a:r>
            <a:r>
              <a:rPr lang="en-US" sz="3200" b="1" dirty="0">
                <a:solidFill>
                  <a:srgbClr val="FFFFFF"/>
                </a:solidFill>
                <a:effectLst>
                  <a:outerShdw blurRad="38100" dist="38100" dir="2700000" algn="tl">
                    <a:srgbClr val="000000"/>
                  </a:outerShdw>
                </a:effectLst>
                <a:latin typeface="Times New Roman" pitchFamily="18" charset="0"/>
                <a:cs typeface="Arial" pitchFamily="34" charset="0"/>
              </a:rPr>
              <a:t>algorithms</a:t>
            </a:r>
          </a:p>
          <a:p>
            <a:pPr marL="384175" indent="-384175" fontAlgn="base">
              <a:lnSpc>
                <a:spcPct val="85000"/>
              </a:lnSpc>
              <a:spcBef>
                <a:spcPct val="50000"/>
              </a:spcBef>
              <a:spcAft>
                <a:spcPct val="0"/>
              </a:spcAft>
              <a:buClr>
                <a:srgbClr val="D4D2D0"/>
              </a:buClr>
              <a:buFont typeface="Wingdings" pitchFamily="2" charset="2"/>
              <a:buChar char="n"/>
              <a:defRPr/>
            </a:pPr>
            <a:r>
              <a:rPr lang="en-US" sz="3200" b="1" dirty="0">
                <a:solidFill>
                  <a:srgbClr val="FFFFFF"/>
                </a:solidFill>
                <a:effectLst>
                  <a:outerShdw blurRad="38100" dist="38100" dir="2700000" algn="tl">
                    <a:srgbClr val="000000"/>
                  </a:outerShdw>
                </a:effectLst>
                <a:latin typeface="Times New Roman" pitchFamily="18" charset="0"/>
                <a:cs typeface="Arial" pitchFamily="34" charset="0"/>
              </a:rPr>
              <a:t>Case</a:t>
            </a:r>
            <a:r>
              <a:rPr lang="en-US" sz="3200" b="1" dirty="0">
                <a:solidFill>
                  <a:srgbClr val="000000"/>
                </a:solidFill>
                <a:effectLst>
                  <a:outerShdw blurRad="38100" dist="38100" dir="2700000" algn="tl">
                    <a:srgbClr val="FFFFFF"/>
                  </a:outerShdw>
                </a:effectLst>
                <a:latin typeface="Times New Roman" pitchFamily="18" charset="0"/>
                <a:cs typeface="Arial" pitchFamily="34" charset="0"/>
              </a:rPr>
              <a:t> </a:t>
            </a:r>
            <a:r>
              <a:rPr lang="en-US" sz="3200" b="1" dirty="0">
                <a:solidFill>
                  <a:srgbClr val="FFFFFF"/>
                </a:solidFill>
                <a:effectLst>
                  <a:outerShdw blurRad="38100" dist="38100" dir="2700000" algn="tl">
                    <a:srgbClr val="000000"/>
                  </a:outerShdw>
                </a:effectLst>
                <a:latin typeface="Times New Roman" pitchFamily="18" charset="0"/>
                <a:cs typeface="Arial" pitchFamily="34" charset="0"/>
              </a:rPr>
              <a:t>study</a:t>
            </a:r>
            <a:endParaRPr lang="en-US" sz="3200" b="1" dirty="0">
              <a:solidFill>
                <a:prstClr val="white"/>
              </a:solidFill>
              <a:effectLst>
                <a:outerShdw blurRad="38100" dist="38100" dir="2700000" algn="tl">
                  <a:srgbClr val="000000"/>
                </a:outerShdw>
              </a:effectLst>
              <a:latin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1"/>
          <p:cNvSpPr>
            <a:spLocks noGrp="1"/>
          </p:cNvSpPr>
          <p:nvPr>
            <p:ph type="dt" sz="quarter" idx="10"/>
          </p:nvPr>
        </p:nvSpPr>
        <p:spPr/>
        <p:txBody>
          <a:bodyPr/>
          <a:lstStyle/>
          <a:p>
            <a:pPr>
              <a:defRPr/>
            </a:pPr>
            <a:fld id="{4FD264A9-92FD-439E-99B5-43A3DED7E4B9}" type="datetime1">
              <a:rPr lang="en-US">
                <a:solidFill>
                  <a:srgbClr val="D4D2D0">
                    <a:shade val="50000"/>
                  </a:srgbClr>
                </a:solidFill>
              </a:rPr>
              <a:pPr>
                <a:defRPr/>
              </a:pPr>
              <a:t>3/8/2021</a:t>
            </a:fld>
            <a:endParaRPr lang="en-US">
              <a:solidFill>
                <a:srgbClr val="D4D2D0">
                  <a:shade val="50000"/>
                </a:srgbClr>
              </a:solidFill>
            </a:endParaRPr>
          </a:p>
        </p:txBody>
      </p:sp>
      <p:sp>
        <p:nvSpPr>
          <p:cNvPr id="8" name="Footer Placeholder 3"/>
          <p:cNvSpPr>
            <a:spLocks noGrp="1"/>
          </p:cNvSpPr>
          <p:nvPr>
            <p:ph type="ftr" sz="quarter" idx="11"/>
          </p:nvPr>
        </p:nvSpPr>
        <p:spPr/>
        <p:txBody>
          <a:bodyPr/>
          <a:lstStyle/>
          <a:p>
            <a:pPr>
              <a:defRPr/>
            </a:pPr>
            <a:r>
              <a:rPr lang="en-US">
                <a:solidFill>
                  <a:srgbClr val="D4D2D0">
                    <a:shade val="50000"/>
                  </a:srgbClr>
                </a:solidFill>
              </a:rPr>
              <a:t>Intelligent Systems and Soft Computing</a:t>
            </a:r>
          </a:p>
        </p:txBody>
      </p:sp>
      <p:sp>
        <p:nvSpPr>
          <p:cNvPr id="7" name="Slide Number Placeholder 2"/>
          <p:cNvSpPr>
            <a:spLocks noGrp="1"/>
          </p:cNvSpPr>
          <p:nvPr>
            <p:ph type="sldNum" sz="quarter" idx="12"/>
          </p:nvPr>
        </p:nvSpPr>
        <p:spPr/>
        <p:txBody>
          <a:bodyPr/>
          <a:lstStyle/>
          <a:p>
            <a:pPr>
              <a:defRPr/>
            </a:pPr>
            <a:fld id="{9956EB49-BF4C-4363-A442-DAB99367D884}" type="slidenum">
              <a:rPr lang="en-US">
                <a:solidFill>
                  <a:srgbClr val="D4D2D0">
                    <a:shade val="50000"/>
                  </a:srgbClr>
                </a:solidFill>
              </a:rPr>
              <a:pPr>
                <a:defRPr/>
              </a:pPr>
              <a:t>10</a:t>
            </a:fld>
            <a:endParaRPr lang="en-US">
              <a:solidFill>
                <a:srgbClr val="D4D2D0">
                  <a:shade val="50000"/>
                </a:srgbClr>
              </a:solidFill>
            </a:endParaRPr>
          </a:p>
        </p:txBody>
      </p:sp>
      <p:sp>
        <p:nvSpPr>
          <p:cNvPr id="122882" name="Rectangle 2"/>
          <p:cNvSpPr>
            <a:spLocks noChangeArrowheads="1"/>
          </p:cNvSpPr>
          <p:nvPr/>
        </p:nvSpPr>
        <p:spPr bwMode="auto">
          <a:xfrm>
            <a:off x="2273300" y="209550"/>
            <a:ext cx="4321175" cy="701675"/>
          </a:xfrm>
          <a:prstGeom prst="rect">
            <a:avLst/>
          </a:prstGeom>
          <a:noFill/>
          <a:ln w="12700" cap="sq">
            <a:noFill/>
            <a:miter lim="800000"/>
            <a:headEnd type="none" w="sm" len="sm"/>
            <a:tailEnd type="none" w="sm" len="sm"/>
          </a:ln>
          <a:effectLst/>
        </p:spPr>
        <p:txBody>
          <a:bodyPr wrap="none">
            <a:spAutoFit/>
          </a:bodyPr>
          <a:lstStyle/>
          <a:p>
            <a:pPr fontAlgn="base">
              <a:spcBef>
                <a:spcPct val="0"/>
              </a:spcBef>
              <a:spcAft>
                <a:spcPct val="0"/>
              </a:spcAft>
              <a:defRPr/>
            </a:pPr>
            <a:r>
              <a:rPr lang="en-US" sz="4000" b="1">
                <a:solidFill>
                  <a:srgbClr val="FBFE00"/>
                </a:solidFill>
                <a:effectLst>
                  <a:outerShdw blurRad="38100" dist="38100" dir="2700000" algn="tl">
                    <a:srgbClr val="000000"/>
                  </a:outerShdw>
                </a:effectLst>
                <a:latin typeface="Times New Roman" pitchFamily="18" charset="0"/>
                <a:cs typeface="Arial" pitchFamily="34" charset="0"/>
              </a:rPr>
              <a:t>Genetic algorithms</a:t>
            </a:r>
          </a:p>
        </p:txBody>
      </p:sp>
      <p:sp>
        <p:nvSpPr>
          <p:cNvPr id="122883" name="Rectangle 3"/>
          <p:cNvSpPr>
            <a:spLocks noChangeArrowheads="1"/>
          </p:cNvSpPr>
          <p:nvPr/>
        </p:nvSpPr>
        <p:spPr bwMode="auto">
          <a:xfrm>
            <a:off x="279400" y="838200"/>
            <a:ext cx="8610600" cy="1857375"/>
          </a:xfrm>
          <a:prstGeom prst="rect">
            <a:avLst/>
          </a:prstGeom>
          <a:noFill/>
          <a:ln w="12700" cap="sq">
            <a:noFill/>
            <a:miter lim="800000"/>
            <a:headEnd type="none" w="sm" len="sm"/>
            <a:tailEnd type="none" w="sm" len="sm"/>
          </a:ln>
          <a:effectLst/>
        </p:spPr>
        <p:txBody>
          <a:bodyPr>
            <a:spAutoFit/>
          </a:bodyPr>
          <a:lstStyle/>
          <a:p>
            <a:pPr marL="384175" indent="-384175" fontAlgn="base">
              <a:spcBef>
                <a:spcPct val="50000"/>
              </a:spcBef>
              <a:spcAft>
                <a:spcPct val="0"/>
              </a:spcAft>
              <a:buClr>
                <a:srgbClr val="D4D2D0"/>
              </a:buClr>
              <a:buFont typeface="Wingdings" pitchFamily="2" charset="2"/>
              <a:buChar char="n"/>
              <a:defRPr/>
            </a:pPr>
            <a:r>
              <a:rPr lang="en-US" sz="2900" dirty="0">
                <a:solidFill>
                  <a:srgbClr val="FFFFFF"/>
                </a:solidFill>
                <a:effectLst>
                  <a:outerShdw blurRad="38100" dist="38100" dir="2700000" algn="tl">
                    <a:srgbClr val="000000"/>
                  </a:outerShdw>
                </a:effectLst>
                <a:latin typeface="Times New Roman" pitchFamily="18" charset="0"/>
                <a:cs typeface="Arial" pitchFamily="34" charset="0"/>
              </a:rPr>
              <a:t>GA represents an iterative process.  Each iteration is                   called a </a:t>
            </a:r>
            <a:r>
              <a:rPr lang="en-US" sz="2900" b="1" dirty="0">
                <a:solidFill>
                  <a:srgbClr val="FBFE00"/>
                </a:solidFill>
                <a:effectLst>
                  <a:outerShdw blurRad="38100" dist="38100" dir="2700000" algn="tl">
                    <a:srgbClr val="000000"/>
                  </a:outerShdw>
                </a:effectLst>
                <a:latin typeface="Times New Roman" pitchFamily="18" charset="0"/>
                <a:cs typeface="Arial" pitchFamily="34" charset="0"/>
              </a:rPr>
              <a:t>generation</a:t>
            </a:r>
            <a:r>
              <a:rPr lang="en-US" sz="2900" dirty="0">
                <a:solidFill>
                  <a:srgbClr val="FFFFFF"/>
                </a:solidFill>
                <a:effectLst>
                  <a:outerShdw blurRad="38100" dist="38100" dir="2700000" algn="tl">
                    <a:srgbClr val="000000"/>
                  </a:outerShdw>
                </a:effectLst>
                <a:latin typeface="Times New Roman" pitchFamily="18" charset="0"/>
                <a:cs typeface="Arial" pitchFamily="34" charset="0"/>
              </a:rPr>
              <a:t>. A typical number of generations                           for a simple GA can range from 50 to over 500.  The                       entire set</a:t>
            </a:r>
            <a:r>
              <a:rPr lang="en-US" sz="2900" dirty="0">
                <a:solidFill>
                  <a:srgbClr val="000000"/>
                </a:solidFill>
                <a:effectLst>
                  <a:outerShdw blurRad="38100" dist="38100" dir="2700000" algn="tl">
                    <a:srgbClr val="FFFFFF"/>
                  </a:outerShdw>
                </a:effectLst>
                <a:latin typeface="Times New Roman" pitchFamily="18" charset="0"/>
                <a:cs typeface="Arial" pitchFamily="34" charset="0"/>
              </a:rPr>
              <a:t> </a:t>
            </a:r>
            <a:r>
              <a:rPr lang="en-US" sz="2900" dirty="0">
                <a:solidFill>
                  <a:srgbClr val="FFFFFF"/>
                </a:solidFill>
                <a:effectLst>
                  <a:outerShdw blurRad="38100" dist="38100" dir="2700000" algn="tl">
                    <a:srgbClr val="000000"/>
                  </a:outerShdw>
                </a:effectLst>
                <a:latin typeface="Times New Roman" pitchFamily="18" charset="0"/>
                <a:cs typeface="Arial" pitchFamily="34" charset="0"/>
              </a:rPr>
              <a:t>of generations is called a </a:t>
            </a:r>
            <a:r>
              <a:rPr lang="en-US" sz="2900" b="1" dirty="0">
                <a:solidFill>
                  <a:srgbClr val="FBFE00"/>
                </a:solidFill>
                <a:effectLst>
                  <a:outerShdw blurRad="38100" dist="38100" dir="2700000" algn="tl">
                    <a:srgbClr val="000000"/>
                  </a:outerShdw>
                </a:effectLst>
                <a:latin typeface="Times New Roman" pitchFamily="18" charset="0"/>
                <a:cs typeface="Arial" pitchFamily="34" charset="0"/>
              </a:rPr>
              <a:t>run</a:t>
            </a:r>
            <a:r>
              <a:rPr lang="en-US" sz="2900" dirty="0">
                <a:solidFill>
                  <a:srgbClr val="FFFFFF"/>
                </a:solidFill>
                <a:effectLst>
                  <a:outerShdw blurRad="38100" dist="38100" dir="2700000" algn="tl">
                    <a:srgbClr val="000000"/>
                  </a:outerShdw>
                </a:effectLst>
                <a:latin typeface="Times New Roman" pitchFamily="18" charset="0"/>
                <a:cs typeface="Arial" pitchFamily="34" charset="0"/>
              </a:rPr>
              <a:t>.</a:t>
            </a:r>
          </a:p>
        </p:txBody>
      </p:sp>
      <p:sp>
        <p:nvSpPr>
          <p:cNvPr id="122884" name="Rectangle 4"/>
          <p:cNvSpPr>
            <a:spLocks noChangeArrowheads="1"/>
          </p:cNvSpPr>
          <p:nvPr/>
        </p:nvSpPr>
        <p:spPr bwMode="auto">
          <a:xfrm>
            <a:off x="279400" y="3356993"/>
            <a:ext cx="8382000" cy="1877437"/>
          </a:xfrm>
          <a:prstGeom prst="rect">
            <a:avLst/>
          </a:prstGeom>
          <a:noFill/>
          <a:ln w="12700" cap="sq">
            <a:noFill/>
            <a:miter lim="800000"/>
            <a:headEnd type="none" w="sm" len="sm"/>
            <a:tailEnd type="none" w="sm" len="sm"/>
          </a:ln>
          <a:effectLst/>
        </p:spPr>
        <p:txBody>
          <a:bodyPr wrap="square">
            <a:spAutoFit/>
          </a:bodyPr>
          <a:lstStyle/>
          <a:p>
            <a:pPr marL="384175" indent="-384175" fontAlgn="base">
              <a:spcBef>
                <a:spcPct val="50000"/>
              </a:spcBef>
              <a:spcAft>
                <a:spcPct val="0"/>
              </a:spcAft>
              <a:buClr>
                <a:srgbClr val="D4D2D0"/>
              </a:buClr>
              <a:buFont typeface="Wingdings" pitchFamily="2" charset="2"/>
              <a:buChar char="n"/>
              <a:defRPr/>
            </a:pPr>
            <a:r>
              <a:rPr lang="en-US" sz="2900" dirty="0">
                <a:solidFill>
                  <a:srgbClr val="FFFFFF"/>
                </a:solidFill>
                <a:effectLst>
                  <a:outerShdw blurRad="38100" dist="38100" dir="2700000" algn="tl">
                    <a:srgbClr val="000000"/>
                  </a:outerShdw>
                </a:effectLst>
                <a:latin typeface="Times New Roman" pitchFamily="18" charset="0"/>
                <a:cs typeface="Arial" pitchFamily="34" charset="0"/>
              </a:rPr>
              <a:t>A common practice is to terminate a GA after a specified number of generations and then examine the best chromosomes in the population. If no satisfactory solution is found, the GA is restarted.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quarter" idx="10"/>
          </p:nvPr>
        </p:nvSpPr>
        <p:spPr/>
        <p:txBody>
          <a:bodyPr/>
          <a:lstStyle/>
          <a:p>
            <a:pPr>
              <a:defRPr/>
            </a:pPr>
            <a:fld id="{F3559B58-0E36-48C8-A016-3BDAAEA2FB24}" type="datetime1">
              <a:rPr lang="en-US">
                <a:solidFill>
                  <a:srgbClr val="D4D2D0">
                    <a:shade val="50000"/>
                  </a:srgbClr>
                </a:solidFill>
              </a:rPr>
              <a:pPr>
                <a:defRPr/>
              </a:pPr>
              <a:t>3/8/2021</a:t>
            </a:fld>
            <a:endParaRPr lang="en-US">
              <a:solidFill>
                <a:srgbClr val="D4D2D0">
                  <a:shade val="50000"/>
                </a:srgbClr>
              </a:solidFill>
            </a:endParaRPr>
          </a:p>
        </p:txBody>
      </p:sp>
      <p:sp>
        <p:nvSpPr>
          <p:cNvPr id="6" name="Footer Placeholder 3"/>
          <p:cNvSpPr>
            <a:spLocks noGrp="1"/>
          </p:cNvSpPr>
          <p:nvPr>
            <p:ph type="ftr" sz="quarter" idx="11"/>
          </p:nvPr>
        </p:nvSpPr>
        <p:spPr/>
        <p:txBody>
          <a:bodyPr/>
          <a:lstStyle/>
          <a:p>
            <a:pPr>
              <a:defRPr/>
            </a:pPr>
            <a:r>
              <a:rPr lang="en-US">
                <a:solidFill>
                  <a:srgbClr val="D4D2D0">
                    <a:shade val="50000"/>
                  </a:srgbClr>
                </a:solidFill>
              </a:rPr>
              <a:t>Intelligent Systems and Soft Computing</a:t>
            </a:r>
          </a:p>
        </p:txBody>
      </p:sp>
      <p:sp>
        <p:nvSpPr>
          <p:cNvPr id="5" name="Slide Number Placeholder 2"/>
          <p:cNvSpPr>
            <a:spLocks noGrp="1"/>
          </p:cNvSpPr>
          <p:nvPr>
            <p:ph type="sldNum" sz="quarter" idx="12"/>
          </p:nvPr>
        </p:nvSpPr>
        <p:spPr/>
        <p:txBody>
          <a:bodyPr/>
          <a:lstStyle/>
          <a:p>
            <a:pPr>
              <a:defRPr/>
            </a:pPr>
            <a:fld id="{0AB21749-86FD-498A-BFB7-583755CCE113}" type="slidenum">
              <a:rPr lang="en-US">
                <a:solidFill>
                  <a:srgbClr val="D4D2D0">
                    <a:shade val="50000"/>
                  </a:srgbClr>
                </a:solidFill>
              </a:rPr>
              <a:pPr>
                <a:defRPr/>
              </a:pPr>
              <a:t>2</a:t>
            </a:fld>
            <a:endParaRPr lang="en-US">
              <a:solidFill>
                <a:srgbClr val="D4D2D0">
                  <a:shade val="50000"/>
                </a:srgbClr>
              </a:solidFill>
            </a:endParaRPr>
          </a:p>
        </p:txBody>
      </p:sp>
      <p:sp>
        <p:nvSpPr>
          <p:cNvPr id="110594" name="Rectangle 1026"/>
          <p:cNvSpPr>
            <a:spLocks noGrp="1" noRot="1" noChangeArrowheads="1"/>
          </p:cNvSpPr>
          <p:nvPr>
            <p:ph type="title" idx="4294967295"/>
          </p:nvPr>
        </p:nvSpPr>
        <p:spPr>
          <a:xfrm>
            <a:off x="827088" y="260350"/>
            <a:ext cx="7273925" cy="631825"/>
          </a:xfrm>
        </p:spPr>
        <p:txBody>
          <a:bodyPr>
            <a:normAutofit fontScale="90000"/>
          </a:bodyPr>
          <a:lstStyle/>
          <a:p>
            <a:pPr eaLnBrk="1" fontAlgn="auto" hangingPunct="1">
              <a:spcAft>
                <a:spcPts val="0"/>
              </a:spcAft>
              <a:defRPr/>
            </a:pPr>
            <a:r>
              <a:rPr lang="en-US" sz="4000" b="1"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Can</a:t>
            </a:r>
            <a:r>
              <a:rPr lang="en-US" b="1"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evolution</a:t>
            </a:r>
            <a:r>
              <a:rPr lang="en-US" b="1"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be</a:t>
            </a:r>
            <a:r>
              <a:rPr lang="en-US" b="1"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intelligent?</a:t>
            </a:r>
          </a:p>
        </p:txBody>
      </p:sp>
      <p:sp>
        <p:nvSpPr>
          <p:cNvPr id="110596" name="Rectangle 1028"/>
          <p:cNvSpPr>
            <a:spLocks noChangeArrowheads="1"/>
          </p:cNvSpPr>
          <p:nvPr/>
        </p:nvSpPr>
        <p:spPr bwMode="auto">
          <a:xfrm>
            <a:off x="292100" y="965200"/>
            <a:ext cx="8382000" cy="4362733"/>
          </a:xfrm>
          <a:prstGeom prst="rect">
            <a:avLst/>
          </a:prstGeom>
          <a:noFill/>
          <a:ln w="12700" cap="sq">
            <a:noFill/>
            <a:miter lim="800000"/>
            <a:headEnd type="none" w="sm" len="sm"/>
            <a:tailEnd type="none" w="sm" len="sm"/>
          </a:ln>
          <a:effectLst/>
        </p:spPr>
        <p:txBody>
          <a:bodyPr>
            <a:spAutoFit/>
          </a:bodyPr>
          <a:lstStyle/>
          <a:p>
            <a:pPr marL="384175" indent="-384175" fontAlgn="base">
              <a:spcBef>
                <a:spcPct val="25000"/>
              </a:spcBef>
              <a:spcAft>
                <a:spcPct val="0"/>
              </a:spcAft>
              <a:buClr>
                <a:srgbClr val="D4D2D0"/>
              </a:buClr>
              <a:buFont typeface="Wingdings" pitchFamily="2" charset="2"/>
              <a:buChar char="n"/>
              <a:defRPr/>
            </a:pPr>
            <a:r>
              <a:rPr lang="en-US" sz="3000" dirty="0">
                <a:solidFill>
                  <a:srgbClr val="FFFFFF"/>
                </a:solidFill>
                <a:effectLst>
                  <a:outerShdw blurRad="38100" dist="38100" dir="2700000" algn="tl">
                    <a:srgbClr val="000000"/>
                  </a:outerShdw>
                </a:effectLst>
                <a:latin typeface="Times New Roman" pitchFamily="18" charset="0"/>
                <a:cs typeface="Arial" pitchFamily="34" charset="0"/>
              </a:rPr>
              <a:t>Intelligence can be defined as the capability of a           system to adapt its behavior to ever-changing                               environment. </a:t>
            </a:r>
          </a:p>
          <a:p>
            <a:pPr marL="384175" indent="-384175" fontAlgn="base">
              <a:spcBef>
                <a:spcPct val="25000"/>
              </a:spcBef>
              <a:spcAft>
                <a:spcPct val="0"/>
              </a:spcAft>
              <a:buClr>
                <a:srgbClr val="D4D2D0"/>
              </a:buClr>
              <a:buFont typeface="Wingdings" pitchFamily="2" charset="2"/>
              <a:buChar char="n"/>
              <a:defRPr/>
            </a:pPr>
            <a:r>
              <a:rPr lang="en-US" sz="3000" dirty="0">
                <a:solidFill>
                  <a:srgbClr val="FFFFFF"/>
                </a:solidFill>
                <a:effectLst>
                  <a:outerShdw blurRad="38100" dist="38100" dir="2700000" algn="tl">
                    <a:srgbClr val="000000"/>
                  </a:outerShdw>
                </a:effectLst>
                <a:latin typeface="Times New Roman" pitchFamily="18" charset="0"/>
                <a:cs typeface="Arial" pitchFamily="34" charset="0"/>
              </a:rPr>
              <a:t>Evolutionary computation simulates evolution on a computer. The result of such a simulation is a                                    series of optimization algorithms, usually based on                          a simple set of rules. Optimization</a:t>
            </a:r>
            <a:r>
              <a:rPr lang="en-US" sz="3000" dirty="0">
                <a:solidFill>
                  <a:srgbClr val="000000"/>
                </a:solidFill>
                <a:effectLst>
                  <a:outerShdw blurRad="38100" dist="38100" dir="2700000" algn="tl">
                    <a:srgbClr val="FFFFFF"/>
                  </a:outerShdw>
                </a:effectLst>
                <a:latin typeface="Times New Roman" pitchFamily="18" charset="0"/>
                <a:cs typeface="Arial" pitchFamily="34" charset="0"/>
              </a:rPr>
              <a:t> </a:t>
            </a:r>
            <a:r>
              <a:rPr lang="en-US" sz="3000" dirty="0">
                <a:solidFill>
                  <a:srgbClr val="FFFFFF"/>
                </a:solidFill>
                <a:effectLst>
                  <a:outerShdw blurRad="38100" dist="38100" dir="2700000" algn="tl">
                    <a:srgbClr val="000000"/>
                  </a:outerShdw>
                </a:effectLst>
                <a:latin typeface="Times New Roman" pitchFamily="18" charset="0"/>
                <a:cs typeface="Arial" pitchFamily="34" charset="0"/>
              </a:rPr>
              <a:t>iteratively                            improves the quality of solutions until an optimal,        or at least feasible, solution is found.</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quarter" idx="10"/>
          </p:nvPr>
        </p:nvSpPr>
        <p:spPr/>
        <p:txBody>
          <a:bodyPr/>
          <a:lstStyle/>
          <a:p>
            <a:pPr>
              <a:defRPr/>
            </a:pPr>
            <a:fld id="{11F4F86E-7209-4579-A61B-E831B589EFA0}" type="datetime1">
              <a:rPr lang="en-US">
                <a:solidFill>
                  <a:srgbClr val="D4D2D0">
                    <a:shade val="50000"/>
                  </a:srgbClr>
                </a:solidFill>
              </a:rPr>
              <a:pPr>
                <a:defRPr/>
              </a:pPr>
              <a:t>3/8/2021</a:t>
            </a:fld>
            <a:endParaRPr lang="en-US">
              <a:solidFill>
                <a:srgbClr val="D4D2D0">
                  <a:shade val="50000"/>
                </a:srgbClr>
              </a:solidFill>
            </a:endParaRPr>
          </a:p>
        </p:txBody>
      </p:sp>
      <p:sp>
        <p:nvSpPr>
          <p:cNvPr id="5" name="Footer Placeholder 3"/>
          <p:cNvSpPr>
            <a:spLocks noGrp="1"/>
          </p:cNvSpPr>
          <p:nvPr>
            <p:ph type="ftr" sz="quarter" idx="11"/>
          </p:nvPr>
        </p:nvSpPr>
        <p:spPr/>
        <p:txBody>
          <a:bodyPr/>
          <a:lstStyle/>
          <a:p>
            <a:pPr>
              <a:defRPr/>
            </a:pPr>
            <a:r>
              <a:rPr lang="en-US">
                <a:solidFill>
                  <a:srgbClr val="D4D2D0">
                    <a:shade val="50000"/>
                  </a:srgbClr>
                </a:solidFill>
              </a:rPr>
              <a:t>Intelligent Systems and Soft Computing</a:t>
            </a:r>
          </a:p>
        </p:txBody>
      </p:sp>
      <p:sp>
        <p:nvSpPr>
          <p:cNvPr id="4" name="Slide Number Placeholder 2"/>
          <p:cNvSpPr>
            <a:spLocks noGrp="1"/>
          </p:cNvSpPr>
          <p:nvPr>
            <p:ph type="sldNum" sz="quarter" idx="12"/>
          </p:nvPr>
        </p:nvSpPr>
        <p:spPr/>
        <p:txBody>
          <a:bodyPr/>
          <a:lstStyle/>
          <a:p>
            <a:pPr>
              <a:defRPr/>
            </a:pPr>
            <a:fld id="{90497CA0-FA9F-4853-A0F6-7636237460FA}" type="slidenum">
              <a:rPr lang="en-US">
                <a:solidFill>
                  <a:srgbClr val="D4D2D0">
                    <a:shade val="50000"/>
                  </a:srgbClr>
                </a:solidFill>
              </a:rPr>
              <a:pPr>
                <a:defRPr/>
              </a:pPr>
              <a:t>3</a:t>
            </a:fld>
            <a:endParaRPr lang="en-US">
              <a:solidFill>
                <a:srgbClr val="D4D2D0">
                  <a:shade val="50000"/>
                </a:srgbClr>
              </a:solidFill>
            </a:endParaRPr>
          </a:p>
        </p:txBody>
      </p:sp>
      <p:sp>
        <p:nvSpPr>
          <p:cNvPr id="111618" name="Rectangle 2"/>
          <p:cNvSpPr>
            <a:spLocks noChangeArrowheads="1"/>
          </p:cNvSpPr>
          <p:nvPr/>
        </p:nvSpPr>
        <p:spPr bwMode="auto">
          <a:xfrm>
            <a:off x="279400" y="244475"/>
            <a:ext cx="8382000" cy="2862322"/>
          </a:xfrm>
          <a:prstGeom prst="rect">
            <a:avLst/>
          </a:prstGeom>
          <a:noFill/>
          <a:ln w="12700" cap="sq">
            <a:noFill/>
            <a:miter lim="800000"/>
            <a:headEnd type="none" w="sm" len="sm"/>
            <a:tailEnd type="none" w="sm" len="sm"/>
          </a:ln>
          <a:effectLst/>
        </p:spPr>
        <p:txBody>
          <a:bodyPr>
            <a:spAutoFit/>
          </a:bodyPr>
          <a:lstStyle/>
          <a:p>
            <a:pPr marL="384175" indent="-384175" fontAlgn="base">
              <a:spcBef>
                <a:spcPct val="30000"/>
              </a:spcBef>
              <a:spcAft>
                <a:spcPct val="0"/>
              </a:spcAft>
              <a:buClr>
                <a:srgbClr val="D4D2D0"/>
              </a:buClr>
              <a:buFont typeface="Wingdings" pitchFamily="2" charset="2"/>
              <a:buChar char="n"/>
              <a:defRPr/>
            </a:pPr>
            <a:r>
              <a:rPr lang="en-US" sz="3000" dirty="0">
                <a:solidFill>
                  <a:srgbClr val="FFFFFF"/>
                </a:solidFill>
                <a:effectLst>
                  <a:outerShdw blurRad="38100" dist="38100" dir="2700000" algn="tl">
                    <a:srgbClr val="000000"/>
                  </a:outerShdw>
                </a:effectLst>
                <a:latin typeface="Times New Roman" pitchFamily="18" charset="0"/>
                <a:cs typeface="Arial" pitchFamily="34" charset="0"/>
              </a:rPr>
              <a:t>The </a:t>
            </a:r>
            <a:r>
              <a:rPr lang="en-US" sz="3000" dirty="0">
                <a:solidFill>
                  <a:srgbClr val="FFFFFF"/>
                </a:solidFill>
                <a:effectLst>
                  <a:outerShdw blurRad="38100" dist="38100" dir="2700000" algn="tl">
                    <a:srgbClr val="000000"/>
                  </a:outerShdw>
                </a:effectLst>
                <a:latin typeface="Times New Roman" pitchFamily="18" charset="0"/>
                <a:cs typeface="Arial" pitchFamily="34" charset="0"/>
              </a:rPr>
              <a:t>evolutionary approach is based on                             computational models of natural selection and                               genetics. We call them </a:t>
            </a:r>
            <a:r>
              <a:rPr lang="en-US" sz="3000" b="1" dirty="0">
                <a:solidFill>
                  <a:srgbClr val="FBFE00"/>
                </a:solidFill>
                <a:effectLst>
                  <a:outerShdw blurRad="38100" dist="38100" dir="2700000" algn="tl">
                    <a:srgbClr val="000000"/>
                  </a:outerShdw>
                </a:effectLst>
                <a:latin typeface="Times New Roman" pitchFamily="18" charset="0"/>
                <a:cs typeface="Arial" pitchFamily="34" charset="0"/>
              </a:rPr>
              <a:t>evolutionary                                        computation</a:t>
            </a:r>
            <a:r>
              <a:rPr lang="en-US" sz="3000" dirty="0">
                <a:solidFill>
                  <a:srgbClr val="FFFFFF"/>
                </a:solidFill>
                <a:effectLst>
                  <a:outerShdw blurRad="38100" dist="38100" dir="2700000" algn="tl">
                    <a:srgbClr val="000000"/>
                  </a:outerShdw>
                </a:effectLst>
                <a:latin typeface="Times New Roman" pitchFamily="18" charset="0"/>
                <a:cs typeface="Arial" pitchFamily="34" charset="0"/>
              </a:rPr>
              <a:t>, an umbrella term that combines                       </a:t>
            </a:r>
            <a:r>
              <a:rPr lang="en-US" sz="3000" b="1" dirty="0">
                <a:solidFill>
                  <a:srgbClr val="FBFE00"/>
                </a:solidFill>
                <a:effectLst>
                  <a:outerShdw blurRad="38100" dist="38100" dir="2700000" algn="tl">
                    <a:srgbClr val="000000"/>
                  </a:outerShdw>
                </a:effectLst>
                <a:latin typeface="Times New Roman" pitchFamily="18" charset="0"/>
                <a:cs typeface="Arial" pitchFamily="34" charset="0"/>
              </a:rPr>
              <a:t>genetic algorithms</a:t>
            </a:r>
            <a:r>
              <a:rPr lang="en-US" sz="3000" dirty="0">
                <a:solidFill>
                  <a:srgbClr val="FFFFFF"/>
                </a:solidFill>
                <a:effectLst>
                  <a:outerShdw blurRad="38100" dist="38100" dir="2700000" algn="tl">
                    <a:srgbClr val="000000"/>
                  </a:outerShdw>
                </a:effectLst>
                <a:latin typeface="Times New Roman" pitchFamily="18" charset="0"/>
                <a:cs typeface="Arial" pitchFamily="34" charset="0"/>
              </a:rPr>
              <a:t>, </a:t>
            </a:r>
            <a:r>
              <a:rPr lang="en-US" sz="3000" b="1" dirty="0">
                <a:solidFill>
                  <a:srgbClr val="FBFE00"/>
                </a:solidFill>
                <a:effectLst>
                  <a:outerShdw blurRad="38100" dist="38100" dir="2700000" algn="tl">
                    <a:srgbClr val="000000"/>
                  </a:outerShdw>
                </a:effectLst>
                <a:latin typeface="Times New Roman" pitchFamily="18" charset="0"/>
                <a:cs typeface="Arial" pitchFamily="34" charset="0"/>
              </a:rPr>
              <a:t>evolution strategies </a:t>
            </a:r>
            <a:r>
              <a:rPr lang="en-US" sz="3000" dirty="0">
                <a:solidFill>
                  <a:srgbClr val="FFFFFF"/>
                </a:solidFill>
                <a:effectLst>
                  <a:outerShdw blurRad="38100" dist="38100" dir="2700000" algn="tl">
                    <a:srgbClr val="000000"/>
                  </a:outerShdw>
                </a:effectLst>
                <a:latin typeface="Times New Roman" pitchFamily="18" charset="0"/>
                <a:cs typeface="Arial" pitchFamily="34" charset="0"/>
              </a:rPr>
              <a:t>and                       </a:t>
            </a:r>
            <a:r>
              <a:rPr lang="en-US" sz="3000" b="1" dirty="0">
                <a:solidFill>
                  <a:srgbClr val="FBFE00"/>
                </a:solidFill>
                <a:effectLst>
                  <a:outerShdw blurRad="38100" dist="38100" dir="2700000" algn="tl">
                    <a:srgbClr val="000000"/>
                  </a:outerShdw>
                </a:effectLst>
                <a:latin typeface="Times New Roman" pitchFamily="18" charset="0"/>
                <a:cs typeface="Arial" pitchFamily="34" charset="0"/>
              </a:rPr>
              <a:t>genetic programming</a:t>
            </a:r>
            <a:r>
              <a:rPr lang="en-US" sz="3000" dirty="0">
                <a:solidFill>
                  <a:srgbClr val="FFFFFF"/>
                </a:solidFill>
                <a:effectLst>
                  <a:outerShdw blurRad="38100" dist="38100" dir="2700000" algn="tl">
                    <a:srgbClr val="000000"/>
                  </a:outerShdw>
                </a:effectLst>
                <a:latin typeface="Times New Roman" pitchFamily="18" charset="0"/>
                <a:cs typeface="Arial" pitchFamily="34" charset="0"/>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quarter" idx="10"/>
          </p:nvPr>
        </p:nvSpPr>
        <p:spPr/>
        <p:txBody>
          <a:bodyPr/>
          <a:lstStyle/>
          <a:p>
            <a:pPr>
              <a:defRPr/>
            </a:pPr>
            <a:fld id="{D4CD7060-128F-4B26-9FE6-8388365E63F4}" type="datetime1">
              <a:rPr lang="en-US">
                <a:solidFill>
                  <a:srgbClr val="D4D2D0">
                    <a:shade val="50000"/>
                  </a:srgbClr>
                </a:solidFill>
              </a:rPr>
              <a:pPr>
                <a:defRPr/>
              </a:pPr>
              <a:t>3/8/2021</a:t>
            </a:fld>
            <a:endParaRPr lang="en-US">
              <a:solidFill>
                <a:srgbClr val="D4D2D0">
                  <a:shade val="50000"/>
                </a:srgbClr>
              </a:solidFill>
            </a:endParaRPr>
          </a:p>
        </p:txBody>
      </p:sp>
      <p:sp>
        <p:nvSpPr>
          <p:cNvPr id="7" name="Footer Placeholder 3"/>
          <p:cNvSpPr>
            <a:spLocks noGrp="1"/>
          </p:cNvSpPr>
          <p:nvPr>
            <p:ph type="ftr" sz="quarter" idx="11"/>
          </p:nvPr>
        </p:nvSpPr>
        <p:spPr/>
        <p:txBody>
          <a:bodyPr/>
          <a:lstStyle/>
          <a:p>
            <a:pPr>
              <a:defRPr/>
            </a:pPr>
            <a:r>
              <a:rPr lang="en-US" dirty="0">
                <a:solidFill>
                  <a:srgbClr val="D4D2D0">
                    <a:shade val="50000"/>
                  </a:srgbClr>
                </a:solidFill>
              </a:rPr>
              <a:t>Intelligent Systems and Soft Computing</a:t>
            </a:r>
          </a:p>
        </p:txBody>
      </p:sp>
      <p:sp>
        <p:nvSpPr>
          <p:cNvPr id="6" name="Slide Number Placeholder 2"/>
          <p:cNvSpPr>
            <a:spLocks noGrp="1"/>
          </p:cNvSpPr>
          <p:nvPr>
            <p:ph type="sldNum" sz="quarter" idx="12"/>
          </p:nvPr>
        </p:nvSpPr>
        <p:spPr/>
        <p:txBody>
          <a:bodyPr/>
          <a:lstStyle/>
          <a:p>
            <a:pPr>
              <a:defRPr/>
            </a:pPr>
            <a:fld id="{C51BDFF5-C380-4446-963C-2C8A6669363C}" type="slidenum">
              <a:rPr lang="en-US">
                <a:solidFill>
                  <a:srgbClr val="D4D2D0">
                    <a:shade val="50000"/>
                  </a:srgbClr>
                </a:solidFill>
              </a:rPr>
              <a:pPr>
                <a:defRPr/>
              </a:pPr>
              <a:t>4</a:t>
            </a:fld>
            <a:endParaRPr lang="en-US" dirty="0">
              <a:solidFill>
                <a:srgbClr val="D4D2D0">
                  <a:shade val="50000"/>
                </a:srgbClr>
              </a:solidFill>
            </a:endParaRPr>
          </a:p>
        </p:txBody>
      </p:sp>
      <p:sp>
        <p:nvSpPr>
          <p:cNvPr id="116741" name="Rectangle 5"/>
          <p:cNvSpPr>
            <a:spLocks noChangeArrowheads="1"/>
          </p:cNvSpPr>
          <p:nvPr/>
        </p:nvSpPr>
        <p:spPr bwMode="auto">
          <a:xfrm>
            <a:off x="977900" y="209550"/>
            <a:ext cx="6977063" cy="701675"/>
          </a:xfrm>
          <a:prstGeom prst="rect">
            <a:avLst/>
          </a:prstGeom>
          <a:noFill/>
          <a:ln w="12700" cap="sq">
            <a:noFill/>
            <a:miter lim="800000"/>
            <a:headEnd type="none" w="sm" len="sm"/>
            <a:tailEnd type="none" w="sm" len="sm"/>
          </a:ln>
          <a:effectLst/>
        </p:spPr>
        <p:txBody>
          <a:bodyPr wrap="none">
            <a:spAutoFit/>
          </a:bodyPr>
          <a:lstStyle/>
          <a:p>
            <a:pPr fontAlgn="base">
              <a:spcBef>
                <a:spcPct val="0"/>
              </a:spcBef>
              <a:spcAft>
                <a:spcPct val="0"/>
              </a:spcAft>
              <a:defRPr/>
            </a:pPr>
            <a:r>
              <a:rPr lang="en-US" sz="4000" b="1" dirty="0">
                <a:solidFill>
                  <a:srgbClr val="FBFE00"/>
                </a:solidFill>
                <a:effectLst>
                  <a:outerShdw blurRad="38100" dist="38100" dir="2700000" algn="tl">
                    <a:srgbClr val="000000"/>
                  </a:outerShdw>
                </a:effectLst>
                <a:latin typeface="Times New Roman" pitchFamily="18" charset="0"/>
                <a:cs typeface="Arial" pitchFamily="34" charset="0"/>
              </a:rPr>
              <a:t>Simulation of natural evolution</a:t>
            </a:r>
          </a:p>
        </p:txBody>
      </p:sp>
      <p:sp>
        <p:nvSpPr>
          <p:cNvPr id="116743" name="Rectangle 7"/>
          <p:cNvSpPr>
            <a:spLocks noChangeArrowheads="1"/>
          </p:cNvSpPr>
          <p:nvPr/>
        </p:nvSpPr>
        <p:spPr bwMode="auto">
          <a:xfrm>
            <a:off x="279400" y="1127125"/>
            <a:ext cx="8305800" cy="2378075"/>
          </a:xfrm>
          <a:prstGeom prst="rect">
            <a:avLst/>
          </a:prstGeom>
          <a:noFill/>
          <a:ln w="12700" cap="sq">
            <a:noFill/>
            <a:miter lim="800000"/>
            <a:headEnd type="none" w="sm" len="sm"/>
            <a:tailEnd type="none" w="sm" len="sm"/>
          </a:ln>
          <a:effectLst/>
        </p:spPr>
        <p:txBody>
          <a:bodyPr>
            <a:spAutoFit/>
          </a:bodyPr>
          <a:lstStyle/>
          <a:p>
            <a:pPr marL="384175" indent="-384175" fontAlgn="base">
              <a:spcBef>
                <a:spcPct val="50000"/>
              </a:spcBef>
              <a:spcAft>
                <a:spcPct val="0"/>
              </a:spcAft>
              <a:buClr>
                <a:srgbClr val="D4D2D0"/>
              </a:buClr>
              <a:buFont typeface="Wingdings" pitchFamily="2" charset="2"/>
              <a:buChar char="n"/>
              <a:defRPr/>
            </a:pPr>
            <a:r>
              <a:rPr lang="en-US" sz="3000" dirty="0">
                <a:solidFill>
                  <a:srgbClr val="FFFFFF"/>
                </a:solidFill>
                <a:effectLst>
                  <a:outerShdw blurRad="38100" dist="38100" dir="2700000" algn="tl">
                    <a:srgbClr val="000000"/>
                  </a:outerShdw>
                </a:effectLst>
                <a:latin typeface="Times New Roman" pitchFamily="18" charset="0"/>
                <a:cs typeface="Arial" pitchFamily="34" charset="0"/>
              </a:rPr>
              <a:t>All methods of evolutionary computation simulate       natural evolution by creating a population of            individuals, evaluating their fitness, generating a                    new population through genetic operations, and                repeating this process a number of times.</a:t>
            </a:r>
          </a:p>
        </p:txBody>
      </p:sp>
      <p:sp>
        <p:nvSpPr>
          <p:cNvPr id="116745" name="Rectangle 9"/>
          <p:cNvSpPr>
            <a:spLocks noChangeArrowheads="1"/>
          </p:cNvSpPr>
          <p:nvPr/>
        </p:nvSpPr>
        <p:spPr bwMode="auto">
          <a:xfrm>
            <a:off x="279400" y="3514725"/>
            <a:ext cx="8077200" cy="1463675"/>
          </a:xfrm>
          <a:prstGeom prst="rect">
            <a:avLst/>
          </a:prstGeom>
          <a:noFill/>
          <a:ln w="12700" cap="sq">
            <a:noFill/>
            <a:miter lim="800000"/>
            <a:headEnd type="none" w="sm" len="sm"/>
            <a:tailEnd type="none" w="sm" len="sm"/>
          </a:ln>
          <a:effectLst/>
        </p:spPr>
        <p:txBody>
          <a:bodyPr>
            <a:spAutoFit/>
          </a:bodyPr>
          <a:lstStyle/>
          <a:p>
            <a:pPr marL="384175" indent="-384175" fontAlgn="base">
              <a:spcBef>
                <a:spcPct val="50000"/>
              </a:spcBef>
              <a:spcAft>
                <a:spcPct val="0"/>
              </a:spcAft>
              <a:buClr>
                <a:srgbClr val="D4D2D0"/>
              </a:buClr>
              <a:buFont typeface="Wingdings" pitchFamily="2" charset="2"/>
              <a:buChar char="n"/>
              <a:defRPr/>
            </a:pPr>
            <a:r>
              <a:rPr lang="en-US" sz="3000" dirty="0">
                <a:solidFill>
                  <a:srgbClr val="FFFFFF"/>
                </a:solidFill>
                <a:effectLst>
                  <a:outerShdw blurRad="38100" dist="38100" dir="2700000" algn="tl">
                    <a:srgbClr val="000000"/>
                  </a:outerShdw>
                </a:effectLst>
                <a:latin typeface="Times New Roman" pitchFamily="18" charset="0"/>
                <a:cs typeface="Arial" pitchFamily="34" charset="0"/>
              </a:rPr>
              <a:t>We will start with </a:t>
            </a:r>
            <a:r>
              <a:rPr lang="en-US" sz="3000" b="1" dirty="0">
                <a:solidFill>
                  <a:srgbClr val="FBFE00"/>
                </a:solidFill>
                <a:effectLst>
                  <a:outerShdw blurRad="38100" dist="38100" dir="2700000" algn="tl">
                    <a:srgbClr val="000000"/>
                  </a:outerShdw>
                </a:effectLst>
                <a:latin typeface="Times New Roman" pitchFamily="18" charset="0"/>
                <a:cs typeface="Arial" pitchFamily="34" charset="0"/>
              </a:rPr>
              <a:t>Genetic Algorithms </a:t>
            </a:r>
            <a:r>
              <a:rPr lang="en-US" sz="3000" dirty="0">
                <a:solidFill>
                  <a:srgbClr val="FFFFFF"/>
                </a:solidFill>
                <a:effectLst>
                  <a:outerShdw blurRad="38100" dist="38100" dir="2700000" algn="tl">
                    <a:srgbClr val="000000"/>
                  </a:outerShdw>
                </a:effectLst>
                <a:latin typeface="Times New Roman" pitchFamily="18" charset="0"/>
                <a:cs typeface="Arial" pitchFamily="34" charset="0"/>
              </a:rPr>
              <a:t>(GAs) as            most of the other evolutionary algorithms can be                   viewed as variations of genetic algorithms.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1"/>
          <p:cNvSpPr>
            <a:spLocks noGrp="1"/>
          </p:cNvSpPr>
          <p:nvPr>
            <p:ph type="dt" sz="quarter" idx="10"/>
          </p:nvPr>
        </p:nvSpPr>
        <p:spPr/>
        <p:txBody>
          <a:bodyPr/>
          <a:lstStyle/>
          <a:p>
            <a:pPr>
              <a:defRPr/>
            </a:pPr>
            <a:fld id="{C17AEF28-8CBD-4642-8229-D3326D9E94FF}" type="datetime1">
              <a:rPr lang="en-US">
                <a:solidFill>
                  <a:srgbClr val="D4D2D0">
                    <a:shade val="50000"/>
                  </a:srgbClr>
                </a:solidFill>
              </a:rPr>
              <a:pPr>
                <a:defRPr/>
              </a:pPr>
              <a:t>3/8/2021</a:t>
            </a:fld>
            <a:endParaRPr lang="en-US">
              <a:solidFill>
                <a:srgbClr val="D4D2D0">
                  <a:shade val="50000"/>
                </a:srgbClr>
              </a:solidFill>
            </a:endParaRPr>
          </a:p>
        </p:txBody>
      </p:sp>
      <p:sp>
        <p:nvSpPr>
          <p:cNvPr id="9" name="Footer Placeholder 3"/>
          <p:cNvSpPr>
            <a:spLocks noGrp="1"/>
          </p:cNvSpPr>
          <p:nvPr>
            <p:ph type="ftr" sz="quarter" idx="11"/>
          </p:nvPr>
        </p:nvSpPr>
        <p:spPr/>
        <p:txBody>
          <a:bodyPr/>
          <a:lstStyle/>
          <a:p>
            <a:pPr>
              <a:defRPr/>
            </a:pPr>
            <a:r>
              <a:rPr lang="en-US">
                <a:solidFill>
                  <a:srgbClr val="D4D2D0">
                    <a:shade val="50000"/>
                  </a:srgbClr>
                </a:solidFill>
              </a:rPr>
              <a:t>Intelligent Systems and Soft Computing</a:t>
            </a:r>
          </a:p>
        </p:txBody>
      </p:sp>
      <p:sp>
        <p:nvSpPr>
          <p:cNvPr id="8" name="Slide Number Placeholder 2"/>
          <p:cNvSpPr>
            <a:spLocks noGrp="1"/>
          </p:cNvSpPr>
          <p:nvPr>
            <p:ph type="sldNum" sz="quarter" idx="12"/>
          </p:nvPr>
        </p:nvSpPr>
        <p:spPr/>
        <p:txBody>
          <a:bodyPr/>
          <a:lstStyle/>
          <a:p>
            <a:pPr>
              <a:defRPr/>
            </a:pPr>
            <a:fld id="{B7B78D3F-4AC8-4233-955C-46C7BFF0B447}" type="slidenum">
              <a:rPr lang="en-US">
                <a:solidFill>
                  <a:srgbClr val="D4D2D0">
                    <a:shade val="50000"/>
                  </a:srgbClr>
                </a:solidFill>
              </a:rPr>
              <a:pPr>
                <a:defRPr/>
              </a:pPr>
              <a:t>5</a:t>
            </a:fld>
            <a:endParaRPr lang="en-US">
              <a:solidFill>
                <a:srgbClr val="D4D2D0">
                  <a:shade val="50000"/>
                </a:srgbClr>
              </a:solidFill>
            </a:endParaRPr>
          </a:p>
        </p:txBody>
      </p:sp>
      <p:sp>
        <p:nvSpPr>
          <p:cNvPr id="117766" name="Rectangle 6"/>
          <p:cNvSpPr>
            <a:spLocks noChangeArrowheads="1"/>
          </p:cNvSpPr>
          <p:nvPr/>
        </p:nvSpPr>
        <p:spPr bwMode="auto">
          <a:xfrm>
            <a:off x="2159000" y="203200"/>
            <a:ext cx="4433888" cy="701675"/>
          </a:xfrm>
          <a:prstGeom prst="rect">
            <a:avLst/>
          </a:prstGeom>
          <a:noFill/>
          <a:ln w="12700" cap="sq">
            <a:noFill/>
            <a:miter lim="800000"/>
            <a:headEnd type="none" w="sm" len="sm"/>
            <a:tailEnd type="none" w="sm" len="sm"/>
          </a:ln>
          <a:effectLst/>
        </p:spPr>
        <p:txBody>
          <a:bodyPr wrap="none">
            <a:spAutoFit/>
          </a:bodyPr>
          <a:lstStyle/>
          <a:p>
            <a:pPr fontAlgn="base">
              <a:spcBef>
                <a:spcPct val="0"/>
              </a:spcBef>
              <a:spcAft>
                <a:spcPct val="0"/>
              </a:spcAft>
              <a:defRPr/>
            </a:pPr>
            <a:r>
              <a:rPr lang="en-US" sz="4000" b="1">
                <a:solidFill>
                  <a:srgbClr val="D4D2D0"/>
                </a:solidFill>
                <a:effectLst>
                  <a:outerShdw blurRad="38100" dist="38100" dir="2700000" algn="tl">
                    <a:srgbClr val="000000"/>
                  </a:outerShdw>
                </a:effectLst>
                <a:latin typeface="Times New Roman" pitchFamily="18" charset="0"/>
                <a:cs typeface="Arial" pitchFamily="34" charset="0"/>
              </a:rPr>
              <a:t>Genetic Algorithms</a:t>
            </a:r>
          </a:p>
        </p:txBody>
      </p:sp>
      <p:sp>
        <p:nvSpPr>
          <p:cNvPr id="117767" name="Rectangle 7"/>
          <p:cNvSpPr>
            <a:spLocks noChangeArrowheads="1"/>
          </p:cNvSpPr>
          <p:nvPr/>
        </p:nvSpPr>
        <p:spPr bwMode="auto">
          <a:xfrm>
            <a:off x="279400" y="974725"/>
            <a:ext cx="8382000" cy="1006475"/>
          </a:xfrm>
          <a:prstGeom prst="rect">
            <a:avLst/>
          </a:prstGeom>
          <a:noFill/>
          <a:ln w="12700" cap="sq">
            <a:noFill/>
            <a:miter lim="800000"/>
            <a:headEnd type="none" w="sm" len="sm"/>
            <a:tailEnd type="none" w="sm" len="sm"/>
          </a:ln>
          <a:effectLst/>
        </p:spPr>
        <p:txBody>
          <a:bodyPr>
            <a:spAutoFit/>
          </a:bodyPr>
          <a:lstStyle/>
          <a:p>
            <a:pPr marL="384175" indent="-384175" fontAlgn="base">
              <a:spcBef>
                <a:spcPct val="50000"/>
              </a:spcBef>
              <a:spcAft>
                <a:spcPct val="0"/>
              </a:spcAft>
              <a:buClr>
                <a:srgbClr val="D4D2D0"/>
              </a:buClr>
              <a:buFont typeface="Wingdings" pitchFamily="2" charset="2"/>
              <a:buChar char="n"/>
              <a:defRPr/>
            </a:pPr>
            <a:r>
              <a:rPr lang="en-US" sz="3000">
                <a:solidFill>
                  <a:srgbClr val="FFFFFF"/>
                </a:solidFill>
                <a:effectLst>
                  <a:outerShdw blurRad="38100" dist="38100" dir="2700000" algn="tl">
                    <a:srgbClr val="000000"/>
                  </a:outerShdw>
                </a:effectLst>
                <a:latin typeface="Times New Roman" pitchFamily="18" charset="0"/>
                <a:cs typeface="Arial" pitchFamily="34" charset="0"/>
              </a:rPr>
              <a:t>In the early 1970s, John Holland introduced the                      concept of genetic algorithms.</a:t>
            </a:r>
          </a:p>
        </p:txBody>
      </p:sp>
      <p:pic>
        <p:nvPicPr>
          <p:cNvPr id="15367" name="Picture 9" descr="Slide09-09"/>
          <p:cNvPicPr>
            <a:picLocks noChangeAspect="1" noChangeArrowheads="1"/>
          </p:cNvPicPr>
          <p:nvPr/>
        </p:nvPicPr>
        <p:blipFill>
          <a:blip r:embed="rId2" cstate="print"/>
          <a:srcRect/>
          <a:stretch>
            <a:fillRect/>
          </a:stretch>
        </p:blipFill>
        <p:spPr bwMode="auto">
          <a:xfrm>
            <a:off x="381000" y="5130800"/>
            <a:ext cx="8135938" cy="581025"/>
          </a:xfrm>
          <a:prstGeom prst="rect">
            <a:avLst/>
          </a:prstGeom>
          <a:noFill/>
          <a:ln w="9525">
            <a:noFill/>
            <a:miter lim="800000"/>
            <a:headEnd/>
            <a:tailEnd/>
          </a:ln>
        </p:spPr>
      </p:pic>
      <p:sp>
        <p:nvSpPr>
          <p:cNvPr id="117770" name="Rectangle 10"/>
          <p:cNvSpPr>
            <a:spLocks noChangeArrowheads="1"/>
          </p:cNvSpPr>
          <p:nvPr/>
        </p:nvSpPr>
        <p:spPr bwMode="auto">
          <a:xfrm>
            <a:off x="279400" y="1952625"/>
            <a:ext cx="8077200" cy="1463675"/>
          </a:xfrm>
          <a:prstGeom prst="rect">
            <a:avLst/>
          </a:prstGeom>
          <a:noFill/>
          <a:ln w="12700" cap="sq">
            <a:noFill/>
            <a:miter lim="800000"/>
            <a:headEnd type="none" w="sm" len="sm"/>
            <a:tailEnd type="none" w="sm" len="sm"/>
          </a:ln>
          <a:effectLst/>
        </p:spPr>
        <p:txBody>
          <a:bodyPr>
            <a:spAutoFit/>
          </a:bodyPr>
          <a:lstStyle/>
          <a:p>
            <a:pPr marL="384175" indent="-384175" fontAlgn="base">
              <a:spcBef>
                <a:spcPct val="50000"/>
              </a:spcBef>
              <a:spcAft>
                <a:spcPct val="0"/>
              </a:spcAft>
              <a:buClr>
                <a:srgbClr val="D4D2D0"/>
              </a:buClr>
              <a:buFont typeface="Wingdings" pitchFamily="2" charset="2"/>
              <a:buChar char="n"/>
              <a:defRPr/>
            </a:pPr>
            <a:r>
              <a:rPr lang="en-US" sz="3000">
                <a:solidFill>
                  <a:srgbClr val="FFFFFF"/>
                </a:solidFill>
                <a:effectLst>
                  <a:outerShdw blurRad="38100" dist="38100" dir="2700000" algn="tl">
                    <a:srgbClr val="000000"/>
                  </a:outerShdw>
                </a:effectLst>
                <a:latin typeface="Times New Roman" pitchFamily="18" charset="0"/>
                <a:cs typeface="Arial" pitchFamily="34" charset="0"/>
              </a:rPr>
              <a:t>His aim was to make computers do what nature does. Holland was concerned with algorithms that manipulate strings of binary digits.</a:t>
            </a:r>
          </a:p>
        </p:txBody>
      </p:sp>
      <p:sp>
        <p:nvSpPr>
          <p:cNvPr id="117771" name="Rectangle 11"/>
          <p:cNvSpPr>
            <a:spLocks noChangeArrowheads="1"/>
          </p:cNvSpPr>
          <p:nvPr/>
        </p:nvSpPr>
        <p:spPr bwMode="auto">
          <a:xfrm>
            <a:off x="279400" y="3416300"/>
            <a:ext cx="8102600" cy="1463675"/>
          </a:xfrm>
          <a:prstGeom prst="rect">
            <a:avLst/>
          </a:prstGeom>
          <a:noFill/>
          <a:ln w="12700" cap="sq">
            <a:noFill/>
            <a:miter lim="800000"/>
            <a:headEnd type="none" w="sm" len="sm"/>
            <a:tailEnd type="none" w="sm" len="sm"/>
          </a:ln>
          <a:effectLst/>
        </p:spPr>
        <p:txBody>
          <a:bodyPr>
            <a:spAutoFit/>
          </a:bodyPr>
          <a:lstStyle/>
          <a:p>
            <a:pPr marL="384175" indent="-384175" fontAlgn="base">
              <a:spcBef>
                <a:spcPct val="50000"/>
              </a:spcBef>
              <a:spcAft>
                <a:spcPct val="0"/>
              </a:spcAft>
              <a:buClr>
                <a:srgbClr val="D4D2D0"/>
              </a:buClr>
              <a:buFont typeface="Wingdings" pitchFamily="2" charset="2"/>
              <a:buChar char="n"/>
              <a:defRPr/>
            </a:pPr>
            <a:r>
              <a:rPr lang="en-US" sz="3000">
                <a:solidFill>
                  <a:srgbClr val="FFFFFF"/>
                </a:solidFill>
                <a:effectLst>
                  <a:outerShdw blurRad="38100" dist="38100" dir="2700000" algn="tl">
                    <a:srgbClr val="000000"/>
                  </a:outerShdw>
                </a:effectLst>
                <a:latin typeface="Times New Roman" pitchFamily="18" charset="0"/>
                <a:cs typeface="Arial" pitchFamily="34" charset="0"/>
              </a:rPr>
              <a:t>Each artificial “chromosomes” consists of a number of “genes”, and each gene is represented by 0 or 1:</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quarter" idx="10"/>
          </p:nvPr>
        </p:nvSpPr>
        <p:spPr/>
        <p:txBody>
          <a:bodyPr/>
          <a:lstStyle/>
          <a:p>
            <a:pPr>
              <a:defRPr/>
            </a:pPr>
            <a:fld id="{30A310CB-26E1-4F7E-AFAE-18A2F15E65EF}" type="datetime1">
              <a:rPr lang="en-US">
                <a:solidFill>
                  <a:srgbClr val="D4D2D0">
                    <a:shade val="50000"/>
                  </a:srgbClr>
                </a:solidFill>
              </a:rPr>
              <a:pPr>
                <a:defRPr/>
              </a:pPr>
              <a:t>3/8/2021</a:t>
            </a:fld>
            <a:endParaRPr lang="en-US">
              <a:solidFill>
                <a:srgbClr val="D4D2D0">
                  <a:shade val="50000"/>
                </a:srgbClr>
              </a:solidFill>
            </a:endParaRPr>
          </a:p>
        </p:txBody>
      </p:sp>
      <p:sp>
        <p:nvSpPr>
          <p:cNvPr id="6" name="Footer Placeholder 3"/>
          <p:cNvSpPr>
            <a:spLocks noGrp="1"/>
          </p:cNvSpPr>
          <p:nvPr>
            <p:ph type="ftr" sz="quarter" idx="11"/>
          </p:nvPr>
        </p:nvSpPr>
        <p:spPr/>
        <p:txBody>
          <a:bodyPr/>
          <a:lstStyle/>
          <a:p>
            <a:pPr>
              <a:defRPr/>
            </a:pPr>
            <a:r>
              <a:rPr lang="en-US">
                <a:solidFill>
                  <a:srgbClr val="D4D2D0">
                    <a:shade val="50000"/>
                  </a:srgbClr>
                </a:solidFill>
              </a:rPr>
              <a:t>Intelligent Systems and Soft Computing</a:t>
            </a:r>
          </a:p>
        </p:txBody>
      </p:sp>
      <p:sp>
        <p:nvSpPr>
          <p:cNvPr id="5" name="Slide Number Placeholder 2"/>
          <p:cNvSpPr>
            <a:spLocks noGrp="1"/>
          </p:cNvSpPr>
          <p:nvPr>
            <p:ph type="sldNum" sz="quarter" idx="12"/>
          </p:nvPr>
        </p:nvSpPr>
        <p:spPr/>
        <p:txBody>
          <a:bodyPr/>
          <a:lstStyle/>
          <a:p>
            <a:pPr>
              <a:defRPr/>
            </a:pPr>
            <a:fld id="{8DFBAFBD-F57C-4050-8F1A-59C942DAA02B}" type="slidenum">
              <a:rPr lang="en-US">
                <a:solidFill>
                  <a:srgbClr val="D4D2D0">
                    <a:shade val="50000"/>
                  </a:srgbClr>
                </a:solidFill>
              </a:rPr>
              <a:pPr>
                <a:defRPr/>
              </a:pPr>
              <a:t>6</a:t>
            </a:fld>
            <a:endParaRPr lang="en-US">
              <a:solidFill>
                <a:srgbClr val="D4D2D0">
                  <a:shade val="50000"/>
                </a:srgbClr>
              </a:solidFill>
            </a:endParaRPr>
          </a:p>
        </p:txBody>
      </p:sp>
      <p:sp>
        <p:nvSpPr>
          <p:cNvPr id="118786" name="Rectangle 2"/>
          <p:cNvSpPr>
            <a:spLocks noChangeArrowheads="1"/>
          </p:cNvSpPr>
          <p:nvPr/>
        </p:nvSpPr>
        <p:spPr bwMode="auto">
          <a:xfrm>
            <a:off x="279400" y="241300"/>
            <a:ext cx="8382000" cy="2378075"/>
          </a:xfrm>
          <a:prstGeom prst="rect">
            <a:avLst/>
          </a:prstGeom>
          <a:noFill/>
          <a:ln w="12700" cap="sq">
            <a:noFill/>
            <a:miter lim="800000"/>
            <a:headEnd type="none" w="sm" len="sm"/>
            <a:tailEnd type="none" w="sm" len="sm"/>
          </a:ln>
          <a:effectLst/>
        </p:spPr>
        <p:txBody>
          <a:bodyPr>
            <a:spAutoFit/>
          </a:bodyPr>
          <a:lstStyle/>
          <a:p>
            <a:pPr marL="384175" indent="-384175" fontAlgn="base">
              <a:spcBef>
                <a:spcPct val="50000"/>
              </a:spcBef>
              <a:spcAft>
                <a:spcPct val="0"/>
              </a:spcAft>
              <a:buClr>
                <a:srgbClr val="D4D2D0"/>
              </a:buClr>
              <a:buFont typeface="Wingdings" pitchFamily="2" charset="2"/>
              <a:buChar char="n"/>
              <a:defRPr/>
            </a:pPr>
            <a:r>
              <a:rPr lang="en-US" sz="3000">
                <a:solidFill>
                  <a:srgbClr val="FFFFFF"/>
                </a:solidFill>
                <a:effectLst>
                  <a:outerShdw blurRad="38100" dist="38100" dir="2700000" algn="tl">
                    <a:srgbClr val="000000"/>
                  </a:outerShdw>
                </a:effectLst>
                <a:latin typeface="Times New Roman" pitchFamily="18" charset="0"/>
                <a:cs typeface="Arial" pitchFamily="34" charset="0"/>
              </a:rPr>
              <a:t>Nature has an ability to adapt and learn without                being told what to do. In other words, nature                                 finds good chromosomes blindly. GAs do the                            same. Two mechanisms link a GA to the problem                       it is solving: </a:t>
            </a:r>
            <a:r>
              <a:rPr lang="en-US" sz="3000" b="1">
                <a:solidFill>
                  <a:srgbClr val="FBFE00"/>
                </a:solidFill>
                <a:effectLst>
                  <a:outerShdw blurRad="38100" dist="38100" dir="2700000" algn="tl">
                    <a:srgbClr val="000000"/>
                  </a:outerShdw>
                </a:effectLst>
                <a:latin typeface="Times New Roman" pitchFamily="18" charset="0"/>
                <a:cs typeface="Arial" pitchFamily="34" charset="0"/>
              </a:rPr>
              <a:t>encoding </a:t>
            </a:r>
            <a:r>
              <a:rPr lang="en-US" sz="3000">
                <a:solidFill>
                  <a:srgbClr val="FFFFFF"/>
                </a:solidFill>
                <a:effectLst>
                  <a:outerShdw blurRad="38100" dist="38100" dir="2700000" algn="tl">
                    <a:srgbClr val="000000"/>
                  </a:outerShdw>
                </a:effectLst>
                <a:latin typeface="Times New Roman" pitchFamily="18" charset="0"/>
                <a:cs typeface="Arial" pitchFamily="34" charset="0"/>
              </a:rPr>
              <a:t>and </a:t>
            </a:r>
            <a:r>
              <a:rPr lang="en-US" sz="3000" b="1">
                <a:solidFill>
                  <a:srgbClr val="FBFE00"/>
                </a:solidFill>
                <a:effectLst>
                  <a:outerShdw blurRad="38100" dist="38100" dir="2700000" algn="tl">
                    <a:srgbClr val="000000"/>
                  </a:outerShdw>
                </a:effectLst>
                <a:latin typeface="Times New Roman" pitchFamily="18" charset="0"/>
                <a:cs typeface="Arial" pitchFamily="34" charset="0"/>
              </a:rPr>
              <a:t>evaluation</a:t>
            </a:r>
            <a:r>
              <a:rPr lang="en-US" sz="3000">
                <a:solidFill>
                  <a:srgbClr val="FFFFFF"/>
                </a:solidFill>
                <a:effectLst>
                  <a:outerShdw blurRad="38100" dist="38100" dir="2700000" algn="tl">
                    <a:srgbClr val="000000"/>
                  </a:outerShdw>
                </a:effectLst>
                <a:latin typeface="Times New Roman" pitchFamily="18" charset="0"/>
                <a:cs typeface="Arial" pitchFamily="34" charset="0"/>
              </a:rPr>
              <a:t>.</a:t>
            </a:r>
          </a:p>
        </p:txBody>
      </p:sp>
      <p:sp>
        <p:nvSpPr>
          <p:cNvPr id="118787" name="Rectangle 3"/>
          <p:cNvSpPr>
            <a:spLocks noChangeArrowheads="1"/>
          </p:cNvSpPr>
          <p:nvPr/>
        </p:nvSpPr>
        <p:spPr bwMode="auto">
          <a:xfrm>
            <a:off x="279400" y="2590800"/>
            <a:ext cx="8229600" cy="3292475"/>
          </a:xfrm>
          <a:prstGeom prst="rect">
            <a:avLst/>
          </a:prstGeom>
          <a:noFill/>
          <a:ln w="12700" cap="sq">
            <a:noFill/>
            <a:miter lim="800000"/>
            <a:headEnd type="none" w="sm" len="sm"/>
            <a:tailEnd type="none" w="sm" len="sm"/>
          </a:ln>
          <a:effectLst/>
        </p:spPr>
        <p:txBody>
          <a:bodyPr>
            <a:spAutoFit/>
          </a:bodyPr>
          <a:lstStyle/>
          <a:p>
            <a:pPr marL="384175" indent="-384175" fontAlgn="base">
              <a:spcBef>
                <a:spcPct val="50000"/>
              </a:spcBef>
              <a:spcAft>
                <a:spcPct val="0"/>
              </a:spcAft>
              <a:buClr>
                <a:srgbClr val="D4D2D0"/>
              </a:buClr>
              <a:buFont typeface="Wingdings" pitchFamily="2" charset="2"/>
              <a:buChar char="n"/>
              <a:defRPr/>
            </a:pPr>
            <a:r>
              <a:rPr lang="en-US" sz="3000">
                <a:solidFill>
                  <a:srgbClr val="FFFFFF"/>
                </a:solidFill>
                <a:effectLst>
                  <a:outerShdw blurRad="38100" dist="38100" dir="2700000" algn="tl">
                    <a:srgbClr val="000000"/>
                  </a:outerShdw>
                </a:effectLst>
                <a:latin typeface="Times New Roman" pitchFamily="18" charset="0"/>
                <a:cs typeface="Arial" pitchFamily="34" charset="0"/>
              </a:rPr>
              <a:t>The GA uses a measure of fitness of individual chromosomes to carry out reproduction. As reproduction takes place, the crossover operator exchanges parts of two single chromosomes, and the mutation operator changes the gene value in                            some randomly chosen location of the chromosome.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quarter" idx="10"/>
          </p:nvPr>
        </p:nvSpPr>
        <p:spPr/>
        <p:txBody>
          <a:bodyPr/>
          <a:lstStyle/>
          <a:p>
            <a:pPr>
              <a:defRPr/>
            </a:pPr>
            <a:fld id="{07371EDE-AC93-433C-A8C1-BE60AE408E47}" type="datetime1">
              <a:rPr lang="en-US">
                <a:solidFill>
                  <a:srgbClr val="D4D2D0">
                    <a:shade val="50000"/>
                  </a:srgbClr>
                </a:solidFill>
              </a:rPr>
              <a:pPr>
                <a:defRPr/>
              </a:pPr>
              <a:t>3/8/2021</a:t>
            </a:fld>
            <a:endParaRPr lang="en-US">
              <a:solidFill>
                <a:srgbClr val="D4D2D0">
                  <a:shade val="50000"/>
                </a:srgbClr>
              </a:solidFill>
            </a:endParaRPr>
          </a:p>
        </p:txBody>
      </p:sp>
      <p:sp>
        <p:nvSpPr>
          <p:cNvPr id="6" name="Footer Placeholder 3"/>
          <p:cNvSpPr>
            <a:spLocks noGrp="1"/>
          </p:cNvSpPr>
          <p:nvPr>
            <p:ph type="ftr" sz="quarter" idx="11"/>
          </p:nvPr>
        </p:nvSpPr>
        <p:spPr/>
        <p:txBody>
          <a:bodyPr/>
          <a:lstStyle/>
          <a:p>
            <a:pPr>
              <a:defRPr/>
            </a:pPr>
            <a:r>
              <a:rPr lang="en-US">
                <a:solidFill>
                  <a:srgbClr val="D4D2D0">
                    <a:shade val="50000"/>
                  </a:srgbClr>
                </a:solidFill>
              </a:rPr>
              <a:t>Intelligent Systems and Soft Computing</a:t>
            </a:r>
          </a:p>
        </p:txBody>
      </p:sp>
      <p:sp>
        <p:nvSpPr>
          <p:cNvPr id="5" name="Slide Number Placeholder 2"/>
          <p:cNvSpPr>
            <a:spLocks noGrp="1"/>
          </p:cNvSpPr>
          <p:nvPr>
            <p:ph type="sldNum" sz="quarter" idx="12"/>
          </p:nvPr>
        </p:nvSpPr>
        <p:spPr/>
        <p:txBody>
          <a:bodyPr/>
          <a:lstStyle/>
          <a:p>
            <a:pPr>
              <a:defRPr/>
            </a:pPr>
            <a:fld id="{AF271006-64E6-4BF2-AABE-8AF1D8184790}" type="slidenum">
              <a:rPr lang="en-US">
                <a:solidFill>
                  <a:srgbClr val="D4D2D0">
                    <a:shade val="50000"/>
                  </a:srgbClr>
                </a:solidFill>
              </a:rPr>
              <a:pPr>
                <a:defRPr/>
              </a:pPr>
              <a:t>7</a:t>
            </a:fld>
            <a:endParaRPr lang="en-US">
              <a:solidFill>
                <a:srgbClr val="D4D2D0">
                  <a:shade val="50000"/>
                </a:srgbClr>
              </a:solidFill>
            </a:endParaRPr>
          </a:p>
        </p:txBody>
      </p:sp>
      <p:sp>
        <p:nvSpPr>
          <p:cNvPr id="119810" name="Rectangle 2"/>
          <p:cNvSpPr>
            <a:spLocks noChangeArrowheads="1"/>
          </p:cNvSpPr>
          <p:nvPr/>
        </p:nvSpPr>
        <p:spPr bwMode="auto">
          <a:xfrm>
            <a:off x="1468438" y="209550"/>
            <a:ext cx="5670550" cy="701675"/>
          </a:xfrm>
          <a:prstGeom prst="rect">
            <a:avLst/>
          </a:prstGeom>
          <a:noFill/>
          <a:ln w="12700" cap="sq">
            <a:noFill/>
            <a:miter lim="800000"/>
            <a:headEnd type="none" w="sm" len="sm"/>
            <a:tailEnd type="none" w="sm" len="sm"/>
          </a:ln>
          <a:effectLst/>
        </p:spPr>
        <p:txBody>
          <a:bodyPr wrap="none">
            <a:spAutoFit/>
          </a:bodyPr>
          <a:lstStyle/>
          <a:p>
            <a:pPr fontAlgn="base">
              <a:spcBef>
                <a:spcPct val="0"/>
              </a:spcBef>
              <a:spcAft>
                <a:spcPct val="0"/>
              </a:spcAft>
              <a:defRPr/>
            </a:pPr>
            <a:r>
              <a:rPr lang="en-US" sz="4000" b="1">
                <a:solidFill>
                  <a:srgbClr val="FBFE00"/>
                </a:solidFill>
                <a:effectLst>
                  <a:outerShdw blurRad="38100" dist="38100" dir="2700000" algn="tl">
                    <a:srgbClr val="000000"/>
                  </a:outerShdw>
                </a:effectLst>
                <a:latin typeface="Times New Roman" pitchFamily="18" charset="0"/>
                <a:cs typeface="Arial" pitchFamily="34" charset="0"/>
              </a:rPr>
              <a:t>Basic genetic algorithms	</a:t>
            </a:r>
          </a:p>
        </p:txBody>
      </p:sp>
      <p:sp>
        <p:nvSpPr>
          <p:cNvPr id="119811" name="Rectangle 3"/>
          <p:cNvSpPr>
            <a:spLocks noChangeArrowheads="1"/>
          </p:cNvSpPr>
          <p:nvPr/>
        </p:nvSpPr>
        <p:spPr bwMode="auto">
          <a:xfrm>
            <a:off x="304800" y="1028700"/>
            <a:ext cx="8382000" cy="4892675"/>
          </a:xfrm>
          <a:prstGeom prst="rect">
            <a:avLst/>
          </a:prstGeom>
          <a:noFill/>
          <a:ln w="12700" cap="sq">
            <a:noFill/>
            <a:miter lim="800000"/>
            <a:headEnd type="none" w="sm" len="sm"/>
            <a:tailEnd type="none" w="sm" len="sm"/>
          </a:ln>
          <a:effectLst/>
        </p:spPr>
        <p:txBody>
          <a:bodyPr>
            <a:spAutoFit/>
          </a:bodyPr>
          <a:lstStyle/>
          <a:p>
            <a:pPr marL="384175" indent="-384175" fontAlgn="base">
              <a:spcBef>
                <a:spcPct val="50000"/>
              </a:spcBef>
              <a:spcAft>
                <a:spcPct val="0"/>
              </a:spcAft>
              <a:defRPr/>
            </a:pPr>
            <a:r>
              <a:rPr lang="en-US" sz="3000" b="1" u="sng">
                <a:solidFill>
                  <a:srgbClr val="FBFE00"/>
                </a:solidFill>
                <a:effectLst>
                  <a:outerShdw blurRad="38100" dist="38100" dir="2700000" algn="tl">
                    <a:srgbClr val="000000"/>
                  </a:outerShdw>
                </a:effectLst>
                <a:latin typeface="Times New Roman" pitchFamily="18" charset="0"/>
                <a:cs typeface="Arial" pitchFamily="34" charset="0"/>
              </a:rPr>
              <a:t>Step 1</a:t>
            </a:r>
            <a:r>
              <a:rPr lang="en-US" sz="3000" b="1">
                <a:solidFill>
                  <a:srgbClr val="FBFE00"/>
                </a:solidFill>
                <a:effectLst>
                  <a:outerShdw blurRad="38100" dist="38100" dir="2700000" algn="tl">
                    <a:srgbClr val="000000"/>
                  </a:outerShdw>
                </a:effectLst>
                <a:latin typeface="Times New Roman" pitchFamily="18" charset="0"/>
                <a:cs typeface="Arial" pitchFamily="34" charset="0"/>
              </a:rPr>
              <a:t>:  </a:t>
            </a:r>
            <a:r>
              <a:rPr lang="en-US" sz="3000">
                <a:solidFill>
                  <a:srgbClr val="FFFFFF"/>
                </a:solidFill>
                <a:effectLst>
                  <a:outerShdw blurRad="38100" dist="38100" dir="2700000" algn="tl">
                    <a:srgbClr val="000000"/>
                  </a:outerShdw>
                </a:effectLst>
                <a:latin typeface="Times New Roman" pitchFamily="18" charset="0"/>
                <a:cs typeface="Arial" pitchFamily="34" charset="0"/>
              </a:rPr>
              <a:t>Represent the problem variable domain as                     a chromosome of a fixed length, choose the size                      of a chromosome population </a:t>
            </a:r>
            <a:r>
              <a:rPr lang="en-US" sz="3000" i="1">
                <a:solidFill>
                  <a:srgbClr val="FFFFFF"/>
                </a:solidFill>
                <a:effectLst>
                  <a:outerShdw blurRad="38100" dist="38100" dir="2700000" algn="tl">
                    <a:srgbClr val="000000"/>
                  </a:outerShdw>
                </a:effectLst>
                <a:latin typeface="Times New Roman" pitchFamily="18" charset="0"/>
                <a:cs typeface="Arial" pitchFamily="34" charset="0"/>
              </a:rPr>
              <a:t>N</a:t>
            </a:r>
            <a:r>
              <a:rPr lang="en-US" sz="3000">
                <a:solidFill>
                  <a:srgbClr val="FFFFFF"/>
                </a:solidFill>
                <a:effectLst>
                  <a:outerShdw blurRad="38100" dist="38100" dir="2700000" algn="tl">
                    <a:srgbClr val="000000"/>
                  </a:outerShdw>
                </a:effectLst>
                <a:latin typeface="Times New Roman" pitchFamily="18" charset="0"/>
                <a:cs typeface="Arial" pitchFamily="34" charset="0"/>
              </a:rPr>
              <a:t>, the crossover                      probability </a:t>
            </a:r>
            <a:r>
              <a:rPr lang="en-US" sz="3000" i="1">
                <a:solidFill>
                  <a:srgbClr val="FFFFFF"/>
                </a:solidFill>
                <a:effectLst>
                  <a:outerShdw blurRad="38100" dist="38100" dir="2700000" algn="tl">
                    <a:srgbClr val="000000"/>
                  </a:outerShdw>
                </a:effectLst>
                <a:latin typeface="Times New Roman" pitchFamily="18" charset="0"/>
                <a:cs typeface="Arial" pitchFamily="34" charset="0"/>
              </a:rPr>
              <a:t>p</a:t>
            </a:r>
            <a:r>
              <a:rPr lang="en-US" sz="3000" i="1" baseline="-20000">
                <a:solidFill>
                  <a:srgbClr val="FFFFFF"/>
                </a:solidFill>
                <a:effectLst>
                  <a:outerShdw blurRad="38100" dist="38100" dir="2700000" algn="tl">
                    <a:srgbClr val="000000"/>
                  </a:outerShdw>
                </a:effectLst>
                <a:latin typeface="Times New Roman" pitchFamily="18" charset="0"/>
                <a:cs typeface="Arial" pitchFamily="34" charset="0"/>
              </a:rPr>
              <a:t>c</a:t>
            </a:r>
            <a:r>
              <a:rPr lang="en-US" sz="3000" i="1">
                <a:solidFill>
                  <a:srgbClr val="FFFFFF"/>
                </a:solidFill>
                <a:effectLst>
                  <a:outerShdw blurRad="38100" dist="38100" dir="2700000" algn="tl">
                    <a:srgbClr val="000000"/>
                  </a:outerShdw>
                </a:effectLst>
                <a:latin typeface="Times New Roman" pitchFamily="18" charset="0"/>
                <a:cs typeface="Arial" pitchFamily="34" charset="0"/>
              </a:rPr>
              <a:t> </a:t>
            </a:r>
            <a:r>
              <a:rPr lang="en-US" sz="3000">
                <a:solidFill>
                  <a:srgbClr val="FFFFFF"/>
                </a:solidFill>
                <a:effectLst>
                  <a:outerShdw blurRad="38100" dist="38100" dir="2700000" algn="tl">
                    <a:srgbClr val="000000"/>
                  </a:outerShdw>
                </a:effectLst>
                <a:latin typeface="Times New Roman" pitchFamily="18" charset="0"/>
                <a:cs typeface="Arial" pitchFamily="34" charset="0"/>
              </a:rPr>
              <a:t>and the mutation probability </a:t>
            </a:r>
            <a:r>
              <a:rPr lang="en-US" sz="3000" i="1">
                <a:solidFill>
                  <a:srgbClr val="FFFFFF"/>
                </a:solidFill>
                <a:effectLst>
                  <a:outerShdw blurRad="38100" dist="38100" dir="2700000" algn="tl">
                    <a:srgbClr val="000000"/>
                  </a:outerShdw>
                </a:effectLst>
                <a:latin typeface="Times New Roman" pitchFamily="18" charset="0"/>
                <a:cs typeface="Arial" pitchFamily="34" charset="0"/>
              </a:rPr>
              <a:t>p</a:t>
            </a:r>
            <a:r>
              <a:rPr lang="en-US" sz="3000" i="1" baseline="-20000">
                <a:solidFill>
                  <a:srgbClr val="FFFFFF"/>
                </a:solidFill>
                <a:effectLst>
                  <a:outerShdw blurRad="38100" dist="38100" dir="2700000" algn="tl">
                    <a:srgbClr val="000000"/>
                  </a:outerShdw>
                </a:effectLst>
                <a:latin typeface="Times New Roman" pitchFamily="18" charset="0"/>
                <a:cs typeface="Arial" pitchFamily="34" charset="0"/>
              </a:rPr>
              <a:t>m</a:t>
            </a:r>
            <a:r>
              <a:rPr lang="en-US" sz="3000">
                <a:solidFill>
                  <a:srgbClr val="FFFFFF"/>
                </a:solidFill>
                <a:effectLst>
                  <a:outerShdw blurRad="38100" dist="38100" dir="2700000" algn="tl">
                    <a:srgbClr val="000000"/>
                  </a:outerShdw>
                </a:effectLst>
                <a:latin typeface="Times New Roman" pitchFamily="18" charset="0"/>
                <a:cs typeface="Arial" pitchFamily="34" charset="0"/>
              </a:rPr>
              <a:t>.</a:t>
            </a:r>
          </a:p>
          <a:p>
            <a:pPr marL="384175" indent="-384175" fontAlgn="base">
              <a:spcBef>
                <a:spcPct val="50000"/>
              </a:spcBef>
              <a:spcAft>
                <a:spcPct val="0"/>
              </a:spcAft>
              <a:defRPr/>
            </a:pPr>
            <a:r>
              <a:rPr lang="en-US" sz="3000" b="1" u="sng">
                <a:solidFill>
                  <a:srgbClr val="FBFE00"/>
                </a:solidFill>
                <a:effectLst>
                  <a:outerShdw blurRad="38100" dist="38100" dir="2700000" algn="tl">
                    <a:srgbClr val="000000"/>
                  </a:outerShdw>
                </a:effectLst>
                <a:latin typeface="Times New Roman" pitchFamily="18" charset="0"/>
                <a:cs typeface="Arial" pitchFamily="34" charset="0"/>
              </a:rPr>
              <a:t>Step 2</a:t>
            </a:r>
            <a:r>
              <a:rPr lang="en-US" sz="3000" b="1">
                <a:solidFill>
                  <a:srgbClr val="FBFE00"/>
                </a:solidFill>
                <a:effectLst>
                  <a:outerShdw blurRad="38100" dist="38100" dir="2700000" algn="tl">
                    <a:srgbClr val="000000"/>
                  </a:outerShdw>
                </a:effectLst>
                <a:latin typeface="Times New Roman" pitchFamily="18" charset="0"/>
                <a:cs typeface="Arial" pitchFamily="34" charset="0"/>
              </a:rPr>
              <a:t>:  </a:t>
            </a:r>
            <a:r>
              <a:rPr lang="en-US" sz="3000">
                <a:solidFill>
                  <a:srgbClr val="FFFFFF"/>
                </a:solidFill>
                <a:effectLst>
                  <a:outerShdw blurRad="38100" dist="38100" dir="2700000" algn="tl">
                    <a:srgbClr val="000000"/>
                  </a:outerShdw>
                </a:effectLst>
                <a:latin typeface="Times New Roman" pitchFamily="18" charset="0"/>
                <a:cs typeface="Arial" pitchFamily="34" charset="0"/>
              </a:rPr>
              <a:t>Define a fitness function to measure the performance, or fitness, of an individual               chromosome in the problem domain. The fitness             function establishes the basis for selecting                chromosomes that will be mated during                                     reproduction.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quarter" idx="10"/>
          </p:nvPr>
        </p:nvSpPr>
        <p:spPr/>
        <p:txBody>
          <a:bodyPr/>
          <a:lstStyle/>
          <a:p>
            <a:pPr>
              <a:defRPr/>
            </a:pPr>
            <a:fld id="{59B9C35E-C5F8-4472-A169-7117AB87DFA3}" type="datetime1">
              <a:rPr lang="en-US">
                <a:solidFill>
                  <a:srgbClr val="D4D2D0">
                    <a:shade val="50000"/>
                  </a:srgbClr>
                </a:solidFill>
              </a:rPr>
              <a:pPr>
                <a:defRPr/>
              </a:pPr>
              <a:t>3/8/2021</a:t>
            </a:fld>
            <a:endParaRPr lang="en-US">
              <a:solidFill>
                <a:srgbClr val="D4D2D0">
                  <a:shade val="50000"/>
                </a:srgbClr>
              </a:solidFill>
            </a:endParaRPr>
          </a:p>
        </p:txBody>
      </p:sp>
      <p:sp>
        <p:nvSpPr>
          <p:cNvPr id="5" name="Footer Placeholder 3"/>
          <p:cNvSpPr>
            <a:spLocks noGrp="1"/>
          </p:cNvSpPr>
          <p:nvPr>
            <p:ph type="ftr" sz="quarter" idx="11"/>
          </p:nvPr>
        </p:nvSpPr>
        <p:spPr/>
        <p:txBody>
          <a:bodyPr/>
          <a:lstStyle/>
          <a:p>
            <a:pPr>
              <a:defRPr/>
            </a:pPr>
            <a:r>
              <a:rPr lang="en-US">
                <a:solidFill>
                  <a:srgbClr val="D4D2D0">
                    <a:shade val="50000"/>
                  </a:srgbClr>
                </a:solidFill>
              </a:rPr>
              <a:t>Intelligent Systems and Soft Computing</a:t>
            </a:r>
          </a:p>
        </p:txBody>
      </p:sp>
      <p:sp>
        <p:nvSpPr>
          <p:cNvPr id="4" name="Slide Number Placeholder 2"/>
          <p:cNvSpPr>
            <a:spLocks noGrp="1"/>
          </p:cNvSpPr>
          <p:nvPr>
            <p:ph type="sldNum" sz="quarter" idx="12"/>
          </p:nvPr>
        </p:nvSpPr>
        <p:spPr/>
        <p:txBody>
          <a:bodyPr/>
          <a:lstStyle/>
          <a:p>
            <a:pPr>
              <a:defRPr/>
            </a:pPr>
            <a:fld id="{CD7018B7-3C74-4A48-90F1-B272807C3C77}" type="slidenum">
              <a:rPr lang="en-US">
                <a:solidFill>
                  <a:srgbClr val="D4D2D0">
                    <a:shade val="50000"/>
                  </a:srgbClr>
                </a:solidFill>
              </a:rPr>
              <a:pPr>
                <a:defRPr/>
              </a:pPr>
              <a:t>8</a:t>
            </a:fld>
            <a:endParaRPr lang="en-US">
              <a:solidFill>
                <a:srgbClr val="D4D2D0">
                  <a:shade val="50000"/>
                </a:srgbClr>
              </a:solidFill>
            </a:endParaRPr>
          </a:p>
        </p:txBody>
      </p:sp>
      <p:sp>
        <p:nvSpPr>
          <p:cNvPr id="120834" name="Rectangle 2"/>
          <p:cNvSpPr>
            <a:spLocks noChangeArrowheads="1"/>
          </p:cNvSpPr>
          <p:nvPr/>
        </p:nvSpPr>
        <p:spPr bwMode="auto">
          <a:xfrm>
            <a:off x="279400" y="241300"/>
            <a:ext cx="8382000" cy="5121275"/>
          </a:xfrm>
          <a:prstGeom prst="rect">
            <a:avLst/>
          </a:prstGeom>
          <a:noFill/>
          <a:ln w="12700" cap="sq">
            <a:noFill/>
            <a:miter lim="800000"/>
            <a:headEnd type="none" w="sm" len="sm"/>
            <a:tailEnd type="none" w="sm" len="sm"/>
          </a:ln>
          <a:effectLst/>
        </p:spPr>
        <p:txBody>
          <a:bodyPr>
            <a:spAutoFit/>
          </a:bodyPr>
          <a:lstStyle/>
          <a:p>
            <a:pPr marL="384175" indent="-384175" fontAlgn="base">
              <a:spcBef>
                <a:spcPct val="50000"/>
              </a:spcBef>
              <a:spcAft>
                <a:spcPct val="0"/>
              </a:spcAft>
              <a:defRPr/>
            </a:pPr>
            <a:r>
              <a:rPr lang="en-US" sz="3000" b="1" u="sng">
                <a:solidFill>
                  <a:srgbClr val="FBFE00"/>
                </a:solidFill>
                <a:effectLst>
                  <a:outerShdw blurRad="38100" dist="38100" dir="2700000" algn="tl">
                    <a:srgbClr val="000000"/>
                  </a:outerShdw>
                </a:effectLst>
                <a:latin typeface="Times New Roman" pitchFamily="18" charset="0"/>
                <a:cs typeface="Arial" pitchFamily="34" charset="0"/>
              </a:rPr>
              <a:t>Step 3</a:t>
            </a:r>
            <a:r>
              <a:rPr lang="en-US" sz="3000" b="1">
                <a:solidFill>
                  <a:srgbClr val="FBFE00"/>
                </a:solidFill>
                <a:effectLst>
                  <a:outerShdw blurRad="38100" dist="38100" dir="2700000" algn="tl">
                    <a:srgbClr val="000000"/>
                  </a:outerShdw>
                </a:effectLst>
                <a:latin typeface="Times New Roman" pitchFamily="18" charset="0"/>
                <a:cs typeface="Arial" pitchFamily="34" charset="0"/>
              </a:rPr>
              <a:t>: </a:t>
            </a:r>
            <a:r>
              <a:rPr lang="en-US" sz="3000">
                <a:solidFill>
                  <a:srgbClr val="FFFFFF"/>
                </a:solidFill>
                <a:effectLst>
                  <a:outerShdw blurRad="38100" dist="38100" dir="2700000" algn="tl">
                    <a:srgbClr val="000000"/>
                  </a:outerShdw>
                </a:effectLst>
                <a:latin typeface="Times New Roman" pitchFamily="18" charset="0"/>
                <a:cs typeface="Arial" pitchFamily="34" charset="0"/>
              </a:rPr>
              <a:t>Randomly generate an initial population of         chromosomes of size </a:t>
            </a:r>
            <a:r>
              <a:rPr lang="en-US" sz="3000" i="1">
                <a:solidFill>
                  <a:srgbClr val="FFFFFF"/>
                </a:solidFill>
                <a:effectLst>
                  <a:outerShdw blurRad="38100" dist="38100" dir="2700000" algn="tl">
                    <a:srgbClr val="000000"/>
                  </a:outerShdw>
                </a:effectLst>
                <a:latin typeface="Times New Roman" pitchFamily="18" charset="0"/>
                <a:cs typeface="Arial" pitchFamily="34" charset="0"/>
              </a:rPr>
              <a:t>N</a:t>
            </a:r>
            <a:r>
              <a:rPr lang="en-US" sz="3000">
                <a:solidFill>
                  <a:srgbClr val="FFFFFF"/>
                </a:solidFill>
                <a:effectLst>
                  <a:outerShdw blurRad="38100" dist="38100" dir="2700000" algn="tl">
                    <a:srgbClr val="000000"/>
                  </a:outerShdw>
                </a:effectLst>
                <a:latin typeface="Times New Roman" pitchFamily="18" charset="0"/>
                <a:cs typeface="Arial" pitchFamily="34" charset="0"/>
              </a:rPr>
              <a:t>:                                                                    </a:t>
            </a:r>
            <a:r>
              <a:rPr lang="en-US" sz="3000" i="1">
                <a:solidFill>
                  <a:srgbClr val="FFFFFF"/>
                </a:solidFill>
                <a:effectLst>
                  <a:outerShdw blurRad="38100" dist="38100" dir="2700000" algn="tl">
                    <a:srgbClr val="000000"/>
                  </a:outerShdw>
                </a:effectLst>
                <a:latin typeface="Times New Roman" pitchFamily="18" charset="0"/>
                <a:cs typeface="Arial" pitchFamily="34" charset="0"/>
              </a:rPr>
              <a:t>x</a:t>
            </a:r>
            <a:r>
              <a:rPr lang="en-US" sz="3000" baseline="-20000">
                <a:solidFill>
                  <a:srgbClr val="FFFFFF"/>
                </a:solidFill>
                <a:effectLst>
                  <a:outerShdw blurRad="38100" dist="38100" dir="2700000" algn="tl">
                    <a:srgbClr val="000000"/>
                  </a:outerShdw>
                </a:effectLst>
                <a:latin typeface="Times New Roman" pitchFamily="18" charset="0"/>
                <a:cs typeface="Arial" pitchFamily="34" charset="0"/>
              </a:rPr>
              <a:t>1</a:t>
            </a:r>
            <a:r>
              <a:rPr lang="en-US" sz="3000">
                <a:solidFill>
                  <a:srgbClr val="FFFFFF"/>
                </a:solidFill>
                <a:effectLst>
                  <a:outerShdw blurRad="38100" dist="38100" dir="2700000" algn="tl">
                    <a:srgbClr val="000000"/>
                  </a:outerShdw>
                </a:effectLst>
                <a:latin typeface="Times New Roman" pitchFamily="18" charset="0"/>
                <a:cs typeface="Arial" pitchFamily="34" charset="0"/>
              </a:rPr>
              <a:t>, </a:t>
            </a:r>
            <a:r>
              <a:rPr lang="en-US" sz="3000" i="1">
                <a:solidFill>
                  <a:srgbClr val="FFFFFF"/>
                </a:solidFill>
                <a:effectLst>
                  <a:outerShdw blurRad="38100" dist="38100" dir="2700000" algn="tl">
                    <a:srgbClr val="000000"/>
                  </a:outerShdw>
                </a:effectLst>
                <a:latin typeface="Times New Roman" pitchFamily="18" charset="0"/>
                <a:cs typeface="Arial" pitchFamily="34" charset="0"/>
              </a:rPr>
              <a:t>x</a:t>
            </a:r>
            <a:r>
              <a:rPr lang="en-US" sz="3000" baseline="-20000">
                <a:solidFill>
                  <a:srgbClr val="FFFFFF"/>
                </a:solidFill>
                <a:effectLst>
                  <a:outerShdw blurRad="38100" dist="38100" dir="2700000" algn="tl">
                    <a:srgbClr val="000000"/>
                  </a:outerShdw>
                </a:effectLst>
                <a:latin typeface="Times New Roman" pitchFamily="18" charset="0"/>
                <a:cs typeface="Arial" pitchFamily="34" charset="0"/>
              </a:rPr>
              <a:t>2</a:t>
            </a:r>
            <a:r>
              <a:rPr lang="en-US" sz="3000">
                <a:solidFill>
                  <a:srgbClr val="000000"/>
                </a:solidFill>
                <a:effectLst>
                  <a:outerShdw blurRad="38100" dist="38100" dir="2700000" algn="tl">
                    <a:srgbClr val="FFFFFF"/>
                  </a:outerShdw>
                </a:effectLst>
                <a:latin typeface="Times New Roman" pitchFamily="18" charset="0"/>
                <a:cs typeface="Arial" pitchFamily="34" charset="0"/>
              </a:rPr>
              <a:t> </a:t>
            </a:r>
            <a:r>
              <a:rPr lang="en-US" sz="3000">
                <a:solidFill>
                  <a:srgbClr val="FFFFFF"/>
                </a:solidFill>
                <a:effectLst>
                  <a:outerShdw blurRad="38100" dist="38100" dir="2700000" algn="tl">
                    <a:srgbClr val="000000"/>
                  </a:outerShdw>
                </a:effectLst>
                <a:latin typeface="Times New Roman" pitchFamily="18" charset="0"/>
                <a:cs typeface="Arial" pitchFamily="34" charset="0"/>
              </a:rPr>
              <a:t>, . . . , </a:t>
            </a:r>
            <a:r>
              <a:rPr lang="en-US" sz="3000" i="1">
                <a:solidFill>
                  <a:srgbClr val="FFFFFF"/>
                </a:solidFill>
                <a:effectLst>
                  <a:outerShdw blurRad="38100" dist="38100" dir="2700000" algn="tl">
                    <a:srgbClr val="000000"/>
                  </a:outerShdw>
                </a:effectLst>
                <a:latin typeface="Times New Roman" pitchFamily="18" charset="0"/>
                <a:cs typeface="Arial" pitchFamily="34" charset="0"/>
              </a:rPr>
              <a:t>x</a:t>
            </a:r>
            <a:r>
              <a:rPr lang="en-US" sz="3000" i="1" baseline="-20000">
                <a:solidFill>
                  <a:srgbClr val="FFFFFF"/>
                </a:solidFill>
                <a:effectLst>
                  <a:outerShdw blurRad="38100" dist="38100" dir="2700000" algn="tl">
                    <a:srgbClr val="000000"/>
                  </a:outerShdw>
                </a:effectLst>
                <a:latin typeface="Times New Roman" pitchFamily="18" charset="0"/>
                <a:cs typeface="Arial" pitchFamily="34" charset="0"/>
              </a:rPr>
              <a:t>N</a:t>
            </a:r>
          </a:p>
          <a:p>
            <a:pPr marL="384175" indent="-384175" fontAlgn="base">
              <a:spcBef>
                <a:spcPct val="50000"/>
              </a:spcBef>
              <a:spcAft>
                <a:spcPct val="0"/>
              </a:spcAft>
              <a:defRPr/>
            </a:pPr>
            <a:r>
              <a:rPr lang="en-US" sz="3000" b="1" u="sng">
                <a:solidFill>
                  <a:srgbClr val="FBFE00"/>
                </a:solidFill>
                <a:effectLst>
                  <a:outerShdw blurRad="38100" dist="38100" dir="2700000" algn="tl">
                    <a:srgbClr val="000000"/>
                  </a:outerShdw>
                </a:effectLst>
                <a:latin typeface="Times New Roman" pitchFamily="18" charset="0"/>
                <a:cs typeface="Arial" pitchFamily="34" charset="0"/>
              </a:rPr>
              <a:t>Step 4</a:t>
            </a:r>
            <a:r>
              <a:rPr lang="en-US" sz="3000" b="1">
                <a:solidFill>
                  <a:srgbClr val="FBFE00"/>
                </a:solidFill>
                <a:effectLst>
                  <a:outerShdw blurRad="38100" dist="38100" dir="2700000" algn="tl">
                    <a:srgbClr val="000000"/>
                  </a:outerShdw>
                </a:effectLst>
                <a:latin typeface="Times New Roman" pitchFamily="18" charset="0"/>
                <a:cs typeface="Arial" pitchFamily="34" charset="0"/>
              </a:rPr>
              <a:t>: </a:t>
            </a:r>
            <a:r>
              <a:rPr lang="en-US" sz="3000">
                <a:solidFill>
                  <a:srgbClr val="FFFFFF"/>
                </a:solidFill>
                <a:effectLst>
                  <a:outerShdw blurRad="38100" dist="38100" dir="2700000" algn="tl">
                    <a:srgbClr val="000000"/>
                  </a:outerShdw>
                </a:effectLst>
                <a:latin typeface="Times New Roman" pitchFamily="18" charset="0"/>
                <a:cs typeface="Arial" pitchFamily="34" charset="0"/>
              </a:rPr>
              <a:t>Calculate the fitness of each individual                               chromosome:                                                                                                   </a:t>
            </a:r>
            <a:r>
              <a:rPr lang="en-US" sz="3000" i="1">
                <a:solidFill>
                  <a:srgbClr val="FFFFFF"/>
                </a:solidFill>
                <a:effectLst>
                  <a:outerShdw blurRad="38100" dist="38100" dir="2700000" algn="tl">
                    <a:srgbClr val="000000"/>
                  </a:outerShdw>
                </a:effectLst>
                <a:latin typeface="Times New Roman" pitchFamily="18" charset="0"/>
                <a:cs typeface="Arial" pitchFamily="34" charset="0"/>
              </a:rPr>
              <a:t>f </a:t>
            </a:r>
            <a:r>
              <a:rPr lang="en-US" sz="3000">
                <a:solidFill>
                  <a:srgbClr val="FFFFFF"/>
                </a:solidFill>
                <a:effectLst>
                  <a:outerShdw blurRad="38100" dist="38100" dir="2700000" algn="tl">
                    <a:srgbClr val="000000"/>
                  </a:outerShdw>
                </a:effectLst>
                <a:latin typeface="Times New Roman" pitchFamily="18" charset="0"/>
                <a:cs typeface="Arial" pitchFamily="34" charset="0"/>
              </a:rPr>
              <a:t>(</a:t>
            </a:r>
            <a:r>
              <a:rPr lang="en-US" sz="3000" i="1">
                <a:solidFill>
                  <a:srgbClr val="FFFFFF"/>
                </a:solidFill>
                <a:effectLst>
                  <a:outerShdw blurRad="38100" dist="38100" dir="2700000" algn="tl">
                    <a:srgbClr val="000000"/>
                  </a:outerShdw>
                </a:effectLst>
                <a:latin typeface="Times New Roman" pitchFamily="18" charset="0"/>
                <a:cs typeface="Arial" pitchFamily="34" charset="0"/>
              </a:rPr>
              <a:t>x</a:t>
            </a:r>
            <a:r>
              <a:rPr lang="en-US" sz="3000" baseline="-20000">
                <a:solidFill>
                  <a:srgbClr val="FFFFFF"/>
                </a:solidFill>
                <a:effectLst>
                  <a:outerShdw blurRad="38100" dist="38100" dir="2700000" algn="tl">
                    <a:srgbClr val="000000"/>
                  </a:outerShdw>
                </a:effectLst>
                <a:latin typeface="Times New Roman" pitchFamily="18" charset="0"/>
                <a:cs typeface="Arial" pitchFamily="34" charset="0"/>
              </a:rPr>
              <a:t>1</a:t>
            </a:r>
            <a:r>
              <a:rPr lang="en-US" sz="3000">
                <a:solidFill>
                  <a:srgbClr val="FFFFFF"/>
                </a:solidFill>
                <a:effectLst>
                  <a:outerShdw blurRad="38100" dist="38100" dir="2700000" algn="tl">
                    <a:srgbClr val="000000"/>
                  </a:outerShdw>
                </a:effectLst>
                <a:latin typeface="Times New Roman" pitchFamily="18" charset="0"/>
                <a:cs typeface="Arial" pitchFamily="34" charset="0"/>
              </a:rPr>
              <a:t>), </a:t>
            </a:r>
            <a:r>
              <a:rPr lang="en-US" sz="3000" i="1">
                <a:solidFill>
                  <a:srgbClr val="FFFFFF"/>
                </a:solidFill>
                <a:effectLst>
                  <a:outerShdw blurRad="38100" dist="38100" dir="2700000" algn="tl">
                    <a:srgbClr val="000000"/>
                  </a:outerShdw>
                </a:effectLst>
                <a:latin typeface="Times New Roman" pitchFamily="18" charset="0"/>
                <a:cs typeface="Arial" pitchFamily="34" charset="0"/>
              </a:rPr>
              <a:t>f </a:t>
            </a:r>
            <a:r>
              <a:rPr lang="en-US" sz="3000">
                <a:solidFill>
                  <a:srgbClr val="FFFFFF"/>
                </a:solidFill>
                <a:effectLst>
                  <a:outerShdw blurRad="38100" dist="38100" dir="2700000" algn="tl">
                    <a:srgbClr val="000000"/>
                  </a:outerShdw>
                </a:effectLst>
                <a:latin typeface="Times New Roman" pitchFamily="18" charset="0"/>
                <a:cs typeface="Arial" pitchFamily="34" charset="0"/>
              </a:rPr>
              <a:t>(</a:t>
            </a:r>
            <a:r>
              <a:rPr lang="en-US" sz="3000" i="1">
                <a:solidFill>
                  <a:srgbClr val="FFFFFF"/>
                </a:solidFill>
                <a:effectLst>
                  <a:outerShdw blurRad="38100" dist="38100" dir="2700000" algn="tl">
                    <a:srgbClr val="000000"/>
                  </a:outerShdw>
                </a:effectLst>
                <a:latin typeface="Times New Roman" pitchFamily="18" charset="0"/>
                <a:cs typeface="Arial" pitchFamily="34" charset="0"/>
              </a:rPr>
              <a:t>x</a:t>
            </a:r>
            <a:r>
              <a:rPr lang="en-US" sz="3000" baseline="-20000">
                <a:solidFill>
                  <a:srgbClr val="FFFFFF"/>
                </a:solidFill>
                <a:effectLst>
                  <a:outerShdw blurRad="38100" dist="38100" dir="2700000" algn="tl">
                    <a:srgbClr val="000000"/>
                  </a:outerShdw>
                </a:effectLst>
                <a:latin typeface="Times New Roman" pitchFamily="18" charset="0"/>
                <a:cs typeface="Arial" pitchFamily="34" charset="0"/>
              </a:rPr>
              <a:t>2</a:t>
            </a:r>
            <a:r>
              <a:rPr lang="en-US" sz="3000">
                <a:solidFill>
                  <a:srgbClr val="FFFFFF"/>
                </a:solidFill>
                <a:effectLst>
                  <a:outerShdw blurRad="38100" dist="38100" dir="2700000" algn="tl">
                    <a:srgbClr val="000000"/>
                  </a:outerShdw>
                </a:effectLst>
                <a:latin typeface="Times New Roman" pitchFamily="18" charset="0"/>
                <a:cs typeface="Arial" pitchFamily="34" charset="0"/>
              </a:rPr>
              <a:t>), . . . , </a:t>
            </a:r>
            <a:r>
              <a:rPr lang="en-US" sz="3000" i="1">
                <a:solidFill>
                  <a:srgbClr val="FFFFFF"/>
                </a:solidFill>
                <a:effectLst>
                  <a:outerShdw blurRad="38100" dist="38100" dir="2700000" algn="tl">
                    <a:srgbClr val="000000"/>
                  </a:outerShdw>
                </a:effectLst>
                <a:latin typeface="Times New Roman" pitchFamily="18" charset="0"/>
                <a:cs typeface="Arial" pitchFamily="34" charset="0"/>
              </a:rPr>
              <a:t>f </a:t>
            </a:r>
            <a:r>
              <a:rPr lang="en-US" sz="3000">
                <a:solidFill>
                  <a:srgbClr val="FFFFFF"/>
                </a:solidFill>
                <a:effectLst>
                  <a:outerShdw blurRad="38100" dist="38100" dir="2700000" algn="tl">
                    <a:srgbClr val="000000"/>
                  </a:outerShdw>
                </a:effectLst>
                <a:latin typeface="Times New Roman" pitchFamily="18" charset="0"/>
                <a:cs typeface="Arial" pitchFamily="34" charset="0"/>
              </a:rPr>
              <a:t>(</a:t>
            </a:r>
            <a:r>
              <a:rPr lang="en-US" sz="3000" i="1">
                <a:solidFill>
                  <a:srgbClr val="FFFFFF"/>
                </a:solidFill>
                <a:effectLst>
                  <a:outerShdw blurRad="38100" dist="38100" dir="2700000" algn="tl">
                    <a:srgbClr val="000000"/>
                  </a:outerShdw>
                </a:effectLst>
                <a:latin typeface="Times New Roman" pitchFamily="18" charset="0"/>
                <a:cs typeface="Arial" pitchFamily="34" charset="0"/>
              </a:rPr>
              <a:t>x</a:t>
            </a:r>
            <a:r>
              <a:rPr lang="en-US" sz="3000" i="1" baseline="-20000">
                <a:solidFill>
                  <a:srgbClr val="FFFFFF"/>
                </a:solidFill>
                <a:effectLst>
                  <a:outerShdw blurRad="38100" dist="38100" dir="2700000" algn="tl">
                    <a:srgbClr val="000000"/>
                  </a:outerShdw>
                </a:effectLst>
                <a:latin typeface="Times New Roman" pitchFamily="18" charset="0"/>
                <a:cs typeface="Arial" pitchFamily="34" charset="0"/>
              </a:rPr>
              <a:t>N</a:t>
            </a:r>
            <a:r>
              <a:rPr lang="en-US" sz="3000">
                <a:solidFill>
                  <a:srgbClr val="FFFFFF"/>
                </a:solidFill>
                <a:effectLst>
                  <a:outerShdw blurRad="38100" dist="38100" dir="2700000" algn="tl">
                    <a:srgbClr val="000000"/>
                  </a:outerShdw>
                </a:effectLst>
                <a:latin typeface="Times New Roman" pitchFamily="18" charset="0"/>
                <a:cs typeface="Arial" pitchFamily="34" charset="0"/>
              </a:rPr>
              <a:t>)</a:t>
            </a:r>
          </a:p>
          <a:p>
            <a:pPr marL="384175" indent="-384175" fontAlgn="base">
              <a:spcBef>
                <a:spcPct val="50000"/>
              </a:spcBef>
              <a:spcAft>
                <a:spcPct val="0"/>
              </a:spcAft>
              <a:defRPr/>
            </a:pPr>
            <a:r>
              <a:rPr lang="en-US" sz="3000" b="1" u="sng">
                <a:solidFill>
                  <a:srgbClr val="FBFE00"/>
                </a:solidFill>
                <a:effectLst>
                  <a:outerShdw blurRad="38100" dist="38100" dir="2700000" algn="tl">
                    <a:srgbClr val="000000"/>
                  </a:outerShdw>
                </a:effectLst>
                <a:latin typeface="Times New Roman" pitchFamily="18" charset="0"/>
                <a:cs typeface="Arial" pitchFamily="34" charset="0"/>
              </a:rPr>
              <a:t>Step 5</a:t>
            </a:r>
            <a:r>
              <a:rPr lang="en-US" sz="3000" b="1">
                <a:solidFill>
                  <a:srgbClr val="FBFE00"/>
                </a:solidFill>
                <a:effectLst>
                  <a:outerShdw blurRad="38100" dist="38100" dir="2700000" algn="tl">
                    <a:srgbClr val="000000"/>
                  </a:outerShdw>
                </a:effectLst>
                <a:latin typeface="Times New Roman" pitchFamily="18" charset="0"/>
                <a:cs typeface="Arial" pitchFamily="34" charset="0"/>
              </a:rPr>
              <a:t>: </a:t>
            </a:r>
            <a:r>
              <a:rPr lang="en-US" sz="3000">
                <a:solidFill>
                  <a:srgbClr val="FFFFFF"/>
                </a:solidFill>
                <a:effectLst>
                  <a:outerShdw blurRad="38100" dist="38100" dir="2700000" algn="tl">
                    <a:srgbClr val="000000"/>
                  </a:outerShdw>
                </a:effectLst>
                <a:latin typeface="Times New Roman" pitchFamily="18" charset="0"/>
                <a:cs typeface="Arial" pitchFamily="34" charset="0"/>
              </a:rPr>
              <a:t>Select a pair of chromosomes for mating                                   from the current population. Parent                                chromosomes are selected with a probability                              related to their fitness.</a:t>
            </a:r>
            <a:endParaRPr lang="en-US" sz="3000">
              <a:solidFill>
                <a:srgbClr val="000000"/>
              </a:solidFill>
              <a:effectLst>
                <a:outerShdw blurRad="38100" dist="38100" dir="2700000" algn="tl">
                  <a:srgbClr val="FFFFFF"/>
                </a:outerShdw>
              </a:effectLst>
              <a:latin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quarter" idx="10"/>
          </p:nvPr>
        </p:nvSpPr>
        <p:spPr/>
        <p:txBody>
          <a:bodyPr/>
          <a:lstStyle/>
          <a:p>
            <a:pPr>
              <a:defRPr/>
            </a:pPr>
            <a:fld id="{F33EAC1C-FB92-449F-8E58-57286B6C98DF}" type="datetime1">
              <a:rPr lang="en-US">
                <a:solidFill>
                  <a:srgbClr val="D4D2D0">
                    <a:shade val="50000"/>
                  </a:srgbClr>
                </a:solidFill>
              </a:rPr>
              <a:pPr>
                <a:defRPr/>
              </a:pPr>
              <a:t>3/8/2021</a:t>
            </a:fld>
            <a:endParaRPr lang="en-US">
              <a:solidFill>
                <a:srgbClr val="D4D2D0">
                  <a:shade val="50000"/>
                </a:srgbClr>
              </a:solidFill>
            </a:endParaRPr>
          </a:p>
        </p:txBody>
      </p:sp>
      <p:sp>
        <p:nvSpPr>
          <p:cNvPr id="5" name="Footer Placeholder 3"/>
          <p:cNvSpPr>
            <a:spLocks noGrp="1"/>
          </p:cNvSpPr>
          <p:nvPr>
            <p:ph type="ftr" sz="quarter" idx="11"/>
          </p:nvPr>
        </p:nvSpPr>
        <p:spPr/>
        <p:txBody>
          <a:bodyPr/>
          <a:lstStyle/>
          <a:p>
            <a:pPr>
              <a:defRPr/>
            </a:pPr>
            <a:r>
              <a:rPr lang="en-US">
                <a:solidFill>
                  <a:srgbClr val="D4D2D0">
                    <a:shade val="50000"/>
                  </a:srgbClr>
                </a:solidFill>
              </a:rPr>
              <a:t>Intelligent Systems and Soft Computing</a:t>
            </a:r>
          </a:p>
        </p:txBody>
      </p:sp>
      <p:sp>
        <p:nvSpPr>
          <p:cNvPr id="4" name="Slide Number Placeholder 2"/>
          <p:cNvSpPr>
            <a:spLocks noGrp="1"/>
          </p:cNvSpPr>
          <p:nvPr>
            <p:ph type="sldNum" sz="quarter" idx="12"/>
          </p:nvPr>
        </p:nvSpPr>
        <p:spPr/>
        <p:txBody>
          <a:bodyPr/>
          <a:lstStyle/>
          <a:p>
            <a:pPr>
              <a:defRPr/>
            </a:pPr>
            <a:fld id="{879B1483-3A86-4851-A9EB-B8F8F96F3988}" type="slidenum">
              <a:rPr lang="en-US">
                <a:solidFill>
                  <a:srgbClr val="D4D2D0">
                    <a:shade val="50000"/>
                  </a:srgbClr>
                </a:solidFill>
              </a:rPr>
              <a:pPr>
                <a:defRPr/>
              </a:pPr>
              <a:t>9</a:t>
            </a:fld>
            <a:endParaRPr lang="en-US">
              <a:solidFill>
                <a:srgbClr val="D4D2D0">
                  <a:shade val="50000"/>
                </a:srgbClr>
              </a:solidFill>
            </a:endParaRPr>
          </a:p>
        </p:txBody>
      </p:sp>
      <p:sp>
        <p:nvSpPr>
          <p:cNvPr id="121858" name="Rectangle 2"/>
          <p:cNvSpPr>
            <a:spLocks noChangeArrowheads="1"/>
          </p:cNvSpPr>
          <p:nvPr/>
        </p:nvSpPr>
        <p:spPr bwMode="auto">
          <a:xfrm>
            <a:off x="279400" y="279400"/>
            <a:ext cx="8382000" cy="5940425"/>
          </a:xfrm>
          <a:prstGeom prst="rect">
            <a:avLst/>
          </a:prstGeom>
          <a:noFill/>
          <a:ln w="12700" cap="sq">
            <a:noFill/>
            <a:miter lim="800000"/>
            <a:headEnd type="none" w="sm" len="sm"/>
            <a:tailEnd type="none" w="sm" len="sm"/>
          </a:ln>
          <a:effectLst/>
        </p:spPr>
        <p:txBody>
          <a:bodyPr>
            <a:spAutoFit/>
          </a:bodyPr>
          <a:lstStyle/>
          <a:p>
            <a:pPr marL="384175" indent="-384175" fontAlgn="base">
              <a:lnSpc>
                <a:spcPct val="90000"/>
              </a:lnSpc>
              <a:spcBef>
                <a:spcPct val="50000"/>
              </a:spcBef>
              <a:spcAft>
                <a:spcPct val="0"/>
              </a:spcAft>
              <a:defRPr/>
            </a:pPr>
            <a:r>
              <a:rPr lang="en-US" sz="3000" b="1" u="sng">
                <a:solidFill>
                  <a:srgbClr val="FBFE00"/>
                </a:solidFill>
                <a:effectLst>
                  <a:outerShdw blurRad="38100" dist="38100" dir="2700000" algn="tl">
                    <a:srgbClr val="000000"/>
                  </a:outerShdw>
                </a:effectLst>
                <a:latin typeface="Times New Roman" pitchFamily="18" charset="0"/>
                <a:cs typeface="Arial" pitchFamily="34" charset="0"/>
              </a:rPr>
              <a:t>Step 6</a:t>
            </a:r>
            <a:r>
              <a:rPr lang="en-US" sz="3000" b="1">
                <a:solidFill>
                  <a:srgbClr val="FBFE00"/>
                </a:solidFill>
                <a:effectLst>
                  <a:outerShdw blurRad="38100" dist="38100" dir="2700000" algn="tl">
                    <a:srgbClr val="000000"/>
                  </a:outerShdw>
                </a:effectLst>
                <a:latin typeface="Times New Roman" pitchFamily="18" charset="0"/>
                <a:cs typeface="Arial" pitchFamily="34" charset="0"/>
              </a:rPr>
              <a:t>:</a:t>
            </a:r>
            <a:r>
              <a:rPr lang="en-US" sz="3000">
                <a:solidFill>
                  <a:srgbClr val="FBFE00"/>
                </a:solidFill>
                <a:effectLst>
                  <a:outerShdw blurRad="38100" dist="38100" dir="2700000" algn="tl">
                    <a:srgbClr val="000000"/>
                  </a:outerShdw>
                </a:effectLst>
                <a:latin typeface="Times New Roman" pitchFamily="18" charset="0"/>
                <a:cs typeface="Arial" pitchFamily="34" charset="0"/>
              </a:rPr>
              <a:t> </a:t>
            </a:r>
            <a:r>
              <a:rPr lang="en-US" sz="3000">
                <a:solidFill>
                  <a:srgbClr val="FFFFFF"/>
                </a:solidFill>
                <a:effectLst>
                  <a:outerShdw blurRad="38100" dist="38100" dir="2700000" algn="tl">
                    <a:srgbClr val="000000"/>
                  </a:outerShdw>
                </a:effectLst>
                <a:latin typeface="Times New Roman" pitchFamily="18" charset="0"/>
                <a:cs typeface="Arial" pitchFamily="34" charset="0"/>
              </a:rPr>
              <a:t>Create a pair of offspring chromosomes by           applying the genetic operators </a:t>
            </a:r>
            <a:r>
              <a:rPr lang="en-US" sz="3000">
                <a:solidFill>
                  <a:srgbClr val="FFFFFF"/>
                </a:solidFill>
                <a:effectLst>
                  <a:outerShdw blurRad="38100" dist="38100" dir="2700000" algn="tl">
                    <a:srgbClr val="000000"/>
                  </a:outerShdw>
                </a:effectLst>
                <a:latin typeface="SymbolPS" pitchFamily="18" charset="2"/>
                <a:cs typeface="Arial" pitchFamily="34" charset="0"/>
              </a:rPr>
              <a:t>- </a:t>
            </a:r>
            <a:r>
              <a:rPr lang="en-US" sz="3000" b="1">
                <a:solidFill>
                  <a:srgbClr val="FBFE00"/>
                </a:solidFill>
                <a:effectLst>
                  <a:outerShdw blurRad="38100" dist="38100" dir="2700000" algn="tl">
                    <a:srgbClr val="000000"/>
                  </a:outerShdw>
                </a:effectLst>
                <a:latin typeface="Times New Roman" pitchFamily="18" charset="0"/>
                <a:cs typeface="Arial" pitchFamily="34" charset="0"/>
              </a:rPr>
              <a:t>crossover</a:t>
            </a:r>
            <a:r>
              <a:rPr lang="en-US" sz="3000">
                <a:solidFill>
                  <a:srgbClr val="FBFE00"/>
                </a:solidFill>
                <a:effectLst>
                  <a:outerShdw blurRad="38100" dist="38100" dir="2700000" algn="tl">
                    <a:srgbClr val="000000"/>
                  </a:outerShdw>
                </a:effectLst>
                <a:latin typeface="Times New Roman" pitchFamily="18" charset="0"/>
                <a:cs typeface="Arial" pitchFamily="34" charset="0"/>
              </a:rPr>
              <a:t> </a:t>
            </a:r>
            <a:r>
              <a:rPr lang="en-US" sz="3000">
                <a:solidFill>
                  <a:srgbClr val="FFFFFF"/>
                </a:solidFill>
                <a:effectLst>
                  <a:outerShdw blurRad="38100" dist="38100" dir="2700000" algn="tl">
                    <a:srgbClr val="000000"/>
                  </a:outerShdw>
                </a:effectLst>
                <a:latin typeface="Times New Roman" pitchFamily="18" charset="0"/>
                <a:cs typeface="Arial" pitchFamily="34" charset="0"/>
              </a:rPr>
              <a:t>and                      </a:t>
            </a:r>
            <a:r>
              <a:rPr lang="en-US" sz="3000" b="1">
                <a:solidFill>
                  <a:srgbClr val="FBFE00"/>
                </a:solidFill>
                <a:effectLst>
                  <a:outerShdw blurRad="38100" dist="38100" dir="2700000" algn="tl">
                    <a:srgbClr val="000000"/>
                  </a:outerShdw>
                </a:effectLst>
                <a:latin typeface="Times New Roman" pitchFamily="18" charset="0"/>
                <a:cs typeface="Arial" pitchFamily="34" charset="0"/>
              </a:rPr>
              <a:t>mutation</a:t>
            </a:r>
            <a:r>
              <a:rPr lang="en-US" sz="3000" b="1">
                <a:solidFill>
                  <a:srgbClr val="FFFFFF"/>
                </a:solidFill>
                <a:effectLst>
                  <a:outerShdw blurRad="38100" dist="38100" dir="2700000" algn="tl">
                    <a:srgbClr val="000000"/>
                  </a:outerShdw>
                </a:effectLst>
                <a:latin typeface="Times New Roman" pitchFamily="18" charset="0"/>
                <a:cs typeface="Arial" pitchFamily="34" charset="0"/>
              </a:rPr>
              <a:t>.</a:t>
            </a:r>
          </a:p>
          <a:p>
            <a:pPr marL="384175" indent="-384175" fontAlgn="base">
              <a:lnSpc>
                <a:spcPct val="90000"/>
              </a:lnSpc>
              <a:spcBef>
                <a:spcPct val="50000"/>
              </a:spcBef>
              <a:spcAft>
                <a:spcPct val="0"/>
              </a:spcAft>
              <a:defRPr/>
            </a:pPr>
            <a:r>
              <a:rPr lang="en-US" sz="3000" b="1" u="sng">
                <a:solidFill>
                  <a:srgbClr val="FBFE00"/>
                </a:solidFill>
                <a:effectLst>
                  <a:outerShdw blurRad="38100" dist="38100" dir="2700000" algn="tl">
                    <a:srgbClr val="000000"/>
                  </a:outerShdw>
                </a:effectLst>
                <a:latin typeface="Times New Roman" pitchFamily="18" charset="0"/>
                <a:cs typeface="Arial" pitchFamily="34" charset="0"/>
              </a:rPr>
              <a:t>Step 7</a:t>
            </a:r>
            <a:r>
              <a:rPr lang="en-US" sz="3000" b="1">
                <a:solidFill>
                  <a:srgbClr val="FBFE00"/>
                </a:solidFill>
                <a:effectLst>
                  <a:outerShdw blurRad="38100" dist="38100" dir="2700000" algn="tl">
                    <a:srgbClr val="000000"/>
                  </a:outerShdw>
                </a:effectLst>
                <a:latin typeface="Times New Roman" pitchFamily="18" charset="0"/>
                <a:cs typeface="Arial" pitchFamily="34" charset="0"/>
              </a:rPr>
              <a:t>:</a:t>
            </a:r>
            <a:r>
              <a:rPr lang="en-US" sz="3000">
                <a:solidFill>
                  <a:srgbClr val="FBFE00"/>
                </a:solidFill>
                <a:effectLst>
                  <a:outerShdw blurRad="38100" dist="38100" dir="2700000" algn="tl">
                    <a:srgbClr val="000000"/>
                  </a:outerShdw>
                </a:effectLst>
                <a:latin typeface="Times New Roman" pitchFamily="18" charset="0"/>
                <a:cs typeface="Arial" pitchFamily="34" charset="0"/>
              </a:rPr>
              <a:t> </a:t>
            </a:r>
            <a:r>
              <a:rPr lang="en-US" sz="3000">
                <a:solidFill>
                  <a:srgbClr val="FFFFFF"/>
                </a:solidFill>
                <a:effectLst>
                  <a:outerShdw blurRad="38100" dist="38100" dir="2700000" algn="tl">
                    <a:srgbClr val="000000"/>
                  </a:outerShdw>
                </a:effectLst>
                <a:latin typeface="Times New Roman" pitchFamily="18" charset="0"/>
                <a:cs typeface="Arial" pitchFamily="34" charset="0"/>
              </a:rPr>
              <a:t>Place the created offspring chromosomes                       in the new population.</a:t>
            </a:r>
          </a:p>
          <a:p>
            <a:pPr marL="384175" indent="-384175" fontAlgn="base">
              <a:lnSpc>
                <a:spcPct val="90000"/>
              </a:lnSpc>
              <a:spcBef>
                <a:spcPct val="50000"/>
              </a:spcBef>
              <a:spcAft>
                <a:spcPct val="0"/>
              </a:spcAft>
              <a:defRPr/>
            </a:pPr>
            <a:r>
              <a:rPr lang="en-US" sz="3000" b="1" u="sng">
                <a:solidFill>
                  <a:srgbClr val="FBFE00"/>
                </a:solidFill>
                <a:effectLst>
                  <a:outerShdw blurRad="38100" dist="38100" dir="2700000" algn="tl">
                    <a:srgbClr val="000000"/>
                  </a:outerShdw>
                </a:effectLst>
                <a:latin typeface="Times New Roman" pitchFamily="18" charset="0"/>
                <a:cs typeface="Arial" pitchFamily="34" charset="0"/>
              </a:rPr>
              <a:t>Step 8</a:t>
            </a:r>
            <a:r>
              <a:rPr lang="en-US" sz="3000" b="1">
                <a:solidFill>
                  <a:srgbClr val="FBFE00"/>
                </a:solidFill>
                <a:effectLst>
                  <a:outerShdw blurRad="38100" dist="38100" dir="2700000" algn="tl">
                    <a:srgbClr val="000000"/>
                  </a:outerShdw>
                </a:effectLst>
                <a:latin typeface="Times New Roman" pitchFamily="18" charset="0"/>
                <a:cs typeface="Arial" pitchFamily="34" charset="0"/>
              </a:rPr>
              <a:t>:</a:t>
            </a:r>
            <a:r>
              <a:rPr lang="en-US" sz="3000">
                <a:solidFill>
                  <a:srgbClr val="000000"/>
                </a:solidFill>
                <a:effectLst>
                  <a:outerShdw blurRad="38100" dist="38100" dir="2700000" algn="tl">
                    <a:srgbClr val="FFFFFF"/>
                  </a:outerShdw>
                </a:effectLst>
                <a:latin typeface="Times New Roman" pitchFamily="18" charset="0"/>
                <a:cs typeface="Arial" pitchFamily="34" charset="0"/>
              </a:rPr>
              <a:t> </a:t>
            </a:r>
            <a:r>
              <a:rPr lang="en-US" sz="3000">
                <a:solidFill>
                  <a:srgbClr val="FFFFFF"/>
                </a:solidFill>
                <a:effectLst>
                  <a:outerShdw blurRad="38100" dist="38100" dir="2700000" algn="tl">
                    <a:srgbClr val="000000"/>
                  </a:outerShdw>
                </a:effectLst>
                <a:latin typeface="Times New Roman" pitchFamily="18" charset="0"/>
                <a:cs typeface="Arial" pitchFamily="34" charset="0"/>
              </a:rPr>
              <a:t>Repeat</a:t>
            </a:r>
            <a:r>
              <a:rPr lang="en-US" sz="3000" i="1">
                <a:solidFill>
                  <a:srgbClr val="000000"/>
                </a:solidFill>
                <a:effectLst>
                  <a:outerShdw blurRad="38100" dist="38100" dir="2700000" algn="tl">
                    <a:srgbClr val="FFFFFF"/>
                  </a:outerShdw>
                </a:effectLst>
                <a:latin typeface="Times New Roman" pitchFamily="18" charset="0"/>
                <a:cs typeface="Arial" pitchFamily="34" charset="0"/>
              </a:rPr>
              <a:t> </a:t>
            </a:r>
            <a:r>
              <a:rPr lang="en-US" sz="3000" i="1">
                <a:solidFill>
                  <a:srgbClr val="FBFE00"/>
                </a:solidFill>
                <a:effectLst>
                  <a:outerShdw blurRad="38100" dist="38100" dir="2700000" algn="tl">
                    <a:srgbClr val="000000"/>
                  </a:outerShdw>
                </a:effectLst>
                <a:latin typeface="Times New Roman" pitchFamily="18" charset="0"/>
                <a:cs typeface="Arial" pitchFamily="34" charset="0"/>
              </a:rPr>
              <a:t>Step 5 </a:t>
            </a:r>
            <a:r>
              <a:rPr lang="en-US" sz="3000">
                <a:solidFill>
                  <a:srgbClr val="FFFFFF"/>
                </a:solidFill>
                <a:effectLst>
                  <a:outerShdw blurRad="38100" dist="38100" dir="2700000" algn="tl">
                    <a:srgbClr val="000000"/>
                  </a:outerShdw>
                </a:effectLst>
                <a:latin typeface="Times New Roman" pitchFamily="18" charset="0"/>
                <a:cs typeface="Arial" pitchFamily="34" charset="0"/>
              </a:rPr>
              <a:t>until the size of the new                  chromosome population becomes equal to the                                   size of the initial population, </a:t>
            </a:r>
            <a:r>
              <a:rPr lang="en-US" sz="3000" i="1">
                <a:solidFill>
                  <a:srgbClr val="FFFFFF"/>
                </a:solidFill>
                <a:effectLst>
                  <a:outerShdw blurRad="38100" dist="38100" dir="2700000" algn="tl">
                    <a:srgbClr val="000000"/>
                  </a:outerShdw>
                </a:effectLst>
                <a:latin typeface="Times New Roman" pitchFamily="18" charset="0"/>
                <a:cs typeface="Arial" pitchFamily="34" charset="0"/>
              </a:rPr>
              <a:t>N</a:t>
            </a:r>
            <a:r>
              <a:rPr lang="en-US" sz="3000">
                <a:solidFill>
                  <a:srgbClr val="FFFFFF"/>
                </a:solidFill>
                <a:effectLst>
                  <a:outerShdw blurRad="38100" dist="38100" dir="2700000" algn="tl">
                    <a:srgbClr val="000000"/>
                  </a:outerShdw>
                </a:effectLst>
                <a:latin typeface="Times New Roman" pitchFamily="18" charset="0"/>
                <a:cs typeface="Arial" pitchFamily="34" charset="0"/>
              </a:rPr>
              <a:t>.</a:t>
            </a:r>
          </a:p>
          <a:p>
            <a:pPr marL="384175" indent="-384175" fontAlgn="base">
              <a:lnSpc>
                <a:spcPct val="90000"/>
              </a:lnSpc>
              <a:spcBef>
                <a:spcPct val="50000"/>
              </a:spcBef>
              <a:spcAft>
                <a:spcPct val="0"/>
              </a:spcAft>
              <a:defRPr/>
            </a:pPr>
            <a:r>
              <a:rPr lang="en-US" sz="3000" b="1" u="sng">
                <a:solidFill>
                  <a:srgbClr val="FBFE00"/>
                </a:solidFill>
                <a:effectLst>
                  <a:outerShdw blurRad="38100" dist="38100" dir="2700000" algn="tl">
                    <a:srgbClr val="000000"/>
                  </a:outerShdw>
                </a:effectLst>
                <a:latin typeface="Times New Roman" pitchFamily="18" charset="0"/>
                <a:cs typeface="Arial" pitchFamily="34" charset="0"/>
              </a:rPr>
              <a:t>Step 9</a:t>
            </a:r>
            <a:r>
              <a:rPr lang="en-US" sz="3000" b="1">
                <a:solidFill>
                  <a:srgbClr val="FBFE00"/>
                </a:solidFill>
                <a:effectLst>
                  <a:outerShdw blurRad="38100" dist="38100" dir="2700000" algn="tl">
                    <a:srgbClr val="000000"/>
                  </a:outerShdw>
                </a:effectLst>
                <a:latin typeface="Times New Roman" pitchFamily="18" charset="0"/>
                <a:cs typeface="Arial" pitchFamily="34" charset="0"/>
              </a:rPr>
              <a:t>:</a:t>
            </a:r>
            <a:r>
              <a:rPr lang="en-US" sz="3000">
                <a:solidFill>
                  <a:srgbClr val="FBFE00"/>
                </a:solidFill>
                <a:effectLst>
                  <a:outerShdw blurRad="38100" dist="38100" dir="2700000" algn="tl">
                    <a:srgbClr val="000000"/>
                  </a:outerShdw>
                </a:effectLst>
                <a:latin typeface="Times New Roman" pitchFamily="18" charset="0"/>
                <a:cs typeface="Arial" pitchFamily="34" charset="0"/>
              </a:rPr>
              <a:t> </a:t>
            </a:r>
            <a:r>
              <a:rPr lang="en-US" sz="3000">
                <a:solidFill>
                  <a:srgbClr val="FFFFFF"/>
                </a:solidFill>
                <a:effectLst>
                  <a:outerShdw blurRad="38100" dist="38100" dir="2700000" algn="tl">
                    <a:srgbClr val="000000"/>
                  </a:outerShdw>
                </a:effectLst>
                <a:latin typeface="Times New Roman" pitchFamily="18" charset="0"/>
                <a:cs typeface="Arial" pitchFamily="34" charset="0"/>
              </a:rPr>
              <a:t>Replace the initial (parent) chromosome                  population with the new (offspring) population.</a:t>
            </a:r>
          </a:p>
          <a:p>
            <a:pPr marL="384175" indent="-384175" fontAlgn="base">
              <a:lnSpc>
                <a:spcPct val="90000"/>
              </a:lnSpc>
              <a:spcBef>
                <a:spcPct val="50000"/>
              </a:spcBef>
              <a:spcAft>
                <a:spcPct val="0"/>
              </a:spcAft>
              <a:defRPr/>
            </a:pPr>
            <a:r>
              <a:rPr lang="en-US" sz="3000" b="1" u="sng">
                <a:solidFill>
                  <a:srgbClr val="FBFE00"/>
                </a:solidFill>
                <a:effectLst>
                  <a:outerShdw blurRad="38100" dist="38100" dir="2700000" algn="tl">
                    <a:srgbClr val="000000"/>
                  </a:outerShdw>
                </a:effectLst>
                <a:latin typeface="Times New Roman" pitchFamily="18" charset="0"/>
                <a:cs typeface="Arial" pitchFamily="34" charset="0"/>
              </a:rPr>
              <a:t>Step 10</a:t>
            </a:r>
            <a:r>
              <a:rPr lang="en-US" sz="3000" b="1">
                <a:solidFill>
                  <a:srgbClr val="FBFE00"/>
                </a:solidFill>
                <a:effectLst>
                  <a:outerShdw blurRad="38100" dist="38100" dir="2700000" algn="tl">
                    <a:srgbClr val="000000"/>
                  </a:outerShdw>
                </a:effectLst>
                <a:latin typeface="Times New Roman" pitchFamily="18" charset="0"/>
                <a:cs typeface="Arial" pitchFamily="34" charset="0"/>
              </a:rPr>
              <a:t>:</a:t>
            </a:r>
            <a:r>
              <a:rPr lang="en-US" sz="3000">
                <a:solidFill>
                  <a:srgbClr val="FBFE00"/>
                </a:solidFill>
                <a:effectLst>
                  <a:outerShdw blurRad="38100" dist="38100" dir="2700000" algn="tl">
                    <a:srgbClr val="000000"/>
                  </a:outerShdw>
                </a:effectLst>
                <a:latin typeface="Times New Roman" pitchFamily="18" charset="0"/>
                <a:cs typeface="Arial" pitchFamily="34" charset="0"/>
              </a:rPr>
              <a:t> </a:t>
            </a:r>
            <a:r>
              <a:rPr lang="en-US" sz="3000">
                <a:solidFill>
                  <a:srgbClr val="FFFFFF"/>
                </a:solidFill>
                <a:effectLst>
                  <a:outerShdw blurRad="38100" dist="38100" dir="2700000" algn="tl">
                    <a:srgbClr val="000000"/>
                  </a:outerShdw>
                </a:effectLst>
                <a:latin typeface="Times New Roman" pitchFamily="18" charset="0"/>
                <a:cs typeface="Arial" pitchFamily="34" charset="0"/>
              </a:rPr>
              <a:t>Go to </a:t>
            </a:r>
            <a:r>
              <a:rPr lang="en-US" sz="3000" i="1">
                <a:solidFill>
                  <a:srgbClr val="FBFE00"/>
                </a:solidFill>
                <a:effectLst>
                  <a:outerShdw blurRad="38100" dist="38100" dir="2700000" algn="tl">
                    <a:srgbClr val="000000"/>
                  </a:outerShdw>
                </a:effectLst>
                <a:latin typeface="Times New Roman" pitchFamily="18" charset="0"/>
                <a:cs typeface="Arial" pitchFamily="34" charset="0"/>
              </a:rPr>
              <a:t>Step 4</a:t>
            </a:r>
            <a:r>
              <a:rPr lang="en-US" sz="3000">
                <a:solidFill>
                  <a:srgbClr val="FFFFFF"/>
                </a:solidFill>
                <a:effectLst>
                  <a:outerShdw blurRad="38100" dist="38100" dir="2700000" algn="tl">
                    <a:srgbClr val="000000"/>
                  </a:outerShdw>
                </a:effectLst>
                <a:latin typeface="Times New Roman" pitchFamily="18" charset="0"/>
                <a:cs typeface="Arial" pitchFamily="34" charset="0"/>
              </a:rPr>
              <a:t>, and repeat the process until the termination criterion is satisfied.</a:t>
            </a:r>
            <a:r>
              <a:rPr lang="en-US" sz="3000">
                <a:solidFill>
                  <a:srgbClr val="000000"/>
                </a:solidFill>
                <a:effectLst>
                  <a:outerShdw blurRad="38100" dist="38100" dir="2700000" algn="tl">
                    <a:srgbClr val="FFFFFF"/>
                  </a:outerShdw>
                </a:effectLst>
                <a:latin typeface="Times New Roman" pitchFamily="18" charset="0"/>
                <a:cs typeface="Arial" pitchFamily="34" charset="0"/>
              </a:rPr>
              <a: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744</Words>
  <Application>Microsoft Office PowerPoint</Application>
  <PresentationFormat>On-screen Show (4:3)</PresentationFormat>
  <Paragraphs>63</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Technic</vt:lpstr>
      <vt:lpstr>Slide 1</vt:lpstr>
      <vt:lpstr>Can evolution be intelligent?</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Nitk</dc:creator>
  <cp:lastModifiedBy>Nitk</cp:lastModifiedBy>
  <cp:revision>1</cp:revision>
  <dcterms:created xsi:type="dcterms:W3CDTF">2021-03-08T06:54:21Z</dcterms:created>
  <dcterms:modified xsi:type="dcterms:W3CDTF">2021-03-08T06:55:19Z</dcterms:modified>
</cp:coreProperties>
</file>