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0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BDDE6-7F52-4BFD-B78D-8537034C176E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32664-BB72-463B-8FFE-B9AFFC6F26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B41D237-2E3E-4A11-822B-82F4DEBB20BC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718A-B9BA-47E3-931A-9D50A01D48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26BC4-0811-48C0-8004-F20D875CC11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5A50C-1D1A-4F1B-A0CC-414A37258B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CB8CF-C55C-4FA2-B802-B79E569A57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1B68D-081B-4004-9137-BEA5444A85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2C416-75C7-4873-A543-E052BA1727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350E6-3B97-4734-9FBF-9CFECF5B74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0A5C9-8644-4DAF-BFFC-D5FA229538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35036-672E-4471-AB25-256130C5F9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A8BA1-395A-4301-B7AD-009B17EF8C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4ABB-B1B7-4A3E-A648-A2143DE3C4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8335-04A8-479E-99D7-6580D67080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AB653-CB61-4B9A-AD8B-502DC02760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6FFCF"/>
            </a:gs>
            <a:gs pos="50000">
              <a:srgbClr val="B6FFDF"/>
            </a:gs>
            <a:gs pos="100000">
              <a:srgbClr val="DCFFE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1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2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CD91F9-2020-48C9-8057-ABC7727E3675}" type="slidenum">
              <a:rPr lang="en-US">
                <a:solidFill>
                  <a:srgbClr val="000000"/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This approach requires proximity measure and a classification function that gives the predicted class based on the proximity</a:t>
            </a:r>
          </a:p>
          <a:p>
            <a:pPr algn="just"/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class label of a test example is computed on the bases of its proximity to the data points in the training dataset</a:t>
            </a:r>
          </a:p>
          <a:p>
            <a:pPr algn="just"/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K-Nearest Neighbors are chosen for this purpose</a:t>
            </a:r>
          </a:p>
          <a:p>
            <a:pPr algn="just">
              <a:buFont typeface="Wingdings" pitchFamily="2" charset="2"/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IN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K-Nearest Neighbor Classifier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The K-Nearest Neighbor Example</a:t>
            </a:r>
            <a:endParaRPr lang="en-US" sz="3200" smtClean="0"/>
          </a:p>
        </p:txBody>
      </p:sp>
      <p:sp>
        <p:nvSpPr>
          <p:cNvPr id="9625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/>
            </a:r>
            <a:br>
              <a:rPr lang="en-US" sz="2400">
                <a:solidFill>
                  <a:srgbClr val="000000"/>
                </a:solidFill>
                <a:latin typeface="Tahoma" pitchFamily="34" charset="0"/>
              </a:rPr>
            </a:b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6260" name="Rectangle 7"/>
          <p:cNvSpPr>
            <a:spLocks noChangeArrowheads="1"/>
          </p:cNvSpPr>
          <p:nvPr/>
        </p:nvSpPr>
        <p:spPr bwMode="auto">
          <a:xfrm>
            <a:off x="457200" y="1371600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 the following data concerning credit default. Age and Loan are two numerical variables (predictors) and Default is the target.</a:t>
            </a:r>
          </a:p>
        </p:txBody>
      </p:sp>
      <p:pic>
        <p:nvPicPr>
          <p:cNvPr id="96261" name="Picture 3" descr="https://www.saedsayad.com/images/KNN_examp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19400"/>
            <a:ext cx="7315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The K-Nearest Neighbor Example</a:t>
            </a:r>
            <a:endParaRPr lang="en-US" sz="3200" smtClean="0"/>
          </a:p>
        </p:txBody>
      </p:sp>
      <p:sp>
        <p:nvSpPr>
          <p:cNvPr id="9728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/>
            </a:r>
            <a:br>
              <a:rPr lang="en-US" sz="2400">
                <a:solidFill>
                  <a:srgbClr val="000000"/>
                </a:solidFill>
                <a:latin typeface="Tahoma" pitchFamily="34" charset="0"/>
              </a:rPr>
            </a:b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7284" name="Rectangle 6"/>
          <p:cNvSpPr>
            <a:spLocks noChangeArrowheads="1"/>
          </p:cNvSpPr>
          <p:nvPr/>
        </p:nvSpPr>
        <p:spPr bwMode="auto">
          <a:xfrm>
            <a:off x="304800" y="1219200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can now use the training set to classify an unknown case (Age=48 and Loan=$142,000) using Euclidean distance. If K=1 then the nearest neighbor is the last case in the training set with Default=Y.</a:t>
            </a:r>
          </a:p>
        </p:txBody>
      </p:sp>
      <p:sp>
        <p:nvSpPr>
          <p:cNvPr id="97285" name="Rectangle 8"/>
          <p:cNvSpPr>
            <a:spLocks noChangeArrowheads="1"/>
          </p:cNvSpPr>
          <p:nvPr/>
        </p:nvSpPr>
        <p:spPr bwMode="auto">
          <a:xfrm>
            <a:off x="228600" y="2362200"/>
            <a:ext cx="861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>
                <a:solidFill>
                  <a:srgbClr val="000000"/>
                </a:solidFill>
                <a:latin typeface="Tahoma" pitchFamily="34" charset="0"/>
              </a:rPr>
              <a:t>D = Sqrt[(48-33)^2 + (142000-150000)^2] = 8000.01  &gt;&gt; Default=Y</a:t>
            </a:r>
            <a:endParaRPr lang="en-IN" sz="20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7286" name="Picture 2" descr="https://www.saedsayad.com/images/KNN_example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971800"/>
            <a:ext cx="53165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The K-Nearest Neighbor Example</a:t>
            </a:r>
            <a:endParaRPr lang="en-US" sz="3200" smtClean="0"/>
          </a:p>
        </p:txBody>
      </p:sp>
      <p:sp>
        <p:nvSpPr>
          <p:cNvPr id="9830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/>
            </a:r>
            <a:br>
              <a:rPr lang="en-US" sz="2400">
                <a:solidFill>
                  <a:srgbClr val="000000"/>
                </a:solidFill>
                <a:latin typeface="Tahoma" pitchFamily="34" charset="0"/>
              </a:rPr>
            </a:b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8308" name="Rectangle 7"/>
          <p:cNvSpPr>
            <a:spLocks noChangeArrowheads="1"/>
          </p:cNvSpPr>
          <p:nvPr/>
        </p:nvSpPr>
        <p:spPr bwMode="auto">
          <a:xfrm>
            <a:off x="457200" y="1295400"/>
            <a:ext cx="838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K=3, there are two Default=Y and one Default=N out of three closest neighbors. The prediction for the unknown case is again Default=Y.</a:t>
            </a:r>
          </a:p>
        </p:txBody>
      </p:sp>
      <p:pic>
        <p:nvPicPr>
          <p:cNvPr id="98309" name="Picture 2" descr="https://www.saedsayad.com/images/KNN_example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819400"/>
            <a:ext cx="58705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and Cons 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to implement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Naturally handles multi-class cases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do well in practice with enough representative data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 search problem to find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nearest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neighbors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 know the distance measure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205</Words>
  <Application>Microsoft Office PowerPoint</Application>
  <PresentationFormat>On-screen Show (4:3)</PresentationFormat>
  <Paragraphs>25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Blends</vt:lpstr>
      <vt:lpstr>K-Nearest Neighbor Classifier</vt:lpstr>
      <vt:lpstr>The K-Nearest Neighbor Example</vt:lpstr>
      <vt:lpstr>The K-Nearest Neighbor Example</vt:lpstr>
      <vt:lpstr>The K-Nearest Neighbor Example</vt:lpstr>
      <vt:lpstr>Pros and Cons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 Classifier</dc:title>
  <dc:creator>Nitk</dc:creator>
  <cp:lastModifiedBy>Nitk</cp:lastModifiedBy>
  <cp:revision>5</cp:revision>
  <dcterms:created xsi:type="dcterms:W3CDTF">2020-11-16T08:29:08Z</dcterms:created>
  <dcterms:modified xsi:type="dcterms:W3CDTF">2021-02-11T04:55:23Z</dcterms:modified>
</cp:coreProperties>
</file>