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5" r:id="rId4"/>
    <p:sldId id="264" r:id="rId5"/>
    <p:sldId id="263" r:id="rId6"/>
    <p:sldId id="266" r:id="rId7"/>
    <p:sldId id="267" r:id="rId8"/>
    <p:sldId id="26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133506"/>
            <a:ext cx="10993549" cy="89524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allocation in Distributed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Calculating cost of a solution to data allocation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7DC98-7212-46D4-AD6C-B39D806C03BE}"/>
              </a:ext>
            </a:extLst>
          </p:cNvPr>
          <p:cNvSpPr txBox="1"/>
          <p:nvPr/>
        </p:nvSpPr>
        <p:spPr>
          <a:xfrm>
            <a:off x="446534" y="6001120"/>
            <a:ext cx="323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Presented by – Nikhil Verma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0C3EF-D834-ECAF-993C-42E44B5E6B53}"/>
              </a:ext>
            </a:extLst>
          </p:cNvPr>
          <p:cNvSpPr txBox="1"/>
          <p:nvPr/>
        </p:nvSpPr>
        <p:spPr>
          <a:xfrm>
            <a:off x="7628467" y="6033850"/>
            <a:ext cx="408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Guided by – Dr. Shrutilipi Bhattacharjee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1CA6-F263-6B4E-1A34-79A97E72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Solution to data allocation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AB96-B47A-E50A-A7CE-3FFB61503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3074" cy="3613997"/>
          </a:xfrm>
        </p:spPr>
        <p:txBody>
          <a:bodyPr anchor="ctr">
            <a:normAutofit/>
          </a:bodyPr>
          <a:lstStyle/>
          <a:p>
            <a:r>
              <a:rPr lang="en-IN" dirty="0"/>
              <a:t>Solution to DAP is a vector of dimension 1Xm where m is the number of fragments and range of values in a solution will be an integer value between 0 and n-1, where n is the number of sites.</a:t>
            </a:r>
          </a:p>
          <a:p>
            <a:r>
              <a:rPr lang="en-IN" dirty="0"/>
              <a:t>A sample solution representation for 20 fragments and 4 sites.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2AF3A-6EFC-77A8-B1A0-5D7BFD6A6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7" y="3773407"/>
            <a:ext cx="5422392" cy="542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575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3545-7AF1-996A-1994-3A469BF5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dataset for solving the data allocation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8C6B-10D1-CF1B-3E6D-F93EC299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data allocation problem(DAP) is to determine a placements of fragments at the best different sites so as to minimize the total transaction cost when a query is taken from one site to another.</a:t>
            </a:r>
          </a:p>
          <a:p>
            <a:r>
              <a:rPr lang="en-US" dirty="0"/>
              <a:t>Firstly, a dataset is required to solve the DAP.  The dataset contains n sites, m fragments, and l transactions.</a:t>
            </a:r>
          </a:p>
          <a:p>
            <a:r>
              <a:rPr lang="en-US" dirty="0"/>
              <a:t>The dataset containing sites, fragments and transactions is constructed according to the following formulas.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2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44CC-FC43-E494-2D57-F2D56FF6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among sites, transactions and fragments</a:t>
            </a:r>
          </a:p>
        </p:txBody>
      </p:sp>
      <p:pic>
        <p:nvPicPr>
          <p:cNvPr id="6" name="Content Placeholder 5" descr="A diagram of a complex function">
            <a:extLst>
              <a:ext uri="{FF2B5EF4-FFF2-40B4-BE49-F238E27FC236}">
                <a16:creationId xmlns:a16="http://schemas.microsoft.com/office/drawing/2014/main" id="{C8D807E6-19C0-8C24-55CF-E140BDEBF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4246" y="2245370"/>
            <a:ext cx="4321754" cy="4387095"/>
          </a:xfrm>
        </p:spPr>
      </p:pic>
      <p:pic>
        <p:nvPicPr>
          <p:cNvPr id="8" name="Content Placeholder 7" descr="A close-up of a document&#10;&#10;Description automatically generated">
            <a:extLst>
              <a:ext uri="{FF2B5EF4-FFF2-40B4-BE49-F238E27FC236}">
                <a16:creationId xmlns:a16="http://schemas.microsoft.com/office/drawing/2014/main" id="{A66F3227-3D17-0609-C97D-76205C3126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53473" y="2107191"/>
            <a:ext cx="2366763" cy="4321917"/>
          </a:xfrm>
        </p:spPr>
      </p:pic>
    </p:spTree>
    <p:extLst>
      <p:ext uri="{BB962C8B-B14F-4D97-AF65-F5344CB8AC3E}">
        <p14:creationId xmlns:p14="http://schemas.microsoft.com/office/powerpoint/2010/main" val="356683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26D522-F870-7265-5EB1-A2D9CA13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dataset for solving the data allocation problem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760D4D-5FAC-AAD0-33DE-8A9B09CB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Site Fragment Frequency (FREQ) matrix contains frequency values among sites transaction and is used to access transaction to sites. Dimension of FREQ is n X l. </a:t>
            </a:r>
          </a:p>
          <a:p>
            <a:r>
              <a:rPr lang="en-US" dirty="0"/>
              <a:t>Transaction to Fragmentation (TRFR) matrix is used in order to access transaction to fragmentation. Dimension of TRFR is l X m.</a:t>
            </a:r>
          </a:p>
          <a:p>
            <a:r>
              <a:rPr lang="en-US" dirty="0"/>
              <a:t>TRFR matrix includes some parameters such as relationship of transactions amount data which are required for fragments dependency. Q matrix refers to data between two fragments of a transaction. Each fragments size </a:t>
            </a:r>
            <a:r>
              <a:rPr lang="en-US" dirty="0" err="1"/>
              <a:t>i</a:t>
            </a:r>
            <a:r>
              <a:rPr lang="en-US" dirty="0"/>
              <a:t> at interval [c/10, 20*c/10].  Which is chosen randomly. Where c is a value at interval [10, 1000]. To generate values of TRFR matrix 0 or 1 are generated randomly. Subsequently random numbers between 0 and fragment size for the 1’s are produced and then we multiply the matrix with Access Probability to Fragment (APF).  APF is chosen randomly in range [0,1].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1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E638-A85A-757C-AEE5-0AC335DB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dataset for solving the data allocation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C250F-DEB2-3B5C-CFD4-2FAC03659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Unit data transmission cost between two sites (UC). Is randomly generated in range [UCN, n*UCN].  Where UCN is given and it is in range [0,1]. Dimension of UC matrix will be n X n.</a:t>
                </a:r>
              </a:p>
              <a:p>
                <a:r>
                  <a:rPr lang="en-US" dirty="0"/>
                  <a:t>Cost1 represents the site-fragment dependencies. To calculate Cost1, we generate the dependency of fragments on the site matrix (STFR) matrix.</a:t>
                </a:r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𝑆𝑇𝐹𝑅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𝐹𝑅𝐸𝑄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𝑇𝑅𝐹𝑅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𝑝𝑎𝑟𝑡𝑖𝑎𝑙𝑐𝑜𝑠𝑡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𝑆𝑇𝐹𝑅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Cost1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𝑝𝑎𝑟𝑡𝑖𝑎𝑙𝑐𝑜𝑠𝑡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C250F-DEB2-3B5C-CFD4-2FAC03659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b="-8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28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DDA4-0E9F-0CE3-C070-9D2B07A8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dataset for solving the data allocation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64BB0-CC84-CD34-207D-4CBB19B00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 matrix denoting the indirect transaction-fragment dependency taking the execution frequencies of the transactions into account. In three-dimensional Q matrix rows and columns are fragments, and height is transaction. In order to determine matrix’s element’s value, we generated randomly numbers as 0 or 1. Then we again generated randomly numbers between 0 and fragment size for 1’s, and we multiply the matrix to probability of a transaction necessitates data transmission between two sites (APFS). Dimension is (l*m*m).</a:t>
                </a:r>
              </a:p>
              <a:p>
                <a:r>
                  <a:rPr lang="en-US" dirty="0"/>
                  <a:t>Matrix Q is used to calculate another cost term COST2. In order to calculate the QFR matrix, we multiply sum of the kth column with the kth element of FREQ matrix to Q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𝑄𝐹𝑅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 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𝐹𝑅𝐸𝑄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64BB0-CC84-CD34-207D-4CBB19B00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62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FFD7-137A-C171-5CFF-8C86D98B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dataset for solving the data allocation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3BE28-2493-DEDD-EBA7-852AFFFAC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FRDEP matrix denotes the </a:t>
                </a:r>
                <a:r>
                  <a:rPr lang="en-US" dirty="0" err="1"/>
                  <a:t>interfragment</a:t>
                </a:r>
                <a:r>
                  <a:rPr lang="en-US" dirty="0"/>
                  <a:t> dependency.  With dimension (</a:t>
                </a:r>
                <a:r>
                  <a:rPr lang="en-US" dirty="0" err="1"/>
                  <a:t>mxm</a:t>
                </a:r>
                <a:r>
                  <a:rPr lang="en-US" dirty="0"/>
                  <a:t>). Now we obtain the FRDEP matrix by –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𝐹𝑅𝐷𝐸𝑃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𝑄𝐹𝑅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COST2 is obtained by multiply FRDEP matrix and vector UC as –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𝐹𝑅𝐷𝐸𝑃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 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Final cost of a solution is – </a:t>
                </a:r>
              </a:p>
              <a:p>
                <a:pPr marL="0" indent="0" algn="ctr">
                  <a:buNone/>
                </a:pPr>
                <a:r>
                  <a:rPr lang="en-US" dirty="0"/>
                  <a:t>     Cost = Cost1 + Cost2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3BE28-2493-DEDD-EBA7-852AFFFAC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28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B5F9B10-5F78-5CAD-31D3-5B3393EC4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200</TotalTime>
  <Words>651</Words>
  <Application>Microsoft Office PowerPoint</Application>
  <PresentationFormat>Widescreen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Gill Sans MT</vt:lpstr>
      <vt:lpstr>Wingdings 2</vt:lpstr>
      <vt:lpstr>Dividend</vt:lpstr>
      <vt:lpstr>Data allocation in Distributed database</vt:lpstr>
      <vt:lpstr>Solution to data allocation problem</vt:lpstr>
      <vt:lpstr>Generating dataset for solving the data allocation problem</vt:lpstr>
      <vt:lpstr>Dependencies among sites, transactions and fragments</vt:lpstr>
      <vt:lpstr>Generating dataset for solving the data allocation problem</vt:lpstr>
      <vt:lpstr>Generating dataset for solving the data allocation problem</vt:lpstr>
      <vt:lpstr>Generating dataset for solving the data allocation problem</vt:lpstr>
      <vt:lpstr>Generating dataset for solving the data allocation problem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allocation in Distributed database</dc:title>
  <dc:creator>nikhil</dc:creator>
  <cp:lastModifiedBy>nikhil</cp:lastModifiedBy>
  <cp:revision>2</cp:revision>
  <dcterms:created xsi:type="dcterms:W3CDTF">2023-08-07T06:29:31Z</dcterms:created>
  <dcterms:modified xsi:type="dcterms:W3CDTF">2023-08-10T08:36:12Z</dcterms:modified>
</cp:coreProperties>
</file>