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1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0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9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3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7D71D5D-B57A-4475-BFE5-7F6C3FCB71EC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83B3719-29E3-4297-A187-F358D1AC5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1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693E-BDFA-5BE6-C7F5-693271CBE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Human  verification  using  one  shot 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0DF55-D604-DABC-24E9-B486A3F41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9775" y="5548745"/>
            <a:ext cx="2912225" cy="1309255"/>
          </a:xfrm>
        </p:spPr>
        <p:txBody>
          <a:bodyPr/>
          <a:lstStyle/>
          <a:p>
            <a:r>
              <a:rPr lang="en-IN" dirty="0"/>
              <a:t>Presented By – </a:t>
            </a:r>
          </a:p>
          <a:p>
            <a:r>
              <a:rPr lang="en-IN" dirty="0"/>
              <a:t>Nikhil Verma ( 222IT026 )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6E64D-6856-063B-830D-70D906C8BA27}"/>
              </a:ext>
            </a:extLst>
          </p:cNvPr>
          <p:cNvSpPr txBox="1"/>
          <p:nvPr/>
        </p:nvSpPr>
        <p:spPr>
          <a:xfrm>
            <a:off x="782517" y="5505086"/>
            <a:ext cx="2699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/>
              <a:t>Guided By –</a:t>
            </a:r>
          </a:p>
          <a:p>
            <a:r>
              <a:rPr lang="en-IN" sz="2000" dirty="0"/>
              <a:t>Prof. Dinesh Naik</a:t>
            </a:r>
          </a:p>
        </p:txBody>
      </p:sp>
    </p:spTree>
    <p:extLst>
      <p:ext uri="{BB962C8B-B14F-4D97-AF65-F5344CB8AC3E}">
        <p14:creationId xmlns:p14="http://schemas.microsoft.com/office/powerpoint/2010/main" val="36237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F5DD-EC98-352E-ADA2-CFCD67B0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78F6-B176-DBEE-4EF0-80172F99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Face verification is the task of comparing a candidate face to another and verifying whether it is a match. It is different from face recognition in a manner that in facial recognition is a one to many process, but facial verification is a one to one process where we match an image with the image of a person he is claiming to 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A6C-43A4-24EF-CF2B-D77EC107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52D7-CC84-E41E-5E2E-C9A1E56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Facial Recognition Model – the facial recognition model used in this project is Google </a:t>
            </a:r>
            <a:r>
              <a:rPr lang="en-IN" dirty="0" err="1"/>
              <a:t>FaceNet</a:t>
            </a:r>
            <a:r>
              <a:rPr lang="en-IN" dirty="0"/>
              <a:t> model which is  trained on LFW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For calculating loss on training I am using Triplet Loss.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Triplet Loss Function uses three images to calculate loss, namely </a:t>
            </a:r>
            <a:r>
              <a:rPr lang="en-IN" dirty="0" err="1"/>
              <a:t>Anchor_image</a:t>
            </a:r>
            <a:r>
              <a:rPr lang="en-IN" dirty="0"/>
              <a:t>(A), </a:t>
            </a:r>
            <a:r>
              <a:rPr lang="en-IN" dirty="0" err="1"/>
              <a:t>Positive_image</a:t>
            </a:r>
            <a:r>
              <a:rPr lang="en-IN" dirty="0"/>
              <a:t>(P) and </a:t>
            </a:r>
            <a:r>
              <a:rPr lang="en-IN" dirty="0" err="1"/>
              <a:t>Negative_image</a:t>
            </a:r>
            <a:r>
              <a:rPr lang="en-IN" dirty="0"/>
              <a:t>(N).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Triplet Loss Function is give by -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53D7-ABE2-F04A-4EF5-5A394B60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44" y="4622329"/>
            <a:ext cx="490606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891B-8F4C-BAA9-3659-CB43904C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578E-FCC7-0CDF-FE13-BF0568C6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FaceNet</a:t>
            </a:r>
            <a:r>
              <a:rPr lang="en-IN" dirty="0"/>
              <a:t> model trained for </a:t>
            </a:r>
            <a:r>
              <a:rPr lang="en-IN"/>
              <a:t>facial recognition is </a:t>
            </a:r>
            <a:r>
              <a:rPr lang="en-IN" dirty="0"/>
              <a:t>used to extract 128 dimensional vector of an image.</a:t>
            </a:r>
          </a:p>
          <a:p>
            <a:r>
              <a:rPr lang="en-IN" dirty="0"/>
              <a:t>For verifying two images I have used a Siamese network architecture. In Siamese we pass images to be compared from the same network, we will get two 128 dimensional </a:t>
            </a:r>
            <a:r>
              <a:rPr lang="en-IN" dirty="0" err="1"/>
              <a:t>vetors</a:t>
            </a:r>
            <a:r>
              <a:rPr lang="en-IN" dirty="0"/>
              <a:t>. We use L1 norm to calculate distance between these two vectors and based on the distance we decide whether the input images are of same person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11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6687-5CAE-D165-6ACB-838E63F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Siamese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4E772-A0A8-ADC5-EC2A-EBEEA514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69" y="2443163"/>
            <a:ext cx="6467475" cy="3343275"/>
          </a:xfrm>
        </p:spPr>
      </p:pic>
    </p:spTree>
    <p:extLst>
      <p:ext uri="{BB962C8B-B14F-4D97-AF65-F5344CB8AC3E}">
        <p14:creationId xmlns:p14="http://schemas.microsoft.com/office/powerpoint/2010/main" val="328227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265-185F-5D0B-8B10-DC314A42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Verification  On  Masked  </a:t>
            </a:r>
            <a:r>
              <a:rPr lang="en-IN" sz="3200" dirty="0" err="1"/>
              <a:t>FAces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84E3-8A67-0296-C7A1-E90B7FCA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image where a person is wearing a face mask, the only distinct features are the part which are not covered by mask. So if using complete face image for verification the mask increases similarity between images.</a:t>
            </a:r>
          </a:p>
          <a:p>
            <a:r>
              <a:rPr lang="en-IN" dirty="0"/>
              <a:t>For verifying image with face mask on we crop the images and give as input to the Siamese network model.</a:t>
            </a:r>
          </a:p>
          <a:p>
            <a:r>
              <a:rPr lang="en-IN" dirty="0"/>
              <a:t>As there are less features in the image due to cropping we also need to increase the threshold distance to similar and dissimilar images.</a:t>
            </a:r>
          </a:p>
        </p:txBody>
      </p:sp>
    </p:spTree>
    <p:extLst>
      <p:ext uri="{BB962C8B-B14F-4D97-AF65-F5344CB8AC3E}">
        <p14:creationId xmlns:p14="http://schemas.microsoft.com/office/powerpoint/2010/main" val="13761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5CAE-CE59-DEE1-7D33-3C7FD0E8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29C0-6127-C143-78E6-AF14DF56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have used 10 different persons image without face mask and 10 image with masked faces for testing and the model is performing accurately.</a:t>
            </a:r>
          </a:p>
        </p:txBody>
      </p:sp>
    </p:spTree>
    <p:extLst>
      <p:ext uri="{BB962C8B-B14F-4D97-AF65-F5344CB8AC3E}">
        <p14:creationId xmlns:p14="http://schemas.microsoft.com/office/powerpoint/2010/main" val="107292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6A55D-2015-4F3B-A6D3-941B64C2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B620D-8F93-6609-B616-A51D862C9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9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93</TotalTime>
  <Words>364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Inter</vt:lpstr>
      <vt:lpstr>Wingdings</vt:lpstr>
      <vt:lpstr>Banded</vt:lpstr>
      <vt:lpstr>Human  verification  using  one  shot  learning</vt:lpstr>
      <vt:lpstr>Introduction</vt:lpstr>
      <vt:lpstr>Methodology </vt:lpstr>
      <vt:lpstr>methodology</vt:lpstr>
      <vt:lpstr>Siamese Network</vt:lpstr>
      <vt:lpstr>Verification  On  Masked  FAces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 verification  using  one  shot  learning</dc:title>
  <dc:creator>NIKHIL</dc:creator>
  <cp:lastModifiedBy>NIKHIL</cp:lastModifiedBy>
  <cp:revision>3</cp:revision>
  <dcterms:created xsi:type="dcterms:W3CDTF">2022-12-20T02:56:24Z</dcterms:created>
  <dcterms:modified xsi:type="dcterms:W3CDTF">2022-12-20T06:56:58Z</dcterms:modified>
</cp:coreProperties>
</file>