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0" r:id="rId2"/>
    <p:sldId id="261" r:id="rId3"/>
    <p:sldId id="256" r:id="rId4"/>
    <p:sldId id="259" r:id="rId5"/>
    <p:sldId id="264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33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 Active users(Millions)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Note-taking ( Evernote)</c:v>
                </c:pt>
                <c:pt idx="1">
                  <c:v>Mind-map (Obsidian)</c:v>
                </c:pt>
                <c:pt idx="2">
                  <c:v>Health (Apple watch)</c:v>
                </c:pt>
                <c:pt idx="3">
                  <c:v>Meditation (Headspace)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0.06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F-3B41-AD37-8EAC78411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610335"/>
        <c:axId val="1148661487"/>
      </c:barChart>
      <c:catAx>
        <c:axId val="114861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661487"/>
        <c:crosses val="autoZero"/>
        <c:auto val="1"/>
        <c:lblAlgn val="ctr"/>
        <c:lblOffset val="100"/>
        <c:noMultiLvlLbl val="0"/>
      </c:catAx>
      <c:valAx>
        <c:axId val="114866148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610335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99C7B-6F0F-314F-BD74-3DBADB24991A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9FD22-3C19-0B46-9166-6176710086C6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Context switch</a:t>
          </a:r>
        </a:p>
      </dgm:t>
    </dgm:pt>
    <dgm:pt modelId="{F785EF2A-E596-C442-B401-E22D46B0FBBC}" type="parTrans" cxnId="{901BD55B-0BC7-7E48-8FD8-611FD2369786}">
      <dgm:prSet/>
      <dgm:spPr/>
      <dgm:t>
        <a:bodyPr/>
        <a:lstStyle/>
        <a:p>
          <a:endParaRPr lang="en-US"/>
        </a:p>
      </dgm:t>
    </dgm:pt>
    <dgm:pt modelId="{16532E3A-C0DF-1943-926B-7A46C34A4035}" type="sibTrans" cxnId="{901BD55B-0BC7-7E48-8FD8-611FD2369786}">
      <dgm:prSet/>
      <dgm:spPr/>
      <dgm:t>
        <a:bodyPr/>
        <a:lstStyle/>
        <a:p>
          <a:endParaRPr lang="en-US"/>
        </a:p>
      </dgm:t>
    </dgm:pt>
    <dgm:pt modelId="{D06D39F6-3728-C14B-97F2-BE7C9A4694A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43% switch from one app to another all the time.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EEB00C-9E55-1943-9E46-6A17582A2160}" type="parTrans" cxnId="{4EAEBFC2-BA06-CE4F-876F-9600DEB54293}">
      <dgm:prSet/>
      <dgm:spPr/>
      <dgm:t>
        <a:bodyPr/>
        <a:lstStyle/>
        <a:p>
          <a:endParaRPr lang="en-US"/>
        </a:p>
      </dgm:t>
    </dgm:pt>
    <dgm:pt modelId="{4634F5F4-9264-CC41-9B86-6D5DC4FBF22B}" type="sibTrans" cxnId="{4EAEBFC2-BA06-CE4F-876F-9600DEB54293}">
      <dgm:prSet/>
      <dgm:spPr/>
      <dgm:t>
        <a:bodyPr/>
        <a:lstStyle/>
        <a:p>
          <a:endParaRPr lang="en-US"/>
        </a:p>
      </dgm:t>
    </dgm:pt>
    <dgm:pt modelId="{BC2AD1E9-8815-4045-A11C-7423197FE52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disperse</a:t>
          </a:r>
        </a:p>
      </dgm:t>
    </dgm:pt>
    <dgm:pt modelId="{466BDC27-E80F-2342-B4B5-DD07E79F6E65}" type="parTrans" cxnId="{1716D56A-F6EE-504F-B9E0-74C47681873B}">
      <dgm:prSet/>
      <dgm:spPr/>
      <dgm:t>
        <a:bodyPr/>
        <a:lstStyle/>
        <a:p>
          <a:endParaRPr lang="en-US"/>
        </a:p>
      </dgm:t>
    </dgm:pt>
    <dgm:pt modelId="{A8A3E712-9B82-4942-8E12-E0A1888B44B7}" type="sibTrans" cxnId="{1716D56A-F6EE-504F-B9E0-74C47681873B}">
      <dgm:prSet/>
      <dgm:spPr/>
      <dgm:t>
        <a:bodyPr/>
        <a:lstStyle/>
        <a:p>
          <a:endParaRPr lang="en-US"/>
        </a:p>
      </dgm:t>
    </dgm:pt>
    <dgm:pt modelId="{C6AB8123-648C-614E-8771-60DEBF0DB1F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41% turn to several apps per day.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97B154-77B1-4145-9D00-6B8D030120FB}" type="parTrans" cxnId="{566A9948-294C-CA4E-B193-00EE8CA731BC}">
      <dgm:prSet/>
      <dgm:spPr/>
      <dgm:t>
        <a:bodyPr/>
        <a:lstStyle/>
        <a:p>
          <a:endParaRPr lang="en-US"/>
        </a:p>
      </dgm:t>
    </dgm:pt>
    <dgm:pt modelId="{0DDC0764-FFC8-ED4B-A112-928A8D1BFD7A}" type="sibTrans" cxnId="{566A9948-294C-CA4E-B193-00EE8CA731BC}">
      <dgm:prSet/>
      <dgm:spPr/>
      <dgm:t>
        <a:bodyPr/>
        <a:lstStyle/>
        <a:p>
          <a:endParaRPr lang="en-US"/>
        </a:p>
      </dgm:t>
    </dgm:pt>
    <dgm:pt modelId="{47332A6E-0DF2-D74E-A0BA-99495D02E30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needs</a:t>
          </a:r>
        </a:p>
      </dgm:t>
    </dgm:pt>
    <dgm:pt modelId="{634D36D8-8EEB-F643-BBB3-A23C47CFF96D}" type="parTrans" cxnId="{6058AD6E-2322-3C40-AEEC-CB75936673B2}">
      <dgm:prSet/>
      <dgm:spPr/>
      <dgm:t>
        <a:bodyPr/>
        <a:lstStyle/>
        <a:p>
          <a:endParaRPr lang="en-US"/>
        </a:p>
      </dgm:t>
    </dgm:pt>
    <dgm:pt modelId="{AE358B4B-5CC7-954E-8AE5-E2FA4619CDA4}" type="sibTrans" cxnId="{6058AD6E-2322-3C40-AEEC-CB75936673B2}">
      <dgm:prSet/>
      <dgm:spPr/>
      <dgm:t>
        <a:bodyPr/>
        <a:lstStyle/>
        <a:p>
          <a:endParaRPr lang="en-US"/>
        </a:p>
      </dgm:t>
    </dgm:pt>
    <dgm:pt modelId="{3A40AE48-97E2-9645-BFD9-57D8B34374B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67% want everything in a single window.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9CBDC2-D1D4-9643-9F73-6E06541C2E0D}" type="parTrans" cxnId="{1FF7986D-6200-4340-B31A-4477E824BEDC}">
      <dgm:prSet/>
      <dgm:spPr/>
      <dgm:t>
        <a:bodyPr/>
        <a:lstStyle/>
        <a:p>
          <a:endParaRPr lang="en-US"/>
        </a:p>
      </dgm:t>
    </dgm:pt>
    <dgm:pt modelId="{0203710F-AFE2-4E4E-B398-184D41DC5127}" type="sibTrans" cxnId="{1FF7986D-6200-4340-B31A-4477E824BEDC}">
      <dgm:prSet/>
      <dgm:spPr/>
      <dgm:t>
        <a:bodyPr/>
        <a:lstStyle/>
        <a:p>
          <a:endParaRPr lang="en-US"/>
        </a:p>
      </dgm:t>
    </dgm:pt>
    <dgm:pt modelId="{3DD7515D-458B-F843-B01F-40C213CB6F7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Impacts concentration</a:t>
          </a:r>
        </a:p>
      </dgm:t>
    </dgm:pt>
    <dgm:pt modelId="{6D66C049-E5F8-AB45-9DBE-25C1D698DD04}" type="parTrans" cxnId="{7286AA8F-519A-2744-BA0B-EF2FFD872380}">
      <dgm:prSet/>
      <dgm:spPr/>
      <dgm:t>
        <a:bodyPr/>
        <a:lstStyle/>
        <a:p>
          <a:endParaRPr lang="en-US"/>
        </a:p>
      </dgm:t>
    </dgm:pt>
    <dgm:pt modelId="{B04B2181-EE15-524E-8263-A8CC4085955C}" type="sibTrans" cxnId="{7286AA8F-519A-2744-BA0B-EF2FFD872380}">
      <dgm:prSet/>
      <dgm:spPr/>
      <dgm:t>
        <a:bodyPr/>
        <a:lstStyle/>
        <a:p>
          <a:endParaRPr lang="en-US"/>
        </a:p>
      </dgm:t>
    </dgm:pt>
    <dgm:pt modelId="{4FF0D8EE-FBEF-E24F-9DA0-5B54D757E40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Chance of falling into addictive apps</a:t>
          </a:r>
        </a:p>
      </dgm:t>
    </dgm:pt>
    <dgm:pt modelId="{FFF3817E-8AAF-7C41-803E-4AFF7A4ADA51}" type="parTrans" cxnId="{5956FB2C-6A1C-4440-B476-ECABA9D38234}">
      <dgm:prSet/>
      <dgm:spPr/>
      <dgm:t>
        <a:bodyPr/>
        <a:lstStyle/>
        <a:p>
          <a:endParaRPr lang="en-US"/>
        </a:p>
      </dgm:t>
    </dgm:pt>
    <dgm:pt modelId="{45A4F288-5934-9940-B63E-017B208B0653}" type="sibTrans" cxnId="{5956FB2C-6A1C-4440-B476-ECABA9D38234}">
      <dgm:prSet/>
      <dgm:spPr/>
      <dgm:t>
        <a:bodyPr/>
        <a:lstStyle/>
        <a:p>
          <a:endParaRPr lang="en-US"/>
        </a:p>
      </dgm:t>
    </dgm:pt>
    <dgm:pt modelId="{ED4BA466-39C4-114D-BE80-74D5BDD3013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Opportunity area.</a:t>
          </a:r>
        </a:p>
      </dgm:t>
    </dgm:pt>
    <dgm:pt modelId="{AC97509E-A1D7-BA4A-8CB4-D5F9119F9209}" type="parTrans" cxnId="{9D199E82-256F-9E47-917B-C32AD06A088B}">
      <dgm:prSet/>
      <dgm:spPr/>
      <dgm:t>
        <a:bodyPr/>
        <a:lstStyle/>
        <a:p>
          <a:endParaRPr lang="en-US"/>
        </a:p>
      </dgm:t>
    </dgm:pt>
    <dgm:pt modelId="{D4E0155A-708F-2C4A-8D7D-57CD86675A3B}" type="sibTrans" cxnId="{9D199E82-256F-9E47-917B-C32AD06A088B}">
      <dgm:prSet/>
      <dgm:spPr/>
      <dgm:t>
        <a:bodyPr/>
        <a:lstStyle/>
        <a:p>
          <a:endParaRPr lang="en-US"/>
        </a:p>
      </dgm:t>
    </dgm:pt>
    <dgm:pt modelId="{BF341492-EE1D-4C4F-84A5-B1693F981C5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D0EE64-BA15-5444-B827-602A43ABED75}" type="parTrans" cxnId="{1F9FCEEA-CC43-4341-A417-5F6D934D9DAB}">
      <dgm:prSet/>
      <dgm:spPr/>
      <dgm:t>
        <a:bodyPr/>
        <a:lstStyle/>
        <a:p>
          <a:endParaRPr lang="en-US"/>
        </a:p>
      </dgm:t>
    </dgm:pt>
    <dgm:pt modelId="{69749C3C-8729-BB4B-8102-6DDE2839A318}" type="sibTrans" cxnId="{1F9FCEEA-CC43-4341-A417-5F6D934D9DAB}">
      <dgm:prSet/>
      <dgm:spPr/>
      <dgm:t>
        <a:bodyPr/>
        <a:lstStyle/>
        <a:p>
          <a:endParaRPr lang="en-US"/>
        </a:p>
      </dgm:t>
    </dgm:pt>
    <dgm:pt modelId="{F32D185A-EB4B-FB4D-BA07-DE1D85DEE23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9E343E-2C0F-3545-9ADD-2B59DD685509}" type="parTrans" cxnId="{207AD556-BD44-0B46-A9C4-2175DEDCCEA8}">
      <dgm:prSet/>
      <dgm:spPr/>
      <dgm:t>
        <a:bodyPr/>
        <a:lstStyle/>
        <a:p>
          <a:endParaRPr lang="en-US"/>
        </a:p>
      </dgm:t>
    </dgm:pt>
    <dgm:pt modelId="{085B182D-CA55-A24B-A3E3-E26BEB63FEF2}" type="sibTrans" cxnId="{207AD556-BD44-0B46-A9C4-2175DEDCCEA8}">
      <dgm:prSet/>
      <dgm:spPr/>
      <dgm:t>
        <a:bodyPr/>
        <a:lstStyle/>
        <a:p>
          <a:endParaRPr lang="en-US"/>
        </a:p>
      </dgm:t>
    </dgm:pt>
    <dgm:pt modelId="{0B8F2039-FE1F-264B-8DBE-DD3E4CC646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DD1A45-6DD0-A340-B5E6-15FEAFB90FED}" type="parTrans" cxnId="{57093C4E-7F29-2147-BE56-5C79F1DED360}">
      <dgm:prSet/>
      <dgm:spPr/>
      <dgm:t>
        <a:bodyPr/>
        <a:lstStyle/>
        <a:p>
          <a:endParaRPr lang="en-US"/>
        </a:p>
      </dgm:t>
    </dgm:pt>
    <dgm:pt modelId="{C8BE3D39-53C3-6A4A-81C2-E4777DE99584}" type="sibTrans" cxnId="{57093C4E-7F29-2147-BE56-5C79F1DED360}">
      <dgm:prSet/>
      <dgm:spPr/>
      <dgm:t>
        <a:bodyPr/>
        <a:lstStyle/>
        <a:p>
          <a:endParaRPr lang="en-US"/>
        </a:p>
      </dgm:t>
    </dgm:pt>
    <dgm:pt modelId="{C7EEE955-469D-3F45-A18E-7EFBB7FC3AB0}" type="pres">
      <dgm:prSet presAssocID="{31F99C7B-6F0F-314F-BD74-3DBADB24991A}" presName="Name0" presStyleCnt="0">
        <dgm:presLayoutVars>
          <dgm:dir/>
          <dgm:animLvl val="lvl"/>
          <dgm:resizeHandles val="exact"/>
        </dgm:presLayoutVars>
      </dgm:prSet>
      <dgm:spPr/>
    </dgm:pt>
    <dgm:pt modelId="{1AD10846-7837-C445-9C29-4FD447FA8846}" type="pres">
      <dgm:prSet presAssocID="{B489FD22-3C19-0B46-9166-6176710086C6}" presName="composite" presStyleCnt="0"/>
      <dgm:spPr/>
    </dgm:pt>
    <dgm:pt modelId="{74C15906-ED44-2E4C-8AC2-0E2644E118BC}" type="pres">
      <dgm:prSet presAssocID="{B489FD22-3C19-0B46-9166-6176710086C6}" presName="parTx" presStyleLbl="alignNode1" presStyleIdx="0" presStyleCnt="3" custScaleY="86354">
        <dgm:presLayoutVars>
          <dgm:chMax val="0"/>
          <dgm:chPref val="0"/>
          <dgm:bulletEnabled val="1"/>
        </dgm:presLayoutVars>
      </dgm:prSet>
      <dgm:spPr/>
    </dgm:pt>
    <dgm:pt modelId="{2D1DCB2F-316F-C645-88E9-99893E8E32D5}" type="pres">
      <dgm:prSet presAssocID="{B489FD22-3C19-0B46-9166-6176710086C6}" presName="desTx" presStyleLbl="alignAccFollowNode1" presStyleIdx="0" presStyleCnt="3">
        <dgm:presLayoutVars>
          <dgm:bulletEnabled val="1"/>
        </dgm:presLayoutVars>
      </dgm:prSet>
      <dgm:spPr/>
    </dgm:pt>
    <dgm:pt modelId="{3F7F0CF8-84E3-1F4B-8354-A1CE5E201823}" type="pres">
      <dgm:prSet presAssocID="{16532E3A-C0DF-1943-926B-7A46C34A4035}" presName="space" presStyleCnt="0"/>
      <dgm:spPr/>
    </dgm:pt>
    <dgm:pt modelId="{B97E65B5-78E6-CD47-9730-E530EA27B966}" type="pres">
      <dgm:prSet presAssocID="{BC2AD1E9-8815-4045-A11C-7423197FE529}" presName="composite" presStyleCnt="0"/>
      <dgm:spPr/>
    </dgm:pt>
    <dgm:pt modelId="{EB83F1EB-688A-C54F-BC09-239F9888A838}" type="pres">
      <dgm:prSet presAssocID="{BC2AD1E9-8815-4045-A11C-7423197FE529}" presName="parTx" presStyleLbl="alignNode1" presStyleIdx="1" presStyleCnt="3" custScaleY="86354">
        <dgm:presLayoutVars>
          <dgm:chMax val="0"/>
          <dgm:chPref val="0"/>
          <dgm:bulletEnabled val="1"/>
        </dgm:presLayoutVars>
      </dgm:prSet>
      <dgm:spPr/>
    </dgm:pt>
    <dgm:pt modelId="{66560A86-20BF-524C-AAA7-9771BF298B31}" type="pres">
      <dgm:prSet presAssocID="{BC2AD1E9-8815-4045-A11C-7423197FE529}" presName="desTx" presStyleLbl="alignAccFollowNode1" presStyleIdx="1" presStyleCnt="3">
        <dgm:presLayoutVars>
          <dgm:bulletEnabled val="1"/>
        </dgm:presLayoutVars>
      </dgm:prSet>
      <dgm:spPr/>
    </dgm:pt>
    <dgm:pt modelId="{7D5FA323-E8CC-7149-B643-B85F3B1ABE7C}" type="pres">
      <dgm:prSet presAssocID="{A8A3E712-9B82-4942-8E12-E0A1888B44B7}" presName="space" presStyleCnt="0"/>
      <dgm:spPr/>
    </dgm:pt>
    <dgm:pt modelId="{53A4C5EE-509B-6E49-831C-9350AF93D67E}" type="pres">
      <dgm:prSet presAssocID="{47332A6E-0DF2-D74E-A0BA-99495D02E306}" presName="composite" presStyleCnt="0"/>
      <dgm:spPr/>
    </dgm:pt>
    <dgm:pt modelId="{F2CE79FD-E439-2841-8C8B-8DC058D14848}" type="pres">
      <dgm:prSet presAssocID="{47332A6E-0DF2-D74E-A0BA-99495D02E306}" presName="parTx" presStyleLbl="alignNode1" presStyleIdx="2" presStyleCnt="3" custScaleY="86354">
        <dgm:presLayoutVars>
          <dgm:chMax val="0"/>
          <dgm:chPref val="0"/>
          <dgm:bulletEnabled val="1"/>
        </dgm:presLayoutVars>
      </dgm:prSet>
      <dgm:spPr/>
    </dgm:pt>
    <dgm:pt modelId="{75F9E042-5B1A-A34C-B677-78AF0311E398}" type="pres">
      <dgm:prSet presAssocID="{47332A6E-0DF2-D74E-A0BA-99495D02E3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87CD616-9F4E-E84F-96D7-8703B8FDCD50}" type="presOf" srcId="{C6AB8123-648C-614E-8771-60DEBF0DB1F8}" destId="{66560A86-20BF-524C-AAA7-9771BF298B31}" srcOrd="0" destOrd="0" presId="urn:microsoft.com/office/officeart/2005/8/layout/hList1"/>
    <dgm:cxn modelId="{EBD7AF2C-1405-7E40-AFED-35BA1C450D8D}" type="presOf" srcId="{B489FD22-3C19-0B46-9166-6176710086C6}" destId="{74C15906-ED44-2E4C-8AC2-0E2644E118BC}" srcOrd="0" destOrd="0" presId="urn:microsoft.com/office/officeart/2005/8/layout/hList1"/>
    <dgm:cxn modelId="{5956FB2C-6A1C-4440-B476-ECABA9D38234}" srcId="{BC2AD1E9-8815-4045-A11C-7423197FE529}" destId="{4FF0D8EE-FBEF-E24F-9DA0-5B54D757E407}" srcOrd="2" destOrd="0" parTransId="{FFF3817E-8AAF-7C41-803E-4AFF7A4ADA51}" sibTransId="{45A4F288-5934-9940-B63E-017B208B0653}"/>
    <dgm:cxn modelId="{53BE5232-CD98-E54F-835F-0C386EC69665}" type="presOf" srcId="{47332A6E-0DF2-D74E-A0BA-99495D02E306}" destId="{F2CE79FD-E439-2841-8C8B-8DC058D14848}" srcOrd="0" destOrd="0" presId="urn:microsoft.com/office/officeart/2005/8/layout/hList1"/>
    <dgm:cxn modelId="{566A9948-294C-CA4E-B193-00EE8CA731BC}" srcId="{BC2AD1E9-8815-4045-A11C-7423197FE529}" destId="{C6AB8123-648C-614E-8771-60DEBF0DB1F8}" srcOrd="0" destOrd="0" parTransId="{8A97B154-77B1-4145-9D00-6B8D030120FB}" sibTransId="{0DDC0764-FFC8-ED4B-A112-928A8D1BFD7A}"/>
    <dgm:cxn modelId="{57093C4E-7F29-2147-BE56-5C79F1DED360}" srcId="{47332A6E-0DF2-D74E-A0BA-99495D02E306}" destId="{0B8F2039-FE1F-264B-8DBE-DD3E4CC646F6}" srcOrd="1" destOrd="0" parTransId="{81DD1A45-6DD0-A340-B5E6-15FEAFB90FED}" sibTransId="{C8BE3D39-53C3-6A4A-81C2-E4777DE99584}"/>
    <dgm:cxn modelId="{207AD556-BD44-0B46-A9C4-2175DEDCCEA8}" srcId="{BC2AD1E9-8815-4045-A11C-7423197FE529}" destId="{F32D185A-EB4B-FB4D-BA07-DE1D85DEE23C}" srcOrd="1" destOrd="0" parTransId="{F89E343E-2C0F-3545-9ADD-2B59DD685509}" sibTransId="{085B182D-CA55-A24B-A3E3-E26BEB63FEF2}"/>
    <dgm:cxn modelId="{901BD55B-0BC7-7E48-8FD8-611FD2369786}" srcId="{31F99C7B-6F0F-314F-BD74-3DBADB24991A}" destId="{B489FD22-3C19-0B46-9166-6176710086C6}" srcOrd="0" destOrd="0" parTransId="{F785EF2A-E596-C442-B401-E22D46B0FBBC}" sibTransId="{16532E3A-C0DF-1943-926B-7A46C34A4035}"/>
    <dgm:cxn modelId="{1716D56A-F6EE-504F-B9E0-74C47681873B}" srcId="{31F99C7B-6F0F-314F-BD74-3DBADB24991A}" destId="{BC2AD1E9-8815-4045-A11C-7423197FE529}" srcOrd="1" destOrd="0" parTransId="{466BDC27-E80F-2342-B4B5-DD07E79F6E65}" sibTransId="{A8A3E712-9B82-4942-8E12-E0A1888B44B7}"/>
    <dgm:cxn modelId="{1FF7986D-6200-4340-B31A-4477E824BEDC}" srcId="{47332A6E-0DF2-D74E-A0BA-99495D02E306}" destId="{3A40AE48-97E2-9645-BFD9-57D8B34374B1}" srcOrd="0" destOrd="0" parTransId="{3A9CBDC2-D1D4-9643-9F73-6E06541C2E0D}" sibTransId="{0203710F-AFE2-4E4E-B398-184D41DC5127}"/>
    <dgm:cxn modelId="{6058AD6E-2322-3C40-AEEC-CB75936673B2}" srcId="{31F99C7B-6F0F-314F-BD74-3DBADB24991A}" destId="{47332A6E-0DF2-D74E-A0BA-99495D02E306}" srcOrd="2" destOrd="0" parTransId="{634D36D8-8EEB-F643-BBB3-A23C47CFF96D}" sibTransId="{AE358B4B-5CC7-954E-8AE5-E2FA4619CDA4}"/>
    <dgm:cxn modelId="{ADED7270-BC98-964F-94ED-A45E43211507}" type="presOf" srcId="{0B8F2039-FE1F-264B-8DBE-DD3E4CC646F6}" destId="{75F9E042-5B1A-A34C-B677-78AF0311E398}" srcOrd="0" destOrd="1" presId="urn:microsoft.com/office/officeart/2005/8/layout/hList1"/>
    <dgm:cxn modelId="{9D199E82-256F-9E47-917B-C32AD06A088B}" srcId="{47332A6E-0DF2-D74E-A0BA-99495D02E306}" destId="{ED4BA466-39C4-114D-BE80-74D5BDD3013F}" srcOrd="2" destOrd="0" parTransId="{AC97509E-A1D7-BA4A-8CB4-D5F9119F9209}" sibTransId="{D4E0155A-708F-2C4A-8D7D-57CD86675A3B}"/>
    <dgm:cxn modelId="{F7C2D08D-C6B0-814E-9425-CB8C06A262C5}" type="presOf" srcId="{F32D185A-EB4B-FB4D-BA07-DE1D85DEE23C}" destId="{66560A86-20BF-524C-AAA7-9771BF298B31}" srcOrd="0" destOrd="1" presId="urn:microsoft.com/office/officeart/2005/8/layout/hList1"/>
    <dgm:cxn modelId="{7286AA8F-519A-2744-BA0B-EF2FFD872380}" srcId="{B489FD22-3C19-0B46-9166-6176710086C6}" destId="{3DD7515D-458B-F843-B01F-40C213CB6F70}" srcOrd="2" destOrd="0" parTransId="{6D66C049-E5F8-AB45-9DBE-25C1D698DD04}" sibTransId="{B04B2181-EE15-524E-8263-A8CC4085955C}"/>
    <dgm:cxn modelId="{DFE03794-39E8-1041-9B48-3C3F0FB3E968}" type="presOf" srcId="{BC2AD1E9-8815-4045-A11C-7423197FE529}" destId="{EB83F1EB-688A-C54F-BC09-239F9888A838}" srcOrd="0" destOrd="0" presId="urn:microsoft.com/office/officeart/2005/8/layout/hList1"/>
    <dgm:cxn modelId="{376CF996-0094-4146-B0D4-1B15E4DAEE5B}" type="presOf" srcId="{31F99C7B-6F0F-314F-BD74-3DBADB24991A}" destId="{C7EEE955-469D-3F45-A18E-7EFBB7FC3AB0}" srcOrd="0" destOrd="0" presId="urn:microsoft.com/office/officeart/2005/8/layout/hList1"/>
    <dgm:cxn modelId="{530491A3-7261-FD40-A83E-86F306844284}" type="presOf" srcId="{3DD7515D-458B-F843-B01F-40C213CB6F70}" destId="{2D1DCB2F-316F-C645-88E9-99893E8E32D5}" srcOrd="0" destOrd="2" presId="urn:microsoft.com/office/officeart/2005/8/layout/hList1"/>
    <dgm:cxn modelId="{FFACA0A8-B414-3244-B349-AD5552B2E628}" type="presOf" srcId="{D06D39F6-3728-C14B-97F2-BE7C9A4694A1}" destId="{2D1DCB2F-316F-C645-88E9-99893E8E32D5}" srcOrd="0" destOrd="0" presId="urn:microsoft.com/office/officeart/2005/8/layout/hList1"/>
    <dgm:cxn modelId="{885FBFBA-6D3F-D445-9F79-1C16F29D14BC}" type="presOf" srcId="{4FF0D8EE-FBEF-E24F-9DA0-5B54D757E407}" destId="{66560A86-20BF-524C-AAA7-9771BF298B31}" srcOrd="0" destOrd="2" presId="urn:microsoft.com/office/officeart/2005/8/layout/hList1"/>
    <dgm:cxn modelId="{4EAEBFC2-BA06-CE4F-876F-9600DEB54293}" srcId="{B489FD22-3C19-0B46-9166-6176710086C6}" destId="{D06D39F6-3728-C14B-97F2-BE7C9A4694A1}" srcOrd="0" destOrd="0" parTransId="{26EEB00C-9E55-1943-9E46-6A17582A2160}" sibTransId="{4634F5F4-9264-CC41-9B86-6D5DC4FBF22B}"/>
    <dgm:cxn modelId="{AEE4C1DF-307D-204C-8BB2-275734022CFB}" type="presOf" srcId="{3A40AE48-97E2-9645-BFD9-57D8B34374B1}" destId="{75F9E042-5B1A-A34C-B677-78AF0311E398}" srcOrd="0" destOrd="0" presId="urn:microsoft.com/office/officeart/2005/8/layout/hList1"/>
    <dgm:cxn modelId="{1F9FCEEA-CC43-4341-A417-5F6D934D9DAB}" srcId="{B489FD22-3C19-0B46-9166-6176710086C6}" destId="{BF341492-EE1D-4C4F-84A5-B1693F981C53}" srcOrd="1" destOrd="0" parTransId="{B4D0EE64-BA15-5444-B827-602A43ABED75}" sibTransId="{69749C3C-8729-BB4B-8102-6DDE2839A318}"/>
    <dgm:cxn modelId="{AFA422ED-3512-6342-9666-1899DB8F65DE}" type="presOf" srcId="{ED4BA466-39C4-114D-BE80-74D5BDD3013F}" destId="{75F9E042-5B1A-A34C-B677-78AF0311E398}" srcOrd="0" destOrd="2" presId="urn:microsoft.com/office/officeart/2005/8/layout/hList1"/>
    <dgm:cxn modelId="{35DE5BFA-084F-594B-8BA1-86C44E99A749}" type="presOf" srcId="{BF341492-EE1D-4C4F-84A5-B1693F981C53}" destId="{2D1DCB2F-316F-C645-88E9-99893E8E32D5}" srcOrd="0" destOrd="1" presId="urn:microsoft.com/office/officeart/2005/8/layout/hList1"/>
    <dgm:cxn modelId="{33CFAF54-8641-C444-B2AE-875B39E1EAD7}" type="presParOf" srcId="{C7EEE955-469D-3F45-A18E-7EFBB7FC3AB0}" destId="{1AD10846-7837-C445-9C29-4FD447FA8846}" srcOrd="0" destOrd="0" presId="urn:microsoft.com/office/officeart/2005/8/layout/hList1"/>
    <dgm:cxn modelId="{4C89C388-D962-DC40-86C9-ED2462D7E3E6}" type="presParOf" srcId="{1AD10846-7837-C445-9C29-4FD447FA8846}" destId="{74C15906-ED44-2E4C-8AC2-0E2644E118BC}" srcOrd="0" destOrd="0" presId="urn:microsoft.com/office/officeart/2005/8/layout/hList1"/>
    <dgm:cxn modelId="{52E43A1E-6E00-B348-8080-81BE2D245176}" type="presParOf" srcId="{1AD10846-7837-C445-9C29-4FD447FA8846}" destId="{2D1DCB2F-316F-C645-88E9-99893E8E32D5}" srcOrd="1" destOrd="0" presId="urn:microsoft.com/office/officeart/2005/8/layout/hList1"/>
    <dgm:cxn modelId="{71DF6CE9-67F2-9243-8E84-BC09B8806F14}" type="presParOf" srcId="{C7EEE955-469D-3F45-A18E-7EFBB7FC3AB0}" destId="{3F7F0CF8-84E3-1F4B-8354-A1CE5E201823}" srcOrd="1" destOrd="0" presId="urn:microsoft.com/office/officeart/2005/8/layout/hList1"/>
    <dgm:cxn modelId="{C65AC996-0E62-2743-885C-84C89EF1B163}" type="presParOf" srcId="{C7EEE955-469D-3F45-A18E-7EFBB7FC3AB0}" destId="{B97E65B5-78E6-CD47-9730-E530EA27B966}" srcOrd="2" destOrd="0" presId="urn:microsoft.com/office/officeart/2005/8/layout/hList1"/>
    <dgm:cxn modelId="{2179C09B-0E13-D944-8E6D-BECC07AC6F45}" type="presParOf" srcId="{B97E65B5-78E6-CD47-9730-E530EA27B966}" destId="{EB83F1EB-688A-C54F-BC09-239F9888A838}" srcOrd="0" destOrd="0" presId="urn:microsoft.com/office/officeart/2005/8/layout/hList1"/>
    <dgm:cxn modelId="{45E7181B-FDAB-9C4A-91CC-8107D66D4BC6}" type="presParOf" srcId="{B97E65B5-78E6-CD47-9730-E530EA27B966}" destId="{66560A86-20BF-524C-AAA7-9771BF298B31}" srcOrd="1" destOrd="0" presId="urn:microsoft.com/office/officeart/2005/8/layout/hList1"/>
    <dgm:cxn modelId="{9630EEAC-D617-244F-8E7F-F0A4BD9E4808}" type="presParOf" srcId="{C7EEE955-469D-3F45-A18E-7EFBB7FC3AB0}" destId="{7D5FA323-E8CC-7149-B643-B85F3B1ABE7C}" srcOrd="3" destOrd="0" presId="urn:microsoft.com/office/officeart/2005/8/layout/hList1"/>
    <dgm:cxn modelId="{84D130FA-96D1-404E-BEB3-EF810E810A2F}" type="presParOf" srcId="{C7EEE955-469D-3F45-A18E-7EFBB7FC3AB0}" destId="{53A4C5EE-509B-6E49-831C-9350AF93D67E}" srcOrd="4" destOrd="0" presId="urn:microsoft.com/office/officeart/2005/8/layout/hList1"/>
    <dgm:cxn modelId="{50F6C3C9-3671-F945-A701-F23AF9C05FD6}" type="presParOf" srcId="{53A4C5EE-509B-6E49-831C-9350AF93D67E}" destId="{F2CE79FD-E439-2841-8C8B-8DC058D14848}" srcOrd="0" destOrd="0" presId="urn:microsoft.com/office/officeart/2005/8/layout/hList1"/>
    <dgm:cxn modelId="{6259289C-2E82-0E45-A3BA-32CD006E35AA}" type="presParOf" srcId="{53A4C5EE-509B-6E49-831C-9350AF93D67E}" destId="{75F9E042-5B1A-A34C-B677-78AF0311E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15906-ED44-2E4C-8AC2-0E2644E118BC}">
      <dsp:nvSpPr>
        <dsp:cNvPr id="0" name=""/>
        <dsp:cNvSpPr/>
      </dsp:nvSpPr>
      <dsp:spPr>
        <a:xfrm>
          <a:off x="3316" y="689559"/>
          <a:ext cx="3233543" cy="1100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Context switch</a:t>
          </a:r>
        </a:p>
      </dsp:txBody>
      <dsp:txXfrm>
        <a:off x="3316" y="689559"/>
        <a:ext cx="3233543" cy="1100805"/>
      </dsp:txXfrm>
    </dsp:sp>
    <dsp:sp modelId="{2D1DCB2F-316F-C645-88E9-99893E8E32D5}">
      <dsp:nvSpPr>
        <dsp:cNvPr id="0" name=""/>
        <dsp:cNvSpPr/>
      </dsp:nvSpPr>
      <dsp:spPr>
        <a:xfrm>
          <a:off x="3316" y="1703389"/>
          <a:ext cx="3233543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43% switch from one app to another all the time.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Impacts concentration</a:t>
          </a:r>
        </a:p>
      </dsp:txBody>
      <dsp:txXfrm>
        <a:off x="3316" y="1703389"/>
        <a:ext cx="3233543" cy="1668960"/>
      </dsp:txXfrm>
    </dsp:sp>
    <dsp:sp modelId="{EB83F1EB-688A-C54F-BC09-239F9888A838}">
      <dsp:nvSpPr>
        <dsp:cNvPr id="0" name=""/>
        <dsp:cNvSpPr/>
      </dsp:nvSpPr>
      <dsp:spPr>
        <a:xfrm>
          <a:off x="3689556" y="689559"/>
          <a:ext cx="3233543" cy="1100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disperse</a:t>
          </a:r>
        </a:p>
      </dsp:txBody>
      <dsp:txXfrm>
        <a:off x="3689556" y="689559"/>
        <a:ext cx="3233543" cy="1100805"/>
      </dsp:txXfrm>
    </dsp:sp>
    <dsp:sp modelId="{66560A86-20BF-524C-AAA7-9771BF298B31}">
      <dsp:nvSpPr>
        <dsp:cNvPr id="0" name=""/>
        <dsp:cNvSpPr/>
      </dsp:nvSpPr>
      <dsp:spPr>
        <a:xfrm>
          <a:off x="3689556" y="1703389"/>
          <a:ext cx="3233543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41% turn to several apps per day.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Chance of falling into addictive apps</a:t>
          </a:r>
        </a:p>
      </dsp:txBody>
      <dsp:txXfrm>
        <a:off x="3689556" y="1703389"/>
        <a:ext cx="3233543" cy="1668960"/>
      </dsp:txXfrm>
    </dsp:sp>
    <dsp:sp modelId="{F2CE79FD-E439-2841-8C8B-8DC058D14848}">
      <dsp:nvSpPr>
        <dsp:cNvPr id="0" name=""/>
        <dsp:cNvSpPr/>
      </dsp:nvSpPr>
      <dsp:spPr>
        <a:xfrm>
          <a:off x="7375795" y="689559"/>
          <a:ext cx="3233543" cy="1100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needs</a:t>
          </a:r>
        </a:p>
      </dsp:txBody>
      <dsp:txXfrm>
        <a:off x="7375795" y="689559"/>
        <a:ext cx="3233543" cy="1100805"/>
      </dsp:txXfrm>
    </dsp:sp>
    <dsp:sp modelId="{75F9E042-5B1A-A34C-B677-78AF0311E398}">
      <dsp:nvSpPr>
        <dsp:cNvPr id="0" name=""/>
        <dsp:cNvSpPr/>
      </dsp:nvSpPr>
      <dsp:spPr>
        <a:xfrm>
          <a:off x="7375795" y="1703389"/>
          <a:ext cx="3233543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67% want everything in a single window.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Opportunity area.</a:t>
          </a:r>
        </a:p>
      </dsp:txBody>
      <dsp:txXfrm>
        <a:off x="7375795" y="1703389"/>
        <a:ext cx="3233543" cy="166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0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1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hyperlink" Target="https://harmonie.cdn.prismic.io/harmonie/9a7b0ee2-0a05-49aa-94a0-90fb2e771334_app-survey-report-digital-sep2017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6B4-2CA4-E203-1F40-6BA37D07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611" y="-50357"/>
            <a:ext cx="4023359" cy="1373831"/>
          </a:xfrm>
        </p:spPr>
        <p:txBody>
          <a:bodyPr anchor="b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5EFA-EE0B-1E82-F126-8BF11A023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674" y="3517936"/>
            <a:ext cx="3289242" cy="867229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12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lvl="1" algn="l"/>
            <a:endParaRPr lang="en-US" sz="74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8B5023-E89E-07CF-0176-83F74D58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5" y="878444"/>
            <a:ext cx="2933206" cy="307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D9C07F-C934-3492-A556-857034BD2F2E}"/>
              </a:ext>
            </a:extLst>
          </p:cNvPr>
          <p:cNvSpPr txBox="1"/>
          <p:nvPr/>
        </p:nvSpPr>
        <p:spPr>
          <a:xfrm>
            <a:off x="772886" y="4439668"/>
            <a:ext cx="53231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Dheeptha</a:t>
            </a:r>
            <a:endParaRPr lang="en-US" sz="28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Nishitha</a:t>
            </a:r>
            <a:endParaRPr lang="en-US" sz="28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Vamsi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</a:t>
            </a:r>
          </a:p>
        </p:txBody>
      </p:sp>
    </p:spTree>
    <p:extLst>
      <p:ext uri="{BB962C8B-B14F-4D97-AF65-F5344CB8AC3E}">
        <p14:creationId xmlns:p14="http://schemas.microsoft.com/office/powerpoint/2010/main" val="419295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6B4-2CA4-E203-1F40-6BA37D07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88" y="22730"/>
            <a:ext cx="3609235" cy="683935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5EFA-EE0B-1E82-F126-8BF11A023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13" y="1011480"/>
            <a:ext cx="10749249" cy="54096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CED9B8-B056-0908-CAEC-C80B8718A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4318"/>
              </p:ext>
            </p:extLst>
          </p:nvPr>
        </p:nvGraphicFramePr>
        <p:xfrm>
          <a:off x="476213" y="1560126"/>
          <a:ext cx="11239574" cy="366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2" descr="DesignStudio refreshes note-taking app Evernote's elephant logo - Design  Week">
            <a:extLst>
              <a:ext uri="{FF2B5EF4-FFF2-40B4-BE49-F238E27FC236}">
                <a16:creationId xmlns:a16="http://schemas.microsoft.com/office/drawing/2014/main" id="{8364FE9B-F2F1-F3C2-7F5B-4DC8B5D2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1" y="5275092"/>
            <a:ext cx="1954161" cy="12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prove and navigate your brain with Obsidian">
            <a:extLst>
              <a:ext uri="{FF2B5EF4-FFF2-40B4-BE49-F238E27FC236}">
                <a16:creationId xmlns:a16="http://schemas.microsoft.com/office/drawing/2014/main" id="{DBBC36D1-E610-0D84-7E22-F37CE8E5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23" y="5544648"/>
            <a:ext cx="1651263" cy="94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ow Apple is empowering people with their health information - Apple">
            <a:extLst>
              <a:ext uri="{FF2B5EF4-FFF2-40B4-BE49-F238E27FC236}">
                <a16:creationId xmlns:a16="http://schemas.microsoft.com/office/drawing/2014/main" id="{102AC6D1-DDD9-9842-AD43-5C91B740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24" y="513214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eadspace - the best meditation app on the App Store - TapSmart">
            <a:extLst>
              <a:ext uri="{FF2B5EF4-FFF2-40B4-BE49-F238E27FC236}">
                <a16:creationId xmlns:a16="http://schemas.microsoft.com/office/drawing/2014/main" id="{CA8A1599-3E64-50AE-CDC7-F2D11813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490" y="5138837"/>
            <a:ext cx="1428750" cy="132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7C8F9-1A68-ECDD-5B90-464A07AEB297}"/>
              </a:ext>
            </a:extLst>
          </p:cNvPr>
          <p:cNvSpPr txBox="1"/>
          <p:nvPr/>
        </p:nvSpPr>
        <p:spPr>
          <a:xfrm>
            <a:off x="613611" y="866274"/>
            <a:ext cx="1074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recognize these apps? Remember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January, new year resolutions :P</a:t>
            </a:r>
          </a:p>
        </p:txBody>
      </p:sp>
    </p:spTree>
    <p:extLst>
      <p:ext uri="{BB962C8B-B14F-4D97-AF65-F5344CB8AC3E}">
        <p14:creationId xmlns:p14="http://schemas.microsoft.com/office/powerpoint/2010/main" val="187146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666B4-2CA4-E203-1F40-6BA37D07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6" y="23493"/>
            <a:ext cx="9278622" cy="653298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65EFA-EE0B-1E82-F126-8BF11A023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13" y="1353581"/>
            <a:ext cx="10749249" cy="54096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there is need for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app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catering to personal development, note-taking and habit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we have the results from a Survey on Enterprise Apps usage(900 people)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A085A7-8049-00FE-780E-6AFE79205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11470"/>
              </p:ext>
            </p:extLst>
          </p:nvPr>
        </p:nvGraphicFramePr>
        <p:xfrm>
          <a:off x="585357" y="2534253"/>
          <a:ext cx="10612656" cy="4061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 descr="Bullseye with solid fill">
            <a:extLst>
              <a:ext uri="{FF2B5EF4-FFF2-40B4-BE49-F238E27FC236}">
                <a16:creationId xmlns:a16="http://schemas.microsoft.com/office/drawing/2014/main" id="{34EC6824-406C-E6B8-406D-FB6D695A9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8544" y="5953597"/>
            <a:ext cx="914400" cy="914400"/>
          </a:xfrm>
          <a:prstGeom prst="rect">
            <a:avLst/>
          </a:prstGeom>
        </p:spPr>
      </p:pic>
      <p:pic>
        <p:nvPicPr>
          <p:cNvPr id="21" name="Graphic 20" descr="Danger with solid fill">
            <a:extLst>
              <a:ext uri="{FF2B5EF4-FFF2-40B4-BE49-F238E27FC236}">
                <a16:creationId xmlns:a16="http://schemas.microsoft.com/office/drawing/2014/main" id="{7C734F92-5B00-F88D-FEA7-2870700E2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9777" y="5990980"/>
            <a:ext cx="914400" cy="914400"/>
          </a:xfrm>
          <a:prstGeom prst="rect">
            <a:avLst/>
          </a:prstGeom>
        </p:spPr>
      </p:pic>
      <p:pic>
        <p:nvPicPr>
          <p:cNvPr id="23" name="Graphic 22" descr="Rocket with solid fill">
            <a:extLst>
              <a:ext uri="{FF2B5EF4-FFF2-40B4-BE49-F238E27FC236}">
                <a16:creationId xmlns:a16="http://schemas.microsoft.com/office/drawing/2014/main" id="{0C152BF4-7FA1-2858-4CAE-9554579467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73978" y="59909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6B4-2CA4-E203-1F40-6BA37D07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74" y="103750"/>
            <a:ext cx="10824983" cy="611068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solve it? Our offerings</a:t>
            </a:r>
          </a:p>
        </p:txBody>
      </p:sp>
      <p:pic>
        <p:nvPicPr>
          <p:cNvPr id="2054" name="Picture 6" descr="Best Health Apps for Apple Watch in 2022 - iGeeksBlog">
            <a:extLst>
              <a:ext uri="{FF2B5EF4-FFF2-40B4-BE49-F238E27FC236}">
                <a16:creationId xmlns:a16="http://schemas.microsoft.com/office/drawing/2014/main" id="{CFB68C8C-0C2B-F977-6E28-0813F01F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26" y="1536375"/>
            <a:ext cx="3415349" cy="122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bit tracker Images | Free Vectors, Stock Photos &amp; PSD">
            <a:extLst>
              <a:ext uri="{FF2B5EF4-FFF2-40B4-BE49-F238E27FC236}">
                <a16:creationId xmlns:a16="http://schemas.microsoft.com/office/drawing/2014/main" id="{E76FC9D4-CC48-D8F9-646E-95DA50A9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11" y="2920756"/>
            <a:ext cx="3259978" cy="15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ersonal Development Management Mind Map Stock Illustration - Illustration  of goals, management: 200004572">
            <a:extLst>
              <a:ext uri="{FF2B5EF4-FFF2-40B4-BE49-F238E27FC236}">
                <a16:creationId xmlns:a16="http://schemas.microsoft.com/office/drawing/2014/main" id="{DB095B97-F46A-445E-2E69-90413ED1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275" y="1940526"/>
            <a:ext cx="2426313" cy="196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ow To Write A To Do List That You'll Actually Stick To">
            <a:extLst>
              <a:ext uri="{FF2B5EF4-FFF2-40B4-BE49-F238E27FC236}">
                <a16:creationId xmlns:a16="http://schemas.microsoft.com/office/drawing/2014/main" id="{0962E282-353D-9408-8C0B-5385EE2E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2" y="2920756"/>
            <a:ext cx="2470852" cy="15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130DA-AD4A-BEC3-260D-5B1C254AE79C}"/>
              </a:ext>
            </a:extLst>
          </p:cNvPr>
          <p:cNvSpPr txBox="1"/>
          <p:nvPr/>
        </p:nvSpPr>
        <p:spPr>
          <a:xfrm>
            <a:off x="409074" y="5293895"/>
            <a:ext cx="1130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taking			Mind-map model				Health data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To-do list									Habit tracker</a:t>
            </a:r>
          </a:p>
        </p:txBody>
      </p:sp>
      <p:pic>
        <p:nvPicPr>
          <p:cNvPr id="2064" name="Picture 16" descr="Sticky Notes Background Images, HD Pictures and Wallpaper For Free Download  | Pngtree">
            <a:extLst>
              <a:ext uri="{FF2B5EF4-FFF2-40B4-BE49-F238E27FC236}">
                <a16:creationId xmlns:a16="http://schemas.microsoft.com/office/drawing/2014/main" id="{AF770DFB-CD9A-B732-0155-15AB23FA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" y="1516327"/>
            <a:ext cx="2470852" cy="12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40D3-612B-7554-39E9-AD364A02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31" y="-57770"/>
            <a:ext cx="10907367" cy="7040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Mind-map model</a:t>
            </a:r>
          </a:p>
        </p:txBody>
      </p:sp>
      <p:pic>
        <p:nvPicPr>
          <p:cNvPr id="6146" name="Picture 2" descr="Belief Systems">
            <a:extLst>
              <a:ext uri="{FF2B5EF4-FFF2-40B4-BE49-F238E27FC236}">
                <a16:creationId xmlns:a16="http://schemas.microsoft.com/office/drawing/2014/main" id="{2E8B75D8-6836-A82A-D11A-344B23CA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1" y="1065921"/>
            <a:ext cx="1381125" cy="107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=Aspirations">
            <a:extLst>
              <a:ext uri="{FF2B5EF4-FFF2-40B4-BE49-F238E27FC236}">
                <a16:creationId xmlns:a16="http://schemas.microsoft.com/office/drawing/2014/main" id="{3499DA04-B098-EE03-519B-113EBF03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1" y="2426661"/>
            <a:ext cx="1611536" cy="10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ntorCloud – The world's leading Mentoring Platform">
            <a:extLst>
              <a:ext uri="{FF2B5EF4-FFF2-40B4-BE49-F238E27FC236}">
                <a16:creationId xmlns:a16="http://schemas.microsoft.com/office/drawing/2014/main" id="{A3912CFD-2387-51AA-8161-3AF89CA7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" y="3918668"/>
            <a:ext cx="2326732" cy="13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arbig Strong Archive Box 18 Pack | Officeworks">
            <a:extLst>
              <a:ext uri="{FF2B5EF4-FFF2-40B4-BE49-F238E27FC236}">
                <a16:creationId xmlns:a16="http://schemas.microsoft.com/office/drawing/2014/main" id="{A7029660-EE8D-0B41-E9F7-4EE38D77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1" y="5221638"/>
            <a:ext cx="1498815" cy="149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345B2-EF30-948B-E18D-C1A8F78EDD37}"/>
              </a:ext>
            </a:extLst>
          </p:cNvPr>
          <p:cNvSpPr txBox="1"/>
          <p:nvPr/>
        </p:nvSpPr>
        <p:spPr>
          <a:xfrm>
            <a:off x="3277590" y="1065921"/>
            <a:ext cx="780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Enlisting your personal belief system, for orthogonal domains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CA9CB-5B98-4EEE-D4D9-B1C1A4F98D8C}"/>
              </a:ext>
            </a:extLst>
          </p:cNvPr>
          <p:cNvSpPr txBox="1"/>
          <p:nvPr/>
        </p:nvSpPr>
        <p:spPr>
          <a:xfrm>
            <a:off x="3372592" y="2426661"/>
            <a:ext cx="703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and long-term aspirations/vision from Personal/Professional perspective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BF0AF-281D-33C5-70F2-C9B740E7E32D}"/>
              </a:ext>
            </a:extLst>
          </p:cNvPr>
          <p:cNvSpPr txBox="1"/>
          <p:nvPr/>
        </p:nvSpPr>
        <p:spPr>
          <a:xfrm>
            <a:off x="3372592" y="4144488"/>
            <a:ext cx="72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specific mentor list, their contact 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97A8C-24D7-1AF5-C670-31F7FA294C03}"/>
              </a:ext>
            </a:extLst>
          </p:cNvPr>
          <p:cNvSpPr txBox="1"/>
          <p:nvPr/>
        </p:nvSpPr>
        <p:spPr>
          <a:xfrm>
            <a:off x="3372592" y="5498275"/>
            <a:ext cx="813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Archive of favorite books, YouTube videos and blog articles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92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ECA2-8C8D-1A9E-6BB2-D9F6E6A4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03" y="180058"/>
            <a:ext cx="10464867" cy="82239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Taking and To-do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37F4C-DD28-8E83-958B-0ECE326B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8" y="4405277"/>
            <a:ext cx="693192" cy="693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100D3-7740-AB50-F1A9-C3DF379D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3" y="5719749"/>
            <a:ext cx="693192" cy="693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6CEFE-BB78-C742-8B3D-C79C083BD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72" t="13217" r="8145" b="13217"/>
          <a:stretch/>
        </p:blipFill>
        <p:spPr>
          <a:xfrm>
            <a:off x="396821" y="1587641"/>
            <a:ext cx="790414" cy="693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50A86-9FD8-EE40-1E25-4CB256D7D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03" y="2902900"/>
            <a:ext cx="815682" cy="720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B83EA9-F3A8-E87B-C756-29897BD40B0A}"/>
              </a:ext>
            </a:extLst>
          </p:cNvPr>
          <p:cNvSpPr txBox="1"/>
          <p:nvPr/>
        </p:nvSpPr>
        <p:spPr>
          <a:xfrm>
            <a:off x="2317289" y="456720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take notes digitally, embed images.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6C32C-F827-3D1F-FCE7-9ABFAF0B5C5B}"/>
              </a:ext>
            </a:extLst>
          </p:cNvPr>
          <p:cNvSpPr txBox="1"/>
          <p:nvPr/>
        </p:nvSpPr>
        <p:spPr>
          <a:xfrm>
            <a:off x="2317289" y="5881679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notes are integrated into the calendar.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80218-D5F8-9BFC-15C9-5B187CE456F0}"/>
              </a:ext>
            </a:extLst>
          </p:cNvPr>
          <p:cNvSpPr txBox="1"/>
          <p:nvPr/>
        </p:nvSpPr>
        <p:spPr>
          <a:xfrm>
            <a:off x="2317291" y="1587641"/>
            <a:ext cx="5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place reminders for future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out suggestions based on the reservations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53B20-8FF2-A2FA-E2FD-965B10ECF579}"/>
              </a:ext>
            </a:extLst>
          </p:cNvPr>
          <p:cNvSpPr txBox="1"/>
          <p:nvPr/>
        </p:nvSpPr>
        <p:spPr>
          <a:xfrm>
            <a:off x="2317290" y="2921822"/>
            <a:ext cx="5308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to-do list for day to day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completion of the tasks based on timeline and send periodic reminders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47E7FA-982D-847F-2ADF-2E5558D32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969" y="1852217"/>
            <a:ext cx="3109229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8A67-291D-E445-3DA6-F7FB7BA2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54" y="135025"/>
            <a:ext cx="10578138" cy="78742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data &amp; Habit tracking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2EC5CC-2B69-7C91-A59D-74362754A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84" y="1566105"/>
            <a:ext cx="830894" cy="830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84209-63AF-E6A4-CF55-64C8E571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54" y="3033542"/>
            <a:ext cx="830894" cy="830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20174F-51AA-ADA3-6485-081928402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54" y="4500979"/>
            <a:ext cx="1280589" cy="830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33E1C-6D11-0557-5614-2C46D8C6B3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87" t="13850" r="20702" b="30227"/>
          <a:stretch/>
        </p:blipFill>
        <p:spPr>
          <a:xfrm>
            <a:off x="338954" y="5889918"/>
            <a:ext cx="869361" cy="830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1AAE3F-2B78-5FF1-6195-2B65E95D150D}"/>
              </a:ext>
            </a:extLst>
          </p:cNvPr>
          <p:cNvSpPr txBox="1"/>
          <p:nvPr/>
        </p:nvSpPr>
        <p:spPr>
          <a:xfrm>
            <a:off x="2032986" y="1595182"/>
            <a:ext cx="646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reminders to maintain daily habits like drinking water every hour.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by the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6698F-CDD0-21FC-506B-1DD4305B725F}"/>
              </a:ext>
            </a:extLst>
          </p:cNvPr>
          <p:cNvSpPr txBox="1"/>
          <p:nvPr/>
        </p:nvSpPr>
        <p:spPr>
          <a:xfrm>
            <a:off x="2032987" y="3105834"/>
            <a:ext cx="633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sleep data on a daily basis and gives feed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out suggestion to improve sleep cycle.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95988-2CBB-52E9-5994-7999FBBE36C9}"/>
              </a:ext>
            </a:extLst>
          </p:cNvPr>
          <p:cNvSpPr txBox="1"/>
          <p:nvPr/>
        </p:nvSpPr>
        <p:spPr>
          <a:xfrm>
            <a:off x="2032987" y="4500979"/>
            <a:ext cx="646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setup custom workout goals and can keep track of the complete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even setup long-term goals for multiple years.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E11428-7FEC-E07B-EC6E-38B81A46F40D}"/>
              </a:ext>
            </a:extLst>
          </p:cNvPr>
          <p:cNvSpPr txBox="1"/>
          <p:nvPr/>
        </p:nvSpPr>
        <p:spPr>
          <a:xfrm>
            <a:off x="2032987" y="6080686"/>
            <a:ext cx="656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calorie intake and calories burnt during workout.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5E2114-02CA-95AD-C9EB-67E677820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2462" y="2428758"/>
            <a:ext cx="3334136" cy="20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30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337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Neue Haas Grotesk Text Pro</vt:lpstr>
      <vt:lpstr>source-serif-pro</vt:lpstr>
      <vt:lpstr>Times New Roman</vt:lpstr>
      <vt:lpstr>AccentBoxVTI</vt:lpstr>
      <vt:lpstr> </vt:lpstr>
      <vt:lpstr>Current landscape</vt:lpstr>
      <vt:lpstr>Problem</vt:lpstr>
      <vt:lpstr>How do we solve it? Our offerings</vt:lpstr>
      <vt:lpstr>Mind-map model</vt:lpstr>
      <vt:lpstr>Note Taking and To-do List</vt:lpstr>
      <vt:lpstr>Health data &amp; Habit 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Virmani, Nikhil Rajesh</dc:creator>
  <cp:lastModifiedBy>Virmani, Nikhil Rajesh</cp:lastModifiedBy>
  <cp:revision>16</cp:revision>
  <dcterms:created xsi:type="dcterms:W3CDTF">2022-10-01T19:02:55Z</dcterms:created>
  <dcterms:modified xsi:type="dcterms:W3CDTF">2022-10-01T22:43:43Z</dcterms:modified>
</cp:coreProperties>
</file>