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Section - D</a:t>
            </a:r>
          </a:p>
          <a:p>
            <a:r>
              <a:rPr lang="en-US" sz="2800" dirty="0"/>
              <a:t>Team Member Names – Team member SRNs</a:t>
            </a:r>
          </a:p>
          <a:p>
            <a:r>
              <a:rPr lang="en-US" sz="2800" dirty="0"/>
              <a:t>Nikhil VR-PES2UG19CS258</a:t>
            </a:r>
          </a:p>
          <a:p>
            <a:r>
              <a:rPr lang="en-US" sz="2800" dirty="0" err="1"/>
              <a:t>Mahantesh</a:t>
            </a:r>
            <a:r>
              <a:rPr lang="en-US" sz="2800" dirty="0"/>
              <a:t> M-PES2UG19CS210</a:t>
            </a:r>
          </a:p>
          <a:p>
            <a:r>
              <a:rPr lang="en-US" sz="2800" dirty="0" err="1"/>
              <a:t>Mayuravarsha</a:t>
            </a:r>
            <a:r>
              <a:rPr lang="en-US" sz="2800" dirty="0"/>
              <a:t> P-PES2UG19CS225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https://github.com/nikhilvr13/Restaurant-Website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Restaurant Website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website is created to avoid crowding at the restaurant.</a:t>
            </a:r>
          </a:p>
          <a:p>
            <a:r>
              <a:rPr lang="en-GB" dirty="0"/>
              <a:t>It allows the customers to book a table at the restaurant for a specific time.</a:t>
            </a:r>
          </a:p>
          <a:p>
            <a:r>
              <a:rPr lang="en-GB" dirty="0"/>
              <a:t>It also displays which tables are available and the ones that are not.</a:t>
            </a:r>
          </a:p>
          <a:p>
            <a:r>
              <a:rPr lang="en-GB" dirty="0"/>
              <a:t>After selecting the table, the Name, email and phone number of the user is taken.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(include Additional modules/libraries used)</a:t>
            </a:r>
          </a:p>
          <a:p>
            <a:r>
              <a:rPr lang="en-US" sz="2800" dirty="0" err="1"/>
              <a:t>Mongodb</a:t>
            </a:r>
            <a:endParaRPr lang="en-US" sz="2800" dirty="0"/>
          </a:p>
          <a:p>
            <a:r>
              <a:rPr lang="en-US" sz="2800" dirty="0"/>
              <a:t>Express JS</a:t>
            </a:r>
          </a:p>
          <a:p>
            <a:r>
              <a:rPr lang="en-US" sz="2800" dirty="0"/>
              <a:t>React</a:t>
            </a:r>
          </a:p>
          <a:p>
            <a:r>
              <a:rPr lang="en-US" sz="2800" dirty="0"/>
              <a:t>Node JS</a:t>
            </a:r>
          </a:p>
          <a:p>
            <a:r>
              <a:rPr lang="en-US" sz="2800" dirty="0"/>
              <a:t>Mongoose</a:t>
            </a:r>
          </a:p>
          <a:p>
            <a:r>
              <a:rPr lang="en-US" sz="2800" dirty="0"/>
              <a:t>SASS (CSS)</a:t>
            </a: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(Functionality worked on by each team member)</a:t>
            </a:r>
          </a:p>
          <a:p>
            <a:r>
              <a:rPr lang="en-US" dirty="0"/>
              <a:t>Front-end: </a:t>
            </a:r>
            <a:r>
              <a:rPr lang="en-US" dirty="0" err="1"/>
              <a:t>Mayuravarsha</a:t>
            </a:r>
            <a:r>
              <a:rPr lang="en-US" dirty="0"/>
              <a:t> P</a:t>
            </a:r>
          </a:p>
          <a:p>
            <a:r>
              <a:rPr lang="en-US" dirty="0"/>
              <a:t>Backend and Database: </a:t>
            </a:r>
          </a:p>
          <a:p>
            <a:pPr marL="0" indent="0">
              <a:buNone/>
            </a:pPr>
            <a:r>
              <a:rPr lang="en-US" dirty="0"/>
              <a:t> 	Nikhil VR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Mahantesh</a:t>
            </a:r>
            <a:r>
              <a:rPr lang="en-US" dirty="0"/>
              <a:t> 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NIKHIL GOWDA</cp:lastModifiedBy>
  <cp:revision>6</cp:revision>
  <dcterms:created xsi:type="dcterms:W3CDTF">2020-11-18T05:59:33Z</dcterms:created>
  <dcterms:modified xsi:type="dcterms:W3CDTF">2020-12-06T16:29:45Z</dcterms:modified>
</cp:coreProperties>
</file>