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C49"/>
    <a:srgbClr val="E5BA4F"/>
    <a:srgbClr val="C86C3B"/>
    <a:srgbClr val="E8ECEC"/>
    <a:srgbClr val="C35043"/>
    <a:srgbClr val="56A088"/>
    <a:srgbClr val="243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6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8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3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8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116-ED43-B641-9B87-E1AF08C2457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DBFD-A5E2-5742-B80C-278220AF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7432" y="1135529"/>
            <a:ext cx="3826914" cy="3224283"/>
            <a:chOff x="2912373" y="1135529"/>
            <a:chExt cx="3826914" cy="3224283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018116" y="1135529"/>
              <a:ext cx="3225098" cy="3224283"/>
            </a:xfrm>
            <a:prstGeom prst="ellipse">
              <a:avLst/>
            </a:prstGeom>
            <a:solidFill>
              <a:srgbClr val="24303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2373" y="1586791"/>
              <a:ext cx="382691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00" dirty="0" smtClean="0">
                  <a:solidFill>
                    <a:schemeClr val="bg1"/>
                  </a:solidFill>
                  <a:latin typeface="Cooper Black"/>
                  <a:cs typeface="Cooper Black"/>
                </a:rPr>
                <a:t>_Kino_</a:t>
              </a:r>
              <a:endParaRPr lang="en-US" sz="7400" dirty="0">
                <a:solidFill>
                  <a:schemeClr val="bg1"/>
                </a:solidFill>
                <a:latin typeface="Cooper Black"/>
                <a:cs typeface="Cooper Black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97231" y="2305378"/>
              <a:ext cx="29467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bg1"/>
                  </a:solidFill>
                  <a:latin typeface="Edwardian Script ITC"/>
                  <a:cs typeface="Edwardian Script ITC"/>
                </a:rPr>
                <a:t>Scribe</a:t>
              </a:r>
              <a:endParaRPr lang="en-US" sz="9600" b="1" dirty="0">
                <a:solidFill>
                  <a:schemeClr val="bg1"/>
                </a:solidFill>
                <a:latin typeface="Edwardian Script ITC"/>
                <a:cs typeface="Edwardian Script IT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18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60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882588" y="836706"/>
            <a:ext cx="5304118" cy="5302800"/>
          </a:xfrm>
          <a:prstGeom prst="ellipse">
            <a:avLst/>
          </a:prstGeom>
          <a:solidFill>
            <a:srgbClr val="56A088"/>
          </a:solidFill>
          <a:ln>
            <a:noFill/>
          </a:ln>
          <a:effectLst>
            <a:outerShdw blurRad="125730" dist="149987" dir="4500000" sx="103000" sy="103000" rotWithShape="0">
              <a:schemeClr val="tx1">
                <a:alpha val="21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353" y="1906091"/>
            <a:ext cx="8202706" cy="2800767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FFFF"/>
                </a:solidFill>
                <a:latin typeface="Cooper Black"/>
                <a:cs typeface="Cooper Black"/>
              </a:rPr>
              <a:t>PPTX</a:t>
            </a:r>
          </a:p>
          <a:p>
            <a:pPr algn="ctr"/>
            <a:r>
              <a:rPr lang="en-US" sz="88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FFFF"/>
                </a:solidFill>
                <a:latin typeface="Cooper Black"/>
                <a:cs typeface="Cooper Black"/>
              </a:rPr>
              <a:t>Shapes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FFFF"/>
              </a:solidFill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7630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60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882588" y="836706"/>
            <a:ext cx="5304118" cy="5302800"/>
          </a:xfrm>
          <a:prstGeom prst="ellipse">
            <a:avLst/>
          </a:prstGeom>
          <a:solidFill>
            <a:srgbClr val="C35043"/>
          </a:solidFill>
          <a:ln>
            <a:noFill/>
          </a:ln>
          <a:effectLst>
            <a:outerShdw blurRad="125730" dist="149987" dir="4500000" sx="103000" sy="103000" rotWithShape="0">
              <a:schemeClr val="tx1">
                <a:alpha val="21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353" y="1906091"/>
            <a:ext cx="8202706" cy="2800767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Cooper Black"/>
                <a:cs typeface="Cooper Black"/>
              </a:rPr>
              <a:t>PPTX</a:t>
            </a:r>
          </a:p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Cooper Black"/>
                <a:cs typeface="Cooper Black"/>
              </a:rPr>
              <a:t>Import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390229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oscrib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" y="664464"/>
            <a:ext cx="3249168" cy="3243072"/>
          </a:xfrm>
          <a:prstGeom prst="rect">
            <a:avLst/>
          </a:prstGeom>
          <a:scene3d>
            <a:camera prst="orthographicFront">
              <a:rot lat="0" lon="0" rev="1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3842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28140" y="2802979"/>
            <a:ext cx="1592756" cy="1592756"/>
            <a:chOff x="178981" y="178981"/>
            <a:chExt cx="1592756" cy="1592756"/>
          </a:xfrm>
        </p:grpSpPr>
        <p:sp>
          <p:nvSpPr>
            <p:cNvPr id="5" name="Shape 4"/>
            <p:cNvSpPr/>
            <p:nvPr/>
          </p:nvSpPr>
          <p:spPr>
            <a:xfrm rot="20700000">
              <a:off x="178981" y="178981"/>
              <a:ext cx="1592756" cy="1592756"/>
            </a:xfrm>
            <a:prstGeom prst="gear6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528320" y="528320"/>
              <a:ext cx="894080" cy="894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smtClean="0"/>
                <a:t> </a:t>
              </a:r>
              <a:endParaRPr lang="en-US" sz="4800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4182" y="2459646"/>
            <a:ext cx="2235200" cy="2235200"/>
            <a:chOff x="2844800" y="1828800"/>
            <a:chExt cx="2235200" cy="2235200"/>
          </a:xfrm>
        </p:grpSpPr>
        <p:sp>
          <p:nvSpPr>
            <p:cNvPr id="8" name="Shape 7"/>
            <p:cNvSpPr/>
            <p:nvPr/>
          </p:nvSpPr>
          <p:spPr>
            <a:xfrm>
              <a:off x="2844800" y="1828800"/>
              <a:ext cx="2235200" cy="2235200"/>
            </a:xfrm>
            <a:prstGeom prst="gear9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4"/>
            <p:cNvSpPr/>
            <p:nvPr/>
          </p:nvSpPr>
          <p:spPr>
            <a:xfrm>
              <a:off x="3294175" y="2352385"/>
              <a:ext cx="1336450" cy="1148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 </a:t>
              </a:r>
              <a:endParaRPr lang="en-US" sz="48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18275" y="1559562"/>
            <a:ext cx="1592756" cy="1592756"/>
            <a:chOff x="178981" y="178981"/>
            <a:chExt cx="1592756" cy="1592756"/>
          </a:xfrm>
        </p:grpSpPr>
        <p:sp>
          <p:nvSpPr>
            <p:cNvPr id="11" name="Shape 10"/>
            <p:cNvSpPr/>
            <p:nvPr/>
          </p:nvSpPr>
          <p:spPr>
            <a:xfrm rot="20700000">
              <a:off x="178981" y="178981"/>
              <a:ext cx="1592756" cy="1592756"/>
            </a:xfrm>
            <a:prstGeom prst="gear6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hape 4"/>
            <p:cNvSpPr/>
            <p:nvPr/>
          </p:nvSpPr>
          <p:spPr>
            <a:xfrm>
              <a:off x="528320" y="528320"/>
              <a:ext cx="894080" cy="894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smtClean="0"/>
                <a:t> </a:t>
              </a:r>
              <a:endParaRPr lang="en-US" sz="4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8555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60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882588" y="836706"/>
            <a:ext cx="5304118" cy="5302800"/>
          </a:xfrm>
          <a:prstGeom prst="ellipse">
            <a:avLst/>
          </a:prstGeom>
          <a:solidFill>
            <a:srgbClr val="56A088"/>
          </a:solidFill>
          <a:ln>
            <a:noFill/>
          </a:ln>
          <a:effectLst>
            <a:outerShdw blurRad="125730" dist="149987" dir="4500000" sx="103000" sy="103000" rotWithShape="0">
              <a:schemeClr val="tx1">
                <a:alpha val="21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353" y="2583199"/>
            <a:ext cx="8202706" cy="1446550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FFFF"/>
                </a:solidFill>
                <a:latin typeface="Cooper Black"/>
                <a:cs typeface="Cooper Black"/>
              </a:rPr>
              <a:t>CUSTOM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FFFF"/>
              </a:solidFill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5042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60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882588" y="836706"/>
            <a:ext cx="5304118" cy="5302800"/>
          </a:xfrm>
          <a:prstGeom prst="ellipse">
            <a:avLst/>
          </a:prstGeom>
          <a:solidFill>
            <a:srgbClr val="C35043"/>
          </a:solidFill>
          <a:ln>
            <a:noFill/>
          </a:ln>
          <a:effectLst>
            <a:outerShdw blurRad="125730" dist="149987" dir="4500000" sx="103000" sy="103000" rotWithShape="0">
              <a:schemeClr val="tx1">
                <a:alpha val="21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353" y="2583199"/>
            <a:ext cx="8202706" cy="1446550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Cooper Black"/>
                <a:cs typeface="Cooper Black"/>
              </a:rPr>
              <a:t>PRESET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330952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60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882588" y="836706"/>
            <a:ext cx="5304118" cy="5302800"/>
          </a:xfrm>
          <a:prstGeom prst="ellipse">
            <a:avLst/>
          </a:prstGeom>
          <a:solidFill>
            <a:srgbClr val="C86C3B"/>
          </a:solidFill>
          <a:ln>
            <a:noFill/>
          </a:ln>
          <a:effectLst>
            <a:outerShdw blurRad="125730" dist="149987" dir="4500000" sx="103000" sy="103000" rotWithShape="0">
              <a:schemeClr val="tx1">
                <a:alpha val="21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353" y="2583199"/>
            <a:ext cx="8202706" cy="1446550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Cooper Black"/>
                <a:cs typeface="Cooper Black"/>
              </a:rPr>
              <a:t>BOX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9652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60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882588" y="836706"/>
            <a:ext cx="5304118" cy="5302800"/>
          </a:xfrm>
          <a:prstGeom prst="ellipse">
            <a:avLst/>
          </a:prstGeom>
          <a:solidFill>
            <a:srgbClr val="E5BA4F"/>
          </a:solidFill>
          <a:ln>
            <a:noFill/>
          </a:ln>
          <a:effectLst>
            <a:outerShdw blurRad="125730" dist="149987" dir="4500000" sx="103000" sy="103000" rotWithShape="0">
              <a:schemeClr val="tx1">
                <a:alpha val="21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353" y="2553317"/>
            <a:ext cx="8202706" cy="1446550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Cooper Black"/>
                <a:cs typeface="Cooper Black"/>
              </a:rPr>
              <a:t>ALBUM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373609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60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897529" y="821765"/>
            <a:ext cx="5304118" cy="5302800"/>
          </a:xfrm>
          <a:prstGeom prst="ellipse">
            <a:avLst/>
          </a:prstGeom>
          <a:solidFill>
            <a:srgbClr val="2B3C49"/>
          </a:solidFill>
          <a:ln>
            <a:noFill/>
          </a:ln>
          <a:effectLst>
            <a:outerShdw blurRad="125730" dist="149987" dir="4500000" sx="103000" sy="103000" rotWithShape="0">
              <a:schemeClr val="tx1">
                <a:alpha val="21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353" y="2553317"/>
            <a:ext cx="8202706" cy="1446550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Cooper Black"/>
                <a:cs typeface="Cooper Black"/>
              </a:rPr>
              <a:t>SPIRAL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56345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60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882588" y="836706"/>
            <a:ext cx="5304118" cy="5302800"/>
          </a:xfrm>
          <a:prstGeom prst="ellipse">
            <a:avLst/>
          </a:prstGeom>
          <a:solidFill>
            <a:srgbClr val="E8ECEC"/>
          </a:solidFill>
          <a:ln>
            <a:noFill/>
          </a:ln>
          <a:effectLst>
            <a:outerShdw blurRad="125730" dist="149987" dir="4500000" sx="103000" sy="103000" rotWithShape="0">
              <a:schemeClr val="tx1">
                <a:alpha val="21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353" y="2583199"/>
            <a:ext cx="8202706" cy="1446550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/>
                </a:solidFill>
                <a:latin typeface="Cooper Black"/>
                <a:cs typeface="Cooper Black"/>
              </a:rPr>
              <a:t>CLASSIC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/>
              </a:solidFill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344775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15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8</cp:revision>
  <dcterms:created xsi:type="dcterms:W3CDTF">2014-07-14T22:23:17Z</dcterms:created>
  <dcterms:modified xsi:type="dcterms:W3CDTF">2014-07-18T11:12:18Z</dcterms:modified>
</cp:coreProperties>
</file>