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5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6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1A80-1447-2F47-8354-792290EBACE5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322D-19DA-0345-A336-4D507E5D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a 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5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Shapes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97616" y="1755350"/>
            <a:ext cx="1269935" cy="933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/>
          <p:cNvSpPr/>
          <p:nvPr/>
        </p:nvSpPr>
        <p:spPr>
          <a:xfrm>
            <a:off x="2707949" y="1587285"/>
            <a:ext cx="1587419" cy="1101761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732199">
            <a:off x="1216904" y="3264244"/>
            <a:ext cx="1269935" cy="933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 rot="18732199">
            <a:off x="3327237" y="3096179"/>
            <a:ext cx="1587419" cy="1101761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233302" y="5124427"/>
            <a:ext cx="828903" cy="7025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5238845" y="5019593"/>
            <a:ext cx="1036129" cy="829039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5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Content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5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Header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5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With Content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And Content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Title Slide</vt:lpstr>
      <vt:lpstr>With Shapes</vt:lpstr>
      <vt:lpstr>Title Content Slide</vt:lpstr>
      <vt:lpstr>Section Header Slide</vt:lpstr>
      <vt:lpstr>Two Content Slide</vt:lpstr>
      <vt:lpstr>Title Only Slide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Rohit Ghatol</dc:creator>
  <cp:lastModifiedBy>Rohit Ghatol</cp:lastModifiedBy>
  <cp:revision>7</cp:revision>
  <dcterms:created xsi:type="dcterms:W3CDTF">2014-07-18T11:29:16Z</dcterms:created>
  <dcterms:modified xsi:type="dcterms:W3CDTF">2014-07-18T11:58:54Z</dcterms:modified>
</cp:coreProperties>
</file>