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Fira Sans Extra Condensed Medium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iS+V41JqG8ZfsgG2YW9TJr7opk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FiraSansExtraCondensedMedium-regular.fntdata"/><Relationship Id="rId12" Type="http://schemas.openxmlformats.org/officeDocument/2006/relationships/slide" Target="slides/slide6.xml"/><Relationship Id="rId15" Type="http://schemas.openxmlformats.org/officeDocument/2006/relationships/font" Target="fonts/FiraSansExtraCondensedMedium-italic.fntdata"/><Relationship Id="rId14" Type="http://schemas.openxmlformats.org/officeDocument/2006/relationships/font" Target="fonts/FiraSansExtraCondensedMedium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FiraSansExtraCondensedMedium-boldItalic.fntdata"/><Relationship Id="rId19" Type="http://schemas.openxmlformats.org/officeDocument/2006/relationships/font" Target="fonts/HelveticaNeue-italic.fntdata"/><Relationship Id="rId1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/>
          <p:nvPr>
            <p:ph idx="2" type="sldImg"/>
          </p:nvPr>
        </p:nvSpPr>
        <p:spPr>
          <a:xfrm>
            <a:off x="2143306" y="685415"/>
            <a:ext cx="25719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2143306" y="685415"/>
            <a:ext cx="25719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dca65996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cdca65996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b8590c4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cb8590c4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dca65996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cdca65996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2143306" y="685415"/>
            <a:ext cx="25719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 type="obj">
  <p:cSld name="OBJEC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409589" y="166994"/>
            <a:ext cx="6761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588012" y="1085474"/>
            <a:ext cx="33132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381000" y="381000"/>
            <a:ext cx="8382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878509" y="4875469"/>
            <a:ext cx="205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34">
          <p15:clr>
            <a:srgbClr val="FBAE40"/>
          </p15:clr>
        </p15:guide>
        <p15:guide id="3" pos="5517">
          <p15:clr>
            <a:srgbClr val="FBAE40"/>
          </p15:clr>
        </p15:guide>
        <p15:guide id="4" orient="horz" pos="53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 Slide_1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22"/>
          <p:cNvSpPr/>
          <p:nvPr/>
        </p:nvSpPr>
        <p:spPr>
          <a:xfrm>
            <a:off x="8203383" y="206123"/>
            <a:ext cx="712200" cy="286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Google Shape;82;p22"/>
          <p:cNvCxnSpPr/>
          <p:nvPr/>
        </p:nvCxnSpPr>
        <p:spPr>
          <a:xfrm>
            <a:off x="0" y="700336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409589" y="166994"/>
            <a:ext cx="6761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409589" y="1013470"/>
            <a:ext cx="83247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409589" y="166994"/>
            <a:ext cx="6761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showMasterSp="0">
  <p:cSld name="OBJECT_1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/>
          <p:nvPr/>
        </p:nvSpPr>
        <p:spPr>
          <a:xfrm>
            <a:off x="0" y="4911049"/>
            <a:ext cx="935400" cy="232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5"/>
          <p:cNvSpPr/>
          <p:nvPr/>
        </p:nvSpPr>
        <p:spPr>
          <a:xfrm>
            <a:off x="8258175" y="0"/>
            <a:ext cx="885900" cy="467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5"/>
          <p:cNvSpPr/>
          <p:nvPr/>
        </p:nvSpPr>
        <p:spPr>
          <a:xfrm>
            <a:off x="8263784" y="4849093"/>
            <a:ext cx="600300" cy="241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5"/>
          <p:cNvSpPr txBox="1"/>
          <p:nvPr>
            <p:ph type="ctrTitle"/>
          </p:nvPr>
        </p:nvSpPr>
        <p:spPr>
          <a:xfrm>
            <a:off x="314035" y="130803"/>
            <a:ext cx="8516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" name="Google Shape;105;p26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26"/>
          <p:cNvSpPr txBox="1"/>
          <p:nvPr>
            <p:ph idx="1" type="subTitle"/>
          </p:nvPr>
        </p:nvSpPr>
        <p:spPr>
          <a:xfrm>
            <a:off x="690446" y="580278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7" name="Google Shape;107;p26"/>
          <p:cNvSpPr txBox="1"/>
          <p:nvPr>
            <p:ph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13" name="Google Shape;113;p26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4" name="Google Shape;114;p26"/>
          <p:cNvSpPr txBox="1"/>
          <p:nvPr>
            <p:ph idx="13" type="subTitle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26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26"/>
          <p:cNvSpPr txBox="1"/>
          <p:nvPr>
            <p:ph idx="15" type="subTitle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26"/>
          <p:cNvSpPr txBox="1"/>
          <p:nvPr>
            <p:ph idx="16" type="ctrTitle"/>
          </p:nvPr>
        </p:nvSpPr>
        <p:spPr>
          <a:xfrm>
            <a:off x="6811558" y="1775179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8" name="Google Shape;118;p26"/>
          <p:cNvSpPr txBox="1"/>
          <p:nvPr>
            <p:ph idx="17" type="subTitle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6"/>
          <p:cNvSpPr txBox="1"/>
          <p:nvPr>
            <p:ph idx="18" type="ctrTitle"/>
          </p:nvPr>
        </p:nvSpPr>
        <p:spPr>
          <a:xfrm>
            <a:off x="6811558" y="2799094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0" name="Google Shape;120;p26"/>
          <p:cNvSpPr txBox="1"/>
          <p:nvPr>
            <p:ph idx="19" type="subTitle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26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2" name="Google Shape;122;p26"/>
          <p:cNvSpPr txBox="1"/>
          <p:nvPr>
            <p:ph idx="21" type="subTitle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>
            <a:off x="8203383" y="206123"/>
            <a:ext cx="712200" cy="2862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 txBox="1"/>
          <p:nvPr>
            <p:ph type="title"/>
          </p:nvPr>
        </p:nvSpPr>
        <p:spPr>
          <a:xfrm>
            <a:off x="409589" y="166994"/>
            <a:ext cx="6761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" type="body"/>
          </p:nvPr>
        </p:nvSpPr>
        <p:spPr>
          <a:xfrm>
            <a:off x="409589" y="1013470"/>
            <a:ext cx="83247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6"/>
          <p:cNvCxnSpPr/>
          <p:nvPr/>
        </p:nvCxnSpPr>
        <p:spPr>
          <a:xfrm>
            <a:off x="0" y="700336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WC5bzqngjF6wNgjT0cH4uN44iG6ifyMc/view" TargetMode="External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TubSPdR0mv_C6FmTqpR_3hzJe4ntDCEY/view" TargetMode="External"/><Relationship Id="rId4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EGwTpIAGknIQNewX-wGZcvsIrjkYIYfg/view" TargetMode="External"/><Relationship Id="rId4" Type="http://schemas.openxmlformats.org/officeDocument/2006/relationships/image" Target="../media/image21.jp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youtube.com/user/People10tube" TargetMode="External"/><Relationship Id="rId10" Type="http://schemas.openxmlformats.org/officeDocument/2006/relationships/image" Target="../media/image11.png"/><Relationship Id="rId13" Type="http://schemas.openxmlformats.org/officeDocument/2006/relationships/hyperlink" Target="https://www.slideshare.net/people10" TargetMode="External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hyperlink" Target="https://in.linkedin.com/company/people10" TargetMode="External"/><Relationship Id="rId15" Type="http://schemas.openxmlformats.org/officeDocument/2006/relationships/hyperlink" Target="https://plus.google.com/109042724037997479027" TargetMode="External"/><Relationship Id="rId14" Type="http://schemas.openxmlformats.org/officeDocument/2006/relationships/image" Target="../media/image14.png"/><Relationship Id="rId16" Type="http://schemas.openxmlformats.org/officeDocument/2006/relationships/image" Target="../media/image13.png"/><Relationship Id="rId5" Type="http://schemas.openxmlformats.org/officeDocument/2006/relationships/hyperlink" Target="https://www.facebook.com/people10technosoft/" TargetMode="External"/><Relationship Id="rId6" Type="http://schemas.openxmlformats.org/officeDocument/2006/relationships/image" Target="../media/image18.png"/><Relationship Id="rId7" Type="http://schemas.openxmlformats.org/officeDocument/2006/relationships/hyperlink" Target="https://twitter.com/people_10?lang=en" TargetMode="External"/><Relationship Id="rId8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"/>
          <p:cNvPicPr preferRelativeResize="0"/>
          <p:nvPr/>
        </p:nvPicPr>
        <p:blipFill rotWithShape="1">
          <a:blip r:embed="rId3">
            <a:alphaModFix/>
          </a:blip>
          <a:srcRect b="12078" l="0" r="0" t="-888"/>
          <a:stretch/>
        </p:blipFill>
        <p:spPr>
          <a:xfrm>
            <a:off x="-2888" y="-56554"/>
            <a:ext cx="9149778" cy="525660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"/>
          <p:cNvSpPr txBox="1"/>
          <p:nvPr/>
        </p:nvSpPr>
        <p:spPr>
          <a:xfrm>
            <a:off x="316734" y="4743560"/>
            <a:ext cx="18873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People10 Technologies Inc.2021</a:t>
            </a:r>
            <a:endParaRPr b="0" i="0" sz="900" u="none" cap="none" strike="noStrike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" name="Google Shape;12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5483" y="530173"/>
            <a:ext cx="1492928" cy="64196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"/>
          <p:cNvSpPr/>
          <p:nvPr/>
        </p:nvSpPr>
        <p:spPr>
          <a:xfrm>
            <a:off x="160158" y="522782"/>
            <a:ext cx="740992" cy="740992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13333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684998" y="142240"/>
            <a:ext cx="584509" cy="566100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5882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32" name="Google Shape;132;p1"/>
          <p:cNvGrpSpPr/>
          <p:nvPr/>
        </p:nvGrpSpPr>
        <p:grpSpPr>
          <a:xfrm>
            <a:off x="2829053" y="2390670"/>
            <a:ext cx="3485171" cy="718687"/>
            <a:chOff x="6918033" y="4989221"/>
            <a:chExt cx="5243223" cy="1097400"/>
          </a:xfrm>
        </p:grpSpPr>
        <p:grpSp>
          <p:nvGrpSpPr>
            <p:cNvPr id="133" name="Google Shape;133;p1"/>
            <p:cNvGrpSpPr/>
            <p:nvPr/>
          </p:nvGrpSpPr>
          <p:grpSpPr>
            <a:xfrm>
              <a:off x="11065356" y="4989221"/>
              <a:ext cx="1095900" cy="1097400"/>
              <a:chOff x="11065356" y="4989221"/>
              <a:chExt cx="1095900" cy="1097400"/>
            </a:xfrm>
          </p:grpSpPr>
          <p:sp>
            <p:nvSpPr>
              <p:cNvPr id="134" name="Google Shape;134;p1"/>
              <p:cNvSpPr/>
              <p:nvPr/>
            </p:nvSpPr>
            <p:spPr>
              <a:xfrm>
                <a:off x="11065356" y="4989221"/>
                <a:ext cx="1095900" cy="109740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1575" lIns="41575" spcFirstLastPara="1" rIns="41575" wrap="square" tIns="41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5" name="Google Shape;135;p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1339310" y="5263541"/>
                <a:ext cx="547909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1"/>
            <p:cNvGrpSpPr/>
            <p:nvPr/>
          </p:nvGrpSpPr>
          <p:grpSpPr>
            <a:xfrm>
              <a:off x="9682907" y="4989221"/>
              <a:ext cx="1095900" cy="1097400"/>
              <a:chOff x="9682915" y="4989221"/>
              <a:chExt cx="1095900" cy="1097400"/>
            </a:xfrm>
          </p:grpSpPr>
          <p:sp>
            <p:nvSpPr>
              <p:cNvPr id="137" name="Google Shape;137;p1"/>
              <p:cNvSpPr/>
              <p:nvPr/>
            </p:nvSpPr>
            <p:spPr>
              <a:xfrm>
                <a:off x="9682915" y="4989221"/>
                <a:ext cx="1095900" cy="109740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1575" lIns="41575" spcFirstLastPara="1" rIns="41575" wrap="square" tIns="41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8" name="Google Shape;138;p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9945454" y="5263541"/>
                <a:ext cx="570739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9" name="Google Shape;139;p1"/>
            <p:cNvGrpSpPr/>
            <p:nvPr/>
          </p:nvGrpSpPr>
          <p:grpSpPr>
            <a:xfrm>
              <a:off x="8300459" y="4989221"/>
              <a:ext cx="1095900" cy="1097400"/>
              <a:chOff x="8300474" y="4989221"/>
              <a:chExt cx="1095900" cy="1097400"/>
            </a:xfrm>
          </p:grpSpPr>
          <p:sp>
            <p:nvSpPr>
              <p:cNvPr id="140" name="Google Shape;140;p1"/>
              <p:cNvSpPr/>
              <p:nvPr/>
            </p:nvSpPr>
            <p:spPr>
              <a:xfrm>
                <a:off x="8300474" y="4989221"/>
                <a:ext cx="1095900" cy="109740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1575" lIns="41575" spcFirstLastPara="1" rIns="41575" wrap="square" tIns="41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1" name="Google Shape;141;p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8686279" y="5263541"/>
                <a:ext cx="324207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2" name="Google Shape;142;p1"/>
            <p:cNvGrpSpPr/>
            <p:nvPr/>
          </p:nvGrpSpPr>
          <p:grpSpPr>
            <a:xfrm>
              <a:off x="6918033" y="4989221"/>
              <a:ext cx="1095900" cy="1097400"/>
              <a:chOff x="6918033" y="4989221"/>
              <a:chExt cx="1095900" cy="1097400"/>
            </a:xfrm>
          </p:grpSpPr>
          <p:sp>
            <p:nvSpPr>
              <p:cNvPr id="143" name="Google Shape;143;p1"/>
              <p:cNvSpPr/>
              <p:nvPr/>
            </p:nvSpPr>
            <p:spPr>
              <a:xfrm>
                <a:off x="6918033" y="4989221"/>
                <a:ext cx="1095900" cy="109740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1575" lIns="41575" spcFirstLastPara="1" rIns="41575" wrap="square" tIns="41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4" name="Google Shape;144;p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7191987" y="5286701"/>
                <a:ext cx="547909" cy="5023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5" name="Google Shape;145;p1"/>
          <p:cNvSpPr/>
          <p:nvPr/>
        </p:nvSpPr>
        <p:spPr>
          <a:xfrm flipH="1">
            <a:off x="8242849" y="522782"/>
            <a:ext cx="740992" cy="740992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13333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1"/>
          <p:cNvSpPr/>
          <p:nvPr/>
        </p:nvSpPr>
        <p:spPr>
          <a:xfrm flipH="1">
            <a:off x="7874492" y="142240"/>
            <a:ext cx="584509" cy="566100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5882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901158" y="1792932"/>
            <a:ext cx="75792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i="0" lang="en" sz="18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Presented By: Nikhil Zachariah</a:t>
            </a:r>
            <a:endParaRPr b="1" i="0" sz="1800" u="none" cap="none" strike="noStrike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/>
          <p:nvPr>
            <p:ph type="title"/>
          </p:nvPr>
        </p:nvSpPr>
        <p:spPr>
          <a:xfrm>
            <a:off x="482327" y="198773"/>
            <a:ext cx="6383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Week 3    15-19 Apr 2024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8918721" y="4897409"/>
            <a:ext cx="1641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8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236AB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482325" y="815950"/>
            <a:ext cx="83415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Key learnings:</a:t>
            </a:r>
            <a:endParaRPr b="1" i="0" sz="1800" u="none" cap="none" strike="noStrike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Learned</a:t>
            </a: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Key Concepts Such as waits,Timeouts, Assertions ,Debugging, Advanced Actions</a:t>
            </a:r>
            <a:br>
              <a:rPr b="0" i="0" lang="en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Finished 14.5 hrs worth content on Udemy</a:t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Made project based on IFrame , Alerts and window Handling</a:t>
            </a:r>
            <a:br>
              <a:rPr b="0" i="0" lang="en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Automated</a:t>
            </a: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first Page of Allegiant website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Connected with mentor</a:t>
            </a:r>
            <a:b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○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Introduced Git &amp; Jira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○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Provided Guidance &amp; Cleared Doubts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Learned dynamic Xpath and implemented dynamic date selection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Improved the automation of sign up page by adding Fake data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dca659963_1_9"/>
          <p:cNvSpPr txBox="1"/>
          <p:nvPr>
            <p:ph type="title"/>
          </p:nvPr>
        </p:nvSpPr>
        <p:spPr>
          <a:xfrm>
            <a:off x="409589" y="166994"/>
            <a:ext cx="676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0" name="Google Shape;160;g2cdca659963_1_9"/>
          <p:cNvSpPr txBox="1"/>
          <p:nvPr/>
        </p:nvSpPr>
        <p:spPr>
          <a:xfrm>
            <a:off x="177350" y="793163"/>
            <a:ext cx="21579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●"/>
            </a:pPr>
            <a:r>
              <a:rPr b="1"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 Up page</a:t>
            </a:r>
            <a:endParaRPr b="1" i="0" sz="13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1" name="Google Shape;161;g2cdca659963_1_9" title="Sign Up pag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0600" y="1179650"/>
            <a:ext cx="5323696" cy="37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b8590c419_0_0"/>
          <p:cNvSpPr txBox="1"/>
          <p:nvPr>
            <p:ph type="title"/>
          </p:nvPr>
        </p:nvSpPr>
        <p:spPr>
          <a:xfrm>
            <a:off x="409589" y="166994"/>
            <a:ext cx="676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7" name="Google Shape;167;g2cb8590c419_0_0"/>
          <p:cNvSpPr txBox="1"/>
          <p:nvPr/>
        </p:nvSpPr>
        <p:spPr>
          <a:xfrm>
            <a:off x="532075" y="869250"/>
            <a:ext cx="21579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b="1"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Allegiant Website</a:t>
            </a:r>
            <a:r>
              <a:rPr b="1" i="0" lang="en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8" name="Google Shape;168;g2cb8590c419_0_0" title="Allegiant first pag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9475" y="13318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dca659963_1_1"/>
          <p:cNvSpPr txBox="1"/>
          <p:nvPr>
            <p:ph type="title"/>
          </p:nvPr>
        </p:nvSpPr>
        <p:spPr>
          <a:xfrm>
            <a:off x="409589" y="166994"/>
            <a:ext cx="676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74" name="Google Shape;174;g2cdca659963_1_1"/>
          <p:cNvSpPr txBox="1"/>
          <p:nvPr/>
        </p:nvSpPr>
        <p:spPr>
          <a:xfrm>
            <a:off x="465575" y="1070921"/>
            <a:ext cx="46959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●"/>
            </a:pPr>
            <a:r>
              <a:rPr b="1"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on IFrame, Window handling, Alert boxes</a:t>
            </a:r>
            <a:endParaRPr b="1" i="0" sz="13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5" name="Google Shape;175;g2cdca659963_1_1" title="week 3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3950" y="1631621"/>
            <a:ext cx="4276105" cy="3207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"/>
          <p:cNvPicPr preferRelativeResize="0"/>
          <p:nvPr/>
        </p:nvPicPr>
        <p:blipFill rotWithShape="1">
          <a:blip r:embed="rId3">
            <a:alphaModFix/>
          </a:blip>
          <a:srcRect b="0" l="0" r="3660" t="46268"/>
          <a:stretch/>
        </p:blipFill>
        <p:spPr>
          <a:xfrm>
            <a:off x="0" y="1126"/>
            <a:ext cx="9149777" cy="353558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"/>
          <p:cNvSpPr txBox="1"/>
          <p:nvPr/>
        </p:nvSpPr>
        <p:spPr>
          <a:xfrm>
            <a:off x="3854993" y="4838806"/>
            <a:ext cx="17979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Private and Confidential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0" y="2445577"/>
            <a:ext cx="9149700" cy="27003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54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Google Shape;18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675" y="188708"/>
            <a:ext cx="1492928" cy="64196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"/>
          <p:cNvSpPr/>
          <p:nvPr/>
        </p:nvSpPr>
        <p:spPr>
          <a:xfrm>
            <a:off x="108171" y="4317593"/>
            <a:ext cx="740992" cy="740992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12156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633011" y="3937051"/>
            <a:ext cx="584509" cy="566100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4705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3"/>
          <p:cNvSpPr/>
          <p:nvPr/>
        </p:nvSpPr>
        <p:spPr>
          <a:xfrm rot="10800000">
            <a:off x="8211500" y="190799"/>
            <a:ext cx="740992" cy="740992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12156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3"/>
          <p:cNvSpPr/>
          <p:nvPr/>
        </p:nvSpPr>
        <p:spPr>
          <a:xfrm rot="10800000">
            <a:off x="7843143" y="746235"/>
            <a:ext cx="584509" cy="566100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4705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8" name="Google Shape;188;p3"/>
          <p:cNvCxnSpPr/>
          <p:nvPr/>
        </p:nvCxnSpPr>
        <p:spPr>
          <a:xfrm>
            <a:off x="0" y="2445577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9" name="Google Shape;189;p3"/>
          <p:cNvGrpSpPr/>
          <p:nvPr/>
        </p:nvGrpSpPr>
        <p:grpSpPr>
          <a:xfrm>
            <a:off x="745220" y="3491115"/>
            <a:ext cx="7658495" cy="713854"/>
            <a:chOff x="4480599" y="10127657"/>
            <a:chExt cx="16839259" cy="1569600"/>
          </a:xfrm>
        </p:grpSpPr>
        <p:sp>
          <p:nvSpPr>
            <p:cNvPr id="190" name="Google Shape;190;p3"/>
            <p:cNvSpPr/>
            <p:nvPr/>
          </p:nvSpPr>
          <p:spPr>
            <a:xfrm>
              <a:off x="4480599" y="10127657"/>
              <a:ext cx="75861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775" lIns="41575" spcFirstLastPara="1" rIns="41575" wrap="square" tIns="207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1" i="0" lang="en" sz="13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USA</a:t>
              </a:r>
              <a:endParaRPr b="1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1" i="0" lang="en" sz="1100" u="none" cap="none" strike="noStrike">
                  <a:solidFill>
                    <a:srgbClr val="24406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People10 Technologies Inc</a:t>
              </a:r>
              <a:endParaRPr b="1" i="0" sz="1100" u="none" cap="none" strike="noStrike">
                <a:solidFill>
                  <a:srgbClr val="24406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0" i="0" lang="en" sz="1000" u="none" cap="none" strike="noStrike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Floor 28, 85 Broad Street, </a:t>
              </a:r>
              <a:endParaRPr b="0" i="0" sz="1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0" i="0" lang="en" sz="1000" u="none" cap="none" strike="noStrike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NY, 10004</a:t>
              </a:r>
              <a:endParaRPr b="0" i="0" sz="1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91" name="Google Shape;191;p3"/>
            <p:cNvCxnSpPr/>
            <p:nvPr/>
          </p:nvCxnSpPr>
          <p:spPr>
            <a:xfrm>
              <a:off x="12230100" y="10756232"/>
              <a:ext cx="0" cy="900300"/>
            </a:xfrm>
            <a:prstGeom prst="straightConnector1">
              <a:avLst/>
            </a:prstGeom>
            <a:noFill/>
            <a:ln cap="flat" cmpd="sng" w="57150">
              <a:solidFill>
                <a:srgbClr val="057AA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Google Shape;192;p3"/>
            <p:cNvSpPr/>
            <p:nvPr/>
          </p:nvSpPr>
          <p:spPr>
            <a:xfrm>
              <a:off x="12417658" y="10127657"/>
              <a:ext cx="8902200" cy="15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775" lIns="41575" spcFirstLastPara="1" rIns="41575" wrap="square" tIns="20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1" i="0" lang="en" sz="13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India</a:t>
              </a:r>
              <a:endParaRPr b="1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1" i="0" lang="en" sz="1100" u="none" cap="none" strike="noStrike">
                  <a:solidFill>
                    <a:srgbClr val="24406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People10 Technosoft Private Limited</a:t>
              </a:r>
              <a:endParaRPr b="1" i="0" sz="1100" u="none" cap="none" strike="noStrike">
                <a:solidFill>
                  <a:srgbClr val="24406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0" i="0" lang="en" sz="1000" u="none" cap="none" strike="noStrike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Floor 8, Block A, Gopalan Global Axis SEZ, </a:t>
              </a:r>
              <a:endParaRPr b="0" i="0" sz="1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0" i="0" lang="en" sz="1000" u="none" cap="none" strike="noStrike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#152 EPIP Zone, Whitefield, </a:t>
              </a:r>
              <a:endParaRPr b="0" i="0" sz="1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0" i="0" lang="en" sz="1000" u="none" cap="none" strike="noStrike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Bangalore 560066 (India)</a:t>
              </a:r>
              <a:endParaRPr b="0" i="0" sz="1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93" name="Google Shape;193;p3"/>
          <p:cNvGrpSpPr/>
          <p:nvPr/>
        </p:nvGrpSpPr>
        <p:grpSpPr>
          <a:xfrm>
            <a:off x="2523946" y="4507212"/>
            <a:ext cx="3492033" cy="415869"/>
            <a:chOff x="6200295" y="9840281"/>
            <a:chExt cx="7678174" cy="914400"/>
          </a:xfrm>
        </p:grpSpPr>
        <p:pic>
          <p:nvPicPr>
            <p:cNvPr id="194" name="Google Shape;194;p3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05805" y="984028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3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553050" y="984028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3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200295" y="984028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3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0258560" y="984028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3">
              <a:hlinkClick r:id="rId13"/>
            </p:cNvPr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1611316" y="984028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3">
              <a:hlinkClick r:id="rId15"/>
            </p:cNvPr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2964069" y="984028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" name="Google Shape;200;p3"/>
          <p:cNvSpPr txBox="1"/>
          <p:nvPr/>
        </p:nvSpPr>
        <p:spPr>
          <a:xfrm>
            <a:off x="3660054" y="2786338"/>
            <a:ext cx="12690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