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Fira Sans Extra Condensed Medium"/>
      <p:regular r:id="rId11"/>
      <p:bold r:id="rId12"/>
      <p:italic r:id="rId13"/>
      <p:boldItalic r:id="rId14"/>
    </p:embeddedFont>
    <p:embeddedFont>
      <p:font typeface="Helvetica Neue"/>
      <p:regular r:id="rId15"/>
      <p:bold r:id="rId16"/>
      <p:italic r:id="rId17"/>
      <p:boldItalic r:id="rId18"/>
    </p:embeddedFon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hQMyn6rPes074rF5p5kf4Ao4Si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font" Target="fonts/FiraSansExtraCondensedMedium-regular.fntdata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4.xml"/><Relationship Id="rId21" Type="http://schemas.openxmlformats.org/officeDocument/2006/relationships/font" Target="fonts/CenturyGothic-italic.fntdata"/><Relationship Id="rId13" Type="http://schemas.openxmlformats.org/officeDocument/2006/relationships/font" Target="fonts/FiraSansExtraCondensedMedium-italic.fntdata"/><Relationship Id="rId12" Type="http://schemas.openxmlformats.org/officeDocument/2006/relationships/font" Target="fonts/FiraSansExtraCondensedMedium-bold.fntdata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HelveticaNeue-regular.fntdata"/><Relationship Id="rId14" Type="http://schemas.openxmlformats.org/officeDocument/2006/relationships/font" Target="fonts/FiraSansExtraCondensedMedium-boldItalic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25" name="Google Shape;125;p1:notes"/>
          <p:cNvSpPr/>
          <p:nvPr>
            <p:ph idx="2" type="sldImg"/>
          </p:nvPr>
        </p:nvSpPr>
        <p:spPr>
          <a:xfrm>
            <a:off x="2143306" y="685415"/>
            <a:ext cx="25719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2143306" y="685415"/>
            <a:ext cx="25719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b8590c4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cb8590c4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68" name="Google Shape;168;p3:notes"/>
          <p:cNvSpPr/>
          <p:nvPr>
            <p:ph idx="2" type="sldImg"/>
          </p:nvPr>
        </p:nvSpPr>
        <p:spPr>
          <a:xfrm>
            <a:off x="2143306" y="685415"/>
            <a:ext cx="25719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 type="obj">
  <p:cSld name="OBJEC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idx="11" type="ftr"/>
          </p:nvPr>
        </p:nvSpPr>
        <p:spPr>
          <a:xfrm>
            <a:off x="4260076" y="4949468"/>
            <a:ext cx="1732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409589" y="166994"/>
            <a:ext cx="6761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588012" y="1085474"/>
            <a:ext cx="33132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i="0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1" type="ftr"/>
          </p:nvPr>
        </p:nvSpPr>
        <p:spPr>
          <a:xfrm>
            <a:off x="4260076" y="4949468"/>
            <a:ext cx="1732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381000" y="381000"/>
            <a:ext cx="8382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878509" y="4875469"/>
            <a:ext cx="2058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34">
          <p15:clr>
            <a:srgbClr val="FBAE40"/>
          </p15:clr>
        </p15:guide>
        <p15:guide id="3" pos="5517">
          <p15:clr>
            <a:srgbClr val="FBAE40"/>
          </p15:clr>
        </p15:guide>
        <p15:guide id="4" orient="horz" pos="53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260076" y="4949468"/>
            <a:ext cx="1732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>
  <p:cSld name="Title Slide_1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22"/>
          <p:cNvSpPr/>
          <p:nvPr/>
        </p:nvSpPr>
        <p:spPr>
          <a:xfrm>
            <a:off x="8203383" y="206123"/>
            <a:ext cx="712200" cy="286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Google Shape;82;p22"/>
          <p:cNvCxnSpPr/>
          <p:nvPr/>
        </p:nvCxnSpPr>
        <p:spPr>
          <a:xfrm>
            <a:off x="0" y="700336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>
            <a:off x="409589" y="166994"/>
            <a:ext cx="6761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>
            <a:off x="409589" y="1013470"/>
            <a:ext cx="83247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1" type="ftr"/>
          </p:nvPr>
        </p:nvSpPr>
        <p:spPr>
          <a:xfrm>
            <a:off x="4260076" y="4949468"/>
            <a:ext cx="1732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409589" y="166994"/>
            <a:ext cx="6761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1" type="ftr"/>
          </p:nvPr>
        </p:nvSpPr>
        <p:spPr>
          <a:xfrm>
            <a:off x="4260076" y="4949468"/>
            <a:ext cx="1732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 showMasterSp="0">
  <p:cSld name="OBJECT_1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idx="11" type="ftr"/>
          </p:nvPr>
        </p:nvSpPr>
        <p:spPr>
          <a:xfrm>
            <a:off x="4260076" y="4949468"/>
            <a:ext cx="1732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/>
          <p:nvPr/>
        </p:nvSpPr>
        <p:spPr>
          <a:xfrm>
            <a:off x="0" y="4911049"/>
            <a:ext cx="935400" cy="232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5"/>
          <p:cNvSpPr/>
          <p:nvPr/>
        </p:nvSpPr>
        <p:spPr>
          <a:xfrm>
            <a:off x="8258175" y="0"/>
            <a:ext cx="885900" cy="467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5"/>
          <p:cNvSpPr/>
          <p:nvPr/>
        </p:nvSpPr>
        <p:spPr>
          <a:xfrm>
            <a:off x="8263784" y="4849093"/>
            <a:ext cx="600300" cy="241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5"/>
          <p:cNvSpPr txBox="1"/>
          <p:nvPr>
            <p:ph type="ctrTitle"/>
          </p:nvPr>
        </p:nvSpPr>
        <p:spPr>
          <a:xfrm>
            <a:off x="314035" y="130803"/>
            <a:ext cx="8516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1" type="ftr"/>
          </p:nvPr>
        </p:nvSpPr>
        <p:spPr>
          <a:xfrm>
            <a:off x="4260076" y="4949468"/>
            <a:ext cx="1732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" name="Google Shape;105;p26"/>
          <p:cNvSpPr txBox="1"/>
          <p:nvPr>
            <p:ph idx="2" type="ctrTitle"/>
          </p:nvPr>
        </p:nvSpPr>
        <p:spPr>
          <a:xfrm>
            <a:off x="390296" y="2016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26"/>
          <p:cNvSpPr txBox="1"/>
          <p:nvPr>
            <p:ph idx="1" type="subTitle"/>
          </p:nvPr>
        </p:nvSpPr>
        <p:spPr>
          <a:xfrm>
            <a:off x="690446" y="580278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7" name="Google Shape;107;p26"/>
          <p:cNvSpPr txBox="1"/>
          <p:nvPr>
            <p:ph idx="3" type="title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10" name="Google Shape;110;p26"/>
          <p:cNvSpPr txBox="1"/>
          <p:nvPr>
            <p:ph idx="6" type="title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11" name="Google Shape;111;p26"/>
          <p:cNvSpPr txBox="1"/>
          <p:nvPr>
            <p:ph idx="7" type="title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12" name="Google Shape;112;p26"/>
          <p:cNvSpPr txBox="1"/>
          <p:nvPr>
            <p:ph idx="8" type="title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13" name="Google Shape;113;p26"/>
          <p:cNvSpPr txBox="1"/>
          <p:nvPr>
            <p:ph idx="9" type="ctrTitle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4" name="Google Shape;114;p26"/>
          <p:cNvSpPr txBox="1"/>
          <p:nvPr>
            <p:ph idx="13" type="subTitle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26"/>
          <p:cNvSpPr txBox="1"/>
          <p:nvPr>
            <p:ph idx="14" type="ctrTitle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26"/>
          <p:cNvSpPr txBox="1"/>
          <p:nvPr>
            <p:ph idx="15" type="subTitle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7" name="Google Shape;117;p26"/>
          <p:cNvSpPr txBox="1"/>
          <p:nvPr>
            <p:ph idx="16" type="ctrTitle"/>
          </p:nvPr>
        </p:nvSpPr>
        <p:spPr>
          <a:xfrm>
            <a:off x="6811558" y="1775179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8" name="Google Shape;118;p26"/>
          <p:cNvSpPr txBox="1"/>
          <p:nvPr>
            <p:ph idx="17" type="subTitle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6"/>
          <p:cNvSpPr txBox="1"/>
          <p:nvPr>
            <p:ph idx="18" type="ctrTitle"/>
          </p:nvPr>
        </p:nvSpPr>
        <p:spPr>
          <a:xfrm>
            <a:off x="6811558" y="2799094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0" name="Google Shape;120;p26"/>
          <p:cNvSpPr txBox="1"/>
          <p:nvPr>
            <p:ph idx="19" type="subTitle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26"/>
          <p:cNvSpPr txBox="1"/>
          <p:nvPr>
            <p:ph idx="20" type="ctrTitle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2" name="Google Shape;122;p26"/>
          <p:cNvSpPr txBox="1"/>
          <p:nvPr>
            <p:ph idx="21" type="subTitle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0" Type="http://schemas.openxmlformats.org/officeDocument/2006/relationships/theme" Target="../theme/theme3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>
            <a:off x="8203383" y="206123"/>
            <a:ext cx="712200" cy="2862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"/>
          <p:cNvSpPr txBox="1"/>
          <p:nvPr>
            <p:ph type="title"/>
          </p:nvPr>
        </p:nvSpPr>
        <p:spPr>
          <a:xfrm>
            <a:off x="409589" y="166994"/>
            <a:ext cx="6761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1" type="body"/>
          </p:nvPr>
        </p:nvSpPr>
        <p:spPr>
          <a:xfrm>
            <a:off x="409589" y="1013470"/>
            <a:ext cx="83247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11" type="ftr"/>
          </p:nvPr>
        </p:nvSpPr>
        <p:spPr>
          <a:xfrm>
            <a:off x="4260076" y="4949468"/>
            <a:ext cx="1732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6"/>
          <p:cNvCxnSpPr/>
          <p:nvPr/>
        </p:nvCxnSpPr>
        <p:spPr>
          <a:xfrm>
            <a:off x="0" y="700336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file/d/1BLSg5AATMB2Ga67zL0NlGL6kuztNBtxW/view?usp=drive_link" TargetMode="Externa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youtube.com/user/People10tube" TargetMode="External"/><Relationship Id="rId10" Type="http://schemas.openxmlformats.org/officeDocument/2006/relationships/image" Target="../media/image14.png"/><Relationship Id="rId13" Type="http://schemas.openxmlformats.org/officeDocument/2006/relationships/hyperlink" Target="https://www.slideshare.net/people10" TargetMode="External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hyperlink" Target="https://in.linkedin.com/company/people10" TargetMode="External"/><Relationship Id="rId15" Type="http://schemas.openxmlformats.org/officeDocument/2006/relationships/hyperlink" Target="https://plus.google.com/109042724037997479027" TargetMode="External"/><Relationship Id="rId14" Type="http://schemas.openxmlformats.org/officeDocument/2006/relationships/image" Target="../media/image16.png"/><Relationship Id="rId16" Type="http://schemas.openxmlformats.org/officeDocument/2006/relationships/image" Target="../media/image6.png"/><Relationship Id="rId5" Type="http://schemas.openxmlformats.org/officeDocument/2006/relationships/hyperlink" Target="https://www.facebook.com/people10technosoft/" TargetMode="External"/><Relationship Id="rId6" Type="http://schemas.openxmlformats.org/officeDocument/2006/relationships/image" Target="../media/image19.png"/><Relationship Id="rId7" Type="http://schemas.openxmlformats.org/officeDocument/2006/relationships/hyperlink" Target="https://twitter.com/people_10?lang=en" TargetMode="External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"/>
          <p:cNvPicPr preferRelativeResize="0"/>
          <p:nvPr/>
        </p:nvPicPr>
        <p:blipFill rotWithShape="1">
          <a:blip r:embed="rId3">
            <a:alphaModFix/>
          </a:blip>
          <a:srcRect b="12078" l="0" r="0" t="-888"/>
          <a:stretch/>
        </p:blipFill>
        <p:spPr>
          <a:xfrm>
            <a:off x="-2888" y="-56554"/>
            <a:ext cx="9149778" cy="525660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"/>
          <p:cNvSpPr txBox="1"/>
          <p:nvPr/>
        </p:nvSpPr>
        <p:spPr>
          <a:xfrm>
            <a:off x="316734" y="4743560"/>
            <a:ext cx="18873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People10 Technologies Inc.2021</a:t>
            </a:r>
            <a:endParaRPr b="0" i="0" sz="900" u="none" cap="none" strike="noStrike"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9" name="Google Shape;12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5483" y="530173"/>
            <a:ext cx="1492928" cy="64196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"/>
          <p:cNvSpPr/>
          <p:nvPr/>
        </p:nvSpPr>
        <p:spPr>
          <a:xfrm>
            <a:off x="160158" y="522782"/>
            <a:ext cx="740992" cy="740992"/>
          </a:xfrm>
          <a:custGeom>
            <a:rect b="b" l="l" r="r" t="t"/>
            <a:pathLst>
              <a:path extrusionOk="0" h="1840974" w="1840974">
                <a:moveTo>
                  <a:pt x="671015" y="447374"/>
                </a:moveTo>
                <a:cubicBezTo>
                  <a:pt x="547501" y="447374"/>
                  <a:pt x="447374" y="547501"/>
                  <a:pt x="447374" y="671015"/>
                </a:cubicBezTo>
                <a:lnTo>
                  <a:pt x="447374" y="1169960"/>
                </a:lnTo>
                <a:cubicBezTo>
                  <a:pt x="447374" y="1293474"/>
                  <a:pt x="547501" y="1393601"/>
                  <a:pt x="671015" y="1393601"/>
                </a:cubicBezTo>
                <a:lnTo>
                  <a:pt x="1169960" y="1393601"/>
                </a:lnTo>
                <a:cubicBezTo>
                  <a:pt x="1293474" y="1393601"/>
                  <a:pt x="1393601" y="1293474"/>
                  <a:pt x="1393601" y="1169960"/>
                </a:cubicBezTo>
                <a:lnTo>
                  <a:pt x="1393601" y="671015"/>
                </a:lnTo>
                <a:cubicBezTo>
                  <a:pt x="1393601" y="547501"/>
                  <a:pt x="1293474" y="447374"/>
                  <a:pt x="1169960" y="447374"/>
                </a:cubicBezTo>
                <a:close/>
                <a:moveTo>
                  <a:pt x="475284" y="0"/>
                </a:moveTo>
                <a:lnTo>
                  <a:pt x="1365690" y="0"/>
                </a:lnTo>
                <a:cubicBezTo>
                  <a:pt x="1628182" y="0"/>
                  <a:pt x="1840974" y="212792"/>
                  <a:pt x="1840974" y="475284"/>
                </a:cubicBezTo>
                <a:lnTo>
                  <a:pt x="1840974" y="1365690"/>
                </a:lnTo>
                <a:cubicBezTo>
                  <a:pt x="1840974" y="1628182"/>
                  <a:pt x="1628182" y="1840974"/>
                  <a:pt x="1365690" y="1840974"/>
                </a:cubicBezTo>
                <a:lnTo>
                  <a:pt x="475284" y="1840974"/>
                </a:lnTo>
                <a:cubicBezTo>
                  <a:pt x="212792" y="1840974"/>
                  <a:pt x="0" y="1628182"/>
                  <a:pt x="0" y="1365690"/>
                </a:cubicBezTo>
                <a:lnTo>
                  <a:pt x="0" y="475284"/>
                </a:lnTo>
                <a:cubicBezTo>
                  <a:pt x="0" y="212792"/>
                  <a:pt x="212792" y="0"/>
                  <a:pt x="475284" y="0"/>
                </a:cubicBezTo>
                <a:close/>
              </a:path>
            </a:pathLst>
          </a:custGeom>
          <a:solidFill>
            <a:srgbClr val="009DD9">
              <a:alpha val="13725"/>
            </a:srgbClr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684998" y="142240"/>
            <a:ext cx="584509" cy="566100"/>
          </a:xfrm>
          <a:custGeom>
            <a:rect b="b" l="l" r="r" t="t"/>
            <a:pathLst>
              <a:path extrusionOk="0" h="1840974" w="1840974">
                <a:moveTo>
                  <a:pt x="671015" y="447374"/>
                </a:moveTo>
                <a:cubicBezTo>
                  <a:pt x="547501" y="447374"/>
                  <a:pt x="447374" y="547501"/>
                  <a:pt x="447374" y="671015"/>
                </a:cubicBezTo>
                <a:lnTo>
                  <a:pt x="447374" y="1169960"/>
                </a:lnTo>
                <a:cubicBezTo>
                  <a:pt x="447374" y="1293474"/>
                  <a:pt x="547501" y="1393601"/>
                  <a:pt x="671015" y="1393601"/>
                </a:cubicBezTo>
                <a:lnTo>
                  <a:pt x="1169960" y="1393601"/>
                </a:lnTo>
                <a:cubicBezTo>
                  <a:pt x="1293474" y="1393601"/>
                  <a:pt x="1393601" y="1293474"/>
                  <a:pt x="1393601" y="1169960"/>
                </a:cubicBezTo>
                <a:lnTo>
                  <a:pt x="1393601" y="671015"/>
                </a:lnTo>
                <a:cubicBezTo>
                  <a:pt x="1393601" y="547501"/>
                  <a:pt x="1293474" y="447374"/>
                  <a:pt x="1169960" y="447374"/>
                </a:cubicBezTo>
                <a:close/>
                <a:moveTo>
                  <a:pt x="475284" y="0"/>
                </a:moveTo>
                <a:lnTo>
                  <a:pt x="1365690" y="0"/>
                </a:lnTo>
                <a:cubicBezTo>
                  <a:pt x="1628182" y="0"/>
                  <a:pt x="1840974" y="212792"/>
                  <a:pt x="1840974" y="475284"/>
                </a:cubicBezTo>
                <a:lnTo>
                  <a:pt x="1840974" y="1365690"/>
                </a:lnTo>
                <a:cubicBezTo>
                  <a:pt x="1840974" y="1628182"/>
                  <a:pt x="1628182" y="1840974"/>
                  <a:pt x="1365690" y="1840974"/>
                </a:cubicBezTo>
                <a:lnTo>
                  <a:pt x="475284" y="1840974"/>
                </a:lnTo>
                <a:cubicBezTo>
                  <a:pt x="212792" y="1840974"/>
                  <a:pt x="0" y="1628182"/>
                  <a:pt x="0" y="1365690"/>
                </a:cubicBezTo>
                <a:lnTo>
                  <a:pt x="0" y="475284"/>
                </a:lnTo>
                <a:cubicBezTo>
                  <a:pt x="0" y="212792"/>
                  <a:pt x="212792" y="0"/>
                  <a:pt x="475284" y="0"/>
                </a:cubicBezTo>
                <a:close/>
              </a:path>
            </a:pathLst>
          </a:custGeom>
          <a:solidFill>
            <a:srgbClr val="009DD9">
              <a:alpha val="6274"/>
            </a:srgbClr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32" name="Google Shape;132;p1"/>
          <p:cNvGrpSpPr/>
          <p:nvPr/>
        </p:nvGrpSpPr>
        <p:grpSpPr>
          <a:xfrm>
            <a:off x="2829053" y="2390670"/>
            <a:ext cx="3485171" cy="718687"/>
            <a:chOff x="6918033" y="4989221"/>
            <a:chExt cx="5243223" cy="1097400"/>
          </a:xfrm>
        </p:grpSpPr>
        <p:grpSp>
          <p:nvGrpSpPr>
            <p:cNvPr id="133" name="Google Shape;133;p1"/>
            <p:cNvGrpSpPr/>
            <p:nvPr/>
          </p:nvGrpSpPr>
          <p:grpSpPr>
            <a:xfrm>
              <a:off x="11065356" y="4989221"/>
              <a:ext cx="1095900" cy="1097400"/>
              <a:chOff x="11065356" y="4989221"/>
              <a:chExt cx="1095900" cy="1097400"/>
            </a:xfrm>
          </p:grpSpPr>
          <p:sp>
            <p:nvSpPr>
              <p:cNvPr id="134" name="Google Shape;134;p1"/>
              <p:cNvSpPr/>
              <p:nvPr/>
            </p:nvSpPr>
            <p:spPr>
              <a:xfrm>
                <a:off x="11065356" y="4989221"/>
                <a:ext cx="1095900" cy="1097400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1575" lIns="41575" spcFirstLastPara="1" rIns="41575" wrap="square" tIns="41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5" name="Google Shape;135;p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1339310" y="5263541"/>
                <a:ext cx="547909" cy="5486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1"/>
            <p:cNvGrpSpPr/>
            <p:nvPr/>
          </p:nvGrpSpPr>
          <p:grpSpPr>
            <a:xfrm>
              <a:off x="9682907" y="4989221"/>
              <a:ext cx="1095900" cy="1097400"/>
              <a:chOff x="9682915" y="4989221"/>
              <a:chExt cx="1095900" cy="1097400"/>
            </a:xfrm>
          </p:grpSpPr>
          <p:sp>
            <p:nvSpPr>
              <p:cNvPr id="137" name="Google Shape;137;p1"/>
              <p:cNvSpPr/>
              <p:nvPr/>
            </p:nvSpPr>
            <p:spPr>
              <a:xfrm>
                <a:off x="9682915" y="4989221"/>
                <a:ext cx="1095900" cy="1097400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1575" lIns="41575" spcFirstLastPara="1" rIns="41575" wrap="square" tIns="41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8" name="Google Shape;138;p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9945454" y="5263541"/>
                <a:ext cx="570739" cy="5486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9" name="Google Shape;139;p1"/>
            <p:cNvGrpSpPr/>
            <p:nvPr/>
          </p:nvGrpSpPr>
          <p:grpSpPr>
            <a:xfrm>
              <a:off x="8300459" y="4989221"/>
              <a:ext cx="1095900" cy="1097400"/>
              <a:chOff x="8300474" y="4989221"/>
              <a:chExt cx="1095900" cy="1097400"/>
            </a:xfrm>
          </p:grpSpPr>
          <p:sp>
            <p:nvSpPr>
              <p:cNvPr id="140" name="Google Shape;140;p1"/>
              <p:cNvSpPr/>
              <p:nvPr/>
            </p:nvSpPr>
            <p:spPr>
              <a:xfrm>
                <a:off x="8300474" y="4989221"/>
                <a:ext cx="1095900" cy="1097400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1575" lIns="41575" spcFirstLastPara="1" rIns="41575" wrap="square" tIns="41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1" name="Google Shape;141;p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8686279" y="5263541"/>
                <a:ext cx="324207" cy="5486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2" name="Google Shape;142;p1"/>
            <p:cNvGrpSpPr/>
            <p:nvPr/>
          </p:nvGrpSpPr>
          <p:grpSpPr>
            <a:xfrm>
              <a:off x="6918033" y="4989221"/>
              <a:ext cx="1095900" cy="1097400"/>
              <a:chOff x="6918033" y="4989221"/>
              <a:chExt cx="1095900" cy="1097400"/>
            </a:xfrm>
          </p:grpSpPr>
          <p:sp>
            <p:nvSpPr>
              <p:cNvPr id="143" name="Google Shape;143;p1"/>
              <p:cNvSpPr/>
              <p:nvPr/>
            </p:nvSpPr>
            <p:spPr>
              <a:xfrm>
                <a:off x="6918033" y="4989221"/>
                <a:ext cx="1095900" cy="1097400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1575" lIns="41575" spcFirstLastPara="1" rIns="41575" wrap="square" tIns="41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4" name="Google Shape;144;p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7191987" y="5286701"/>
                <a:ext cx="547909" cy="5023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5" name="Google Shape;145;p1"/>
          <p:cNvSpPr/>
          <p:nvPr/>
        </p:nvSpPr>
        <p:spPr>
          <a:xfrm flipH="1">
            <a:off x="8242849" y="522782"/>
            <a:ext cx="740992" cy="740992"/>
          </a:xfrm>
          <a:custGeom>
            <a:rect b="b" l="l" r="r" t="t"/>
            <a:pathLst>
              <a:path extrusionOk="0" h="1840974" w="1840974">
                <a:moveTo>
                  <a:pt x="671015" y="447374"/>
                </a:moveTo>
                <a:cubicBezTo>
                  <a:pt x="547501" y="447374"/>
                  <a:pt x="447374" y="547501"/>
                  <a:pt x="447374" y="671015"/>
                </a:cubicBezTo>
                <a:lnTo>
                  <a:pt x="447374" y="1169960"/>
                </a:lnTo>
                <a:cubicBezTo>
                  <a:pt x="447374" y="1293474"/>
                  <a:pt x="547501" y="1393601"/>
                  <a:pt x="671015" y="1393601"/>
                </a:cubicBezTo>
                <a:lnTo>
                  <a:pt x="1169960" y="1393601"/>
                </a:lnTo>
                <a:cubicBezTo>
                  <a:pt x="1293474" y="1393601"/>
                  <a:pt x="1393601" y="1293474"/>
                  <a:pt x="1393601" y="1169960"/>
                </a:cubicBezTo>
                <a:lnTo>
                  <a:pt x="1393601" y="671015"/>
                </a:lnTo>
                <a:cubicBezTo>
                  <a:pt x="1393601" y="547501"/>
                  <a:pt x="1293474" y="447374"/>
                  <a:pt x="1169960" y="447374"/>
                </a:cubicBezTo>
                <a:close/>
                <a:moveTo>
                  <a:pt x="475284" y="0"/>
                </a:moveTo>
                <a:lnTo>
                  <a:pt x="1365690" y="0"/>
                </a:lnTo>
                <a:cubicBezTo>
                  <a:pt x="1628182" y="0"/>
                  <a:pt x="1840974" y="212792"/>
                  <a:pt x="1840974" y="475284"/>
                </a:cubicBezTo>
                <a:lnTo>
                  <a:pt x="1840974" y="1365690"/>
                </a:lnTo>
                <a:cubicBezTo>
                  <a:pt x="1840974" y="1628182"/>
                  <a:pt x="1628182" y="1840974"/>
                  <a:pt x="1365690" y="1840974"/>
                </a:cubicBezTo>
                <a:lnTo>
                  <a:pt x="475284" y="1840974"/>
                </a:lnTo>
                <a:cubicBezTo>
                  <a:pt x="212792" y="1840974"/>
                  <a:pt x="0" y="1628182"/>
                  <a:pt x="0" y="1365690"/>
                </a:cubicBezTo>
                <a:lnTo>
                  <a:pt x="0" y="475284"/>
                </a:lnTo>
                <a:cubicBezTo>
                  <a:pt x="0" y="212792"/>
                  <a:pt x="212792" y="0"/>
                  <a:pt x="475284" y="0"/>
                </a:cubicBezTo>
                <a:close/>
              </a:path>
            </a:pathLst>
          </a:custGeom>
          <a:solidFill>
            <a:srgbClr val="009DD9">
              <a:alpha val="13725"/>
            </a:srgbClr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1"/>
          <p:cNvSpPr/>
          <p:nvPr/>
        </p:nvSpPr>
        <p:spPr>
          <a:xfrm flipH="1">
            <a:off x="7874492" y="142240"/>
            <a:ext cx="584509" cy="566100"/>
          </a:xfrm>
          <a:custGeom>
            <a:rect b="b" l="l" r="r" t="t"/>
            <a:pathLst>
              <a:path extrusionOk="0" h="1840974" w="1840974">
                <a:moveTo>
                  <a:pt x="671015" y="447374"/>
                </a:moveTo>
                <a:cubicBezTo>
                  <a:pt x="547501" y="447374"/>
                  <a:pt x="447374" y="547501"/>
                  <a:pt x="447374" y="671015"/>
                </a:cubicBezTo>
                <a:lnTo>
                  <a:pt x="447374" y="1169960"/>
                </a:lnTo>
                <a:cubicBezTo>
                  <a:pt x="447374" y="1293474"/>
                  <a:pt x="547501" y="1393601"/>
                  <a:pt x="671015" y="1393601"/>
                </a:cubicBezTo>
                <a:lnTo>
                  <a:pt x="1169960" y="1393601"/>
                </a:lnTo>
                <a:cubicBezTo>
                  <a:pt x="1293474" y="1393601"/>
                  <a:pt x="1393601" y="1293474"/>
                  <a:pt x="1393601" y="1169960"/>
                </a:cubicBezTo>
                <a:lnTo>
                  <a:pt x="1393601" y="671015"/>
                </a:lnTo>
                <a:cubicBezTo>
                  <a:pt x="1393601" y="547501"/>
                  <a:pt x="1293474" y="447374"/>
                  <a:pt x="1169960" y="447374"/>
                </a:cubicBezTo>
                <a:close/>
                <a:moveTo>
                  <a:pt x="475284" y="0"/>
                </a:moveTo>
                <a:lnTo>
                  <a:pt x="1365690" y="0"/>
                </a:lnTo>
                <a:cubicBezTo>
                  <a:pt x="1628182" y="0"/>
                  <a:pt x="1840974" y="212792"/>
                  <a:pt x="1840974" y="475284"/>
                </a:cubicBezTo>
                <a:lnTo>
                  <a:pt x="1840974" y="1365690"/>
                </a:lnTo>
                <a:cubicBezTo>
                  <a:pt x="1840974" y="1628182"/>
                  <a:pt x="1628182" y="1840974"/>
                  <a:pt x="1365690" y="1840974"/>
                </a:cubicBezTo>
                <a:lnTo>
                  <a:pt x="475284" y="1840974"/>
                </a:lnTo>
                <a:cubicBezTo>
                  <a:pt x="212792" y="1840974"/>
                  <a:pt x="0" y="1628182"/>
                  <a:pt x="0" y="1365690"/>
                </a:cubicBezTo>
                <a:lnTo>
                  <a:pt x="0" y="475284"/>
                </a:lnTo>
                <a:cubicBezTo>
                  <a:pt x="0" y="212792"/>
                  <a:pt x="212792" y="0"/>
                  <a:pt x="475284" y="0"/>
                </a:cubicBezTo>
                <a:close/>
              </a:path>
            </a:pathLst>
          </a:custGeom>
          <a:solidFill>
            <a:srgbClr val="009DD9">
              <a:alpha val="6274"/>
            </a:srgbClr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901158" y="1792932"/>
            <a:ext cx="75792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i="0" lang="en" sz="18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Presented By: Nikhil Zachariah</a:t>
            </a:r>
            <a:endParaRPr b="1" i="0" sz="1800" u="none" cap="none" strike="noStrike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/>
          <p:nvPr>
            <p:ph type="title"/>
          </p:nvPr>
        </p:nvSpPr>
        <p:spPr>
          <a:xfrm>
            <a:off x="482327" y="198773"/>
            <a:ext cx="6383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Week 2    8-12 Apr 2024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8918721" y="4897409"/>
            <a:ext cx="1641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58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236AB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482325" y="1207625"/>
            <a:ext cx="6257700" cy="3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Key learnings:</a:t>
            </a:r>
            <a:endParaRPr b="1" i="0" sz="1800" u="none" cap="none" strike="noStrike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 Skills &amp; Agile Training</a:t>
            </a:r>
            <a:br>
              <a:rPr b="0" i="0" lang="en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Studied WebDriverIO and Setup Cucumber </a:t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Automated login process of a test site and tested landing page</a:t>
            </a:r>
            <a:br>
              <a:rPr b="0" i="0" lang="en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Automated searching for a product and adding to cart in Amazon</a:t>
            </a:r>
            <a:br>
              <a:rPr b="0" i="0" lang="en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Automated the sign up process of a website by providing many types of details</a:t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Started Udemy course which enabled a structured understanding of Automation</a:t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b8590c419_0_0"/>
          <p:cNvSpPr txBox="1"/>
          <p:nvPr>
            <p:ph type="title"/>
          </p:nvPr>
        </p:nvSpPr>
        <p:spPr>
          <a:xfrm>
            <a:off x="409589" y="166994"/>
            <a:ext cx="676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0" name="Google Shape;160;g2cb8590c419_0_0"/>
          <p:cNvSpPr txBox="1"/>
          <p:nvPr>
            <p:ph idx="1" type="body"/>
          </p:nvPr>
        </p:nvSpPr>
        <p:spPr>
          <a:xfrm>
            <a:off x="587986" y="1307175"/>
            <a:ext cx="712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b="0" lang="en"/>
              <a:t>https://drive.google.com/file/d/1BIpmLWFNRC0jnRR8kPU9vq1-HdbB8xb6/view?usp=drive_link</a:t>
            </a:r>
            <a:endParaRPr b="0"/>
          </a:p>
        </p:txBody>
      </p:sp>
      <p:sp>
        <p:nvSpPr>
          <p:cNvPr id="161" name="Google Shape;161;g2cb8590c419_0_0"/>
          <p:cNvSpPr txBox="1"/>
          <p:nvPr>
            <p:ph idx="1" type="body"/>
          </p:nvPr>
        </p:nvSpPr>
        <p:spPr>
          <a:xfrm>
            <a:off x="587986" y="2531275"/>
            <a:ext cx="712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b="0" lang="en"/>
              <a:t>https://drive.google.com/file/d/1BLz-WxVpgHGaf7BFVWGU5AUewLSu55Yf/view?usp=drive_link</a:t>
            </a:r>
            <a:endParaRPr b="0"/>
          </a:p>
        </p:txBody>
      </p:sp>
      <p:sp>
        <p:nvSpPr>
          <p:cNvPr id="162" name="Google Shape;162;g2cb8590c419_0_0"/>
          <p:cNvSpPr txBox="1"/>
          <p:nvPr>
            <p:ph idx="1" type="body"/>
          </p:nvPr>
        </p:nvSpPr>
        <p:spPr>
          <a:xfrm>
            <a:off x="624936" y="3614925"/>
            <a:ext cx="712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b="0"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https://drive.google.com/file/d/1BLSg5AATMB2Ga67zL0NlGL6kuztNBtxW/view?usp=drive_link</a:t>
            </a:r>
            <a:br>
              <a:rPr lang="en"/>
            </a:br>
            <a:br>
              <a:rPr lang="en"/>
            </a:br>
            <a:r>
              <a:rPr b="0" i="1" lang="en"/>
              <a:t>Code</a:t>
            </a:r>
            <a:r>
              <a:rPr b="0" lang="en"/>
              <a:t>: </a:t>
            </a:r>
            <a:r>
              <a:rPr b="0" lang="en" sz="900"/>
              <a:t>https://drive.google.com/drive/folders/1NveNIOOcG7qxkNJ-iYhs1GINESuSIXxn?usp=drive_link</a:t>
            </a:r>
            <a:endParaRPr b="0" sz="900"/>
          </a:p>
        </p:txBody>
      </p:sp>
      <p:sp>
        <p:nvSpPr>
          <p:cNvPr id="163" name="Google Shape;163;g2cb8590c419_0_0"/>
          <p:cNvSpPr txBox="1"/>
          <p:nvPr/>
        </p:nvSpPr>
        <p:spPr>
          <a:xfrm>
            <a:off x="487725" y="960700"/>
            <a:ext cx="21579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Login</a:t>
            </a:r>
            <a:endParaRPr b="1" i="0" sz="13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g2cb8590c419_0_0"/>
          <p:cNvSpPr txBox="1"/>
          <p:nvPr/>
        </p:nvSpPr>
        <p:spPr>
          <a:xfrm>
            <a:off x="487725" y="2155100"/>
            <a:ext cx="21579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Amazon add to cart </a:t>
            </a:r>
            <a:endParaRPr b="1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g2cb8590c419_0_0"/>
          <p:cNvSpPr txBox="1"/>
          <p:nvPr/>
        </p:nvSpPr>
        <p:spPr>
          <a:xfrm>
            <a:off x="487725" y="3097363"/>
            <a:ext cx="21579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Sign Up</a:t>
            </a:r>
            <a:endParaRPr b="1" i="0" sz="13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"/>
          <p:cNvPicPr preferRelativeResize="0"/>
          <p:nvPr/>
        </p:nvPicPr>
        <p:blipFill rotWithShape="1">
          <a:blip r:embed="rId3">
            <a:alphaModFix/>
          </a:blip>
          <a:srcRect b="0" l="0" r="3660" t="46268"/>
          <a:stretch/>
        </p:blipFill>
        <p:spPr>
          <a:xfrm>
            <a:off x="0" y="1126"/>
            <a:ext cx="9149777" cy="353558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"/>
          <p:cNvSpPr txBox="1"/>
          <p:nvPr/>
        </p:nvSpPr>
        <p:spPr>
          <a:xfrm>
            <a:off x="3854993" y="4838806"/>
            <a:ext cx="17979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Private and Confidential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"/>
          <p:cNvSpPr/>
          <p:nvPr/>
        </p:nvSpPr>
        <p:spPr>
          <a:xfrm>
            <a:off x="0" y="2445577"/>
            <a:ext cx="9149700" cy="27003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54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3" name="Google Shape;17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675" y="188708"/>
            <a:ext cx="1492928" cy="64196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"/>
          <p:cNvSpPr/>
          <p:nvPr/>
        </p:nvSpPr>
        <p:spPr>
          <a:xfrm>
            <a:off x="108171" y="4317593"/>
            <a:ext cx="740992" cy="740992"/>
          </a:xfrm>
          <a:custGeom>
            <a:rect b="b" l="l" r="r" t="t"/>
            <a:pathLst>
              <a:path extrusionOk="0" h="1840974" w="1840974">
                <a:moveTo>
                  <a:pt x="671015" y="447374"/>
                </a:moveTo>
                <a:cubicBezTo>
                  <a:pt x="547501" y="447374"/>
                  <a:pt x="447374" y="547501"/>
                  <a:pt x="447374" y="671015"/>
                </a:cubicBezTo>
                <a:lnTo>
                  <a:pt x="447374" y="1169960"/>
                </a:lnTo>
                <a:cubicBezTo>
                  <a:pt x="447374" y="1293474"/>
                  <a:pt x="547501" y="1393601"/>
                  <a:pt x="671015" y="1393601"/>
                </a:cubicBezTo>
                <a:lnTo>
                  <a:pt x="1169960" y="1393601"/>
                </a:lnTo>
                <a:cubicBezTo>
                  <a:pt x="1293474" y="1393601"/>
                  <a:pt x="1393601" y="1293474"/>
                  <a:pt x="1393601" y="1169960"/>
                </a:cubicBezTo>
                <a:lnTo>
                  <a:pt x="1393601" y="671015"/>
                </a:lnTo>
                <a:cubicBezTo>
                  <a:pt x="1393601" y="547501"/>
                  <a:pt x="1293474" y="447374"/>
                  <a:pt x="1169960" y="447374"/>
                </a:cubicBezTo>
                <a:close/>
                <a:moveTo>
                  <a:pt x="475284" y="0"/>
                </a:moveTo>
                <a:lnTo>
                  <a:pt x="1365690" y="0"/>
                </a:lnTo>
                <a:cubicBezTo>
                  <a:pt x="1628182" y="0"/>
                  <a:pt x="1840974" y="212792"/>
                  <a:pt x="1840974" y="475284"/>
                </a:cubicBezTo>
                <a:lnTo>
                  <a:pt x="1840974" y="1365690"/>
                </a:lnTo>
                <a:cubicBezTo>
                  <a:pt x="1840974" y="1628182"/>
                  <a:pt x="1628182" y="1840974"/>
                  <a:pt x="1365690" y="1840974"/>
                </a:cubicBezTo>
                <a:lnTo>
                  <a:pt x="475284" y="1840974"/>
                </a:lnTo>
                <a:cubicBezTo>
                  <a:pt x="212792" y="1840974"/>
                  <a:pt x="0" y="1628182"/>
                  <a:pt x="0" y="1365690"/>
                </a:cubicBezTo>
                <a:lnTo>
                  <a:pt x="0" y="475284"/>
                </a:lnTo>
                <a:cubicBezTo>
                  <a:pt x="0" y="212792"/>
                  <a:pt x="212792" y="0"/>
                  <a:pt x="475284" y="0"/>
                </a:cubicBezTo>
                <a:close/>
              </a:path>
            </a:pathLst>
          </a:custGeom>
          <a:solidFill>
            <a:srgbClr val="009DD9">
              <a:alpha val="12549"/>
            </a:srgbClr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3"/>
          <p:cNvSpPr/>
          <p:nvPr/>
        </p:nvSpPr>
        <p:spPr>
          <a:xfrm>
            <a:off x="633011" y="3937051"/>
            <a:ext cx="584509" cy="566100"/>
          </a:xfrm>
          <a:custGeom>
            <a:rect b="b" l="l" r="r" t="t"/>
            <a:pathLst>
              <a:path extrusionOk="0" h="1840974" w="1840974">
                <a:moveTo>
                  <a:pt x="671015" y="447374"/>
                </a:moveTo>
                <a:cubicBezTo>
                  <a:pt x="547501" y="447374"/>
                  <a:pt x="447374" y="547501"/>
                  <a:pt x="447374" y="671015"/>
                </a:cubicBezTo>
                <a:lnTo>
                  <a:pt x="447374" y="1169960"/>
                </a:lnTo>
                <a:cubicBezTo>
                  <a:pt x="447374" y="1293474"/>
                  <a:pt x="547501" y="1393601"/>
                  <a:pt x="671015" y="1393601"/>
                </a:cubicBezTo>
                <a:lnTo>
                  <a:pt x="1169960" y="1393601"/>
                </a:lnTo>
                <a:cubicBezTo>
                  <a:pt x="1293474" y="1393601"/>
                  <a:pt x="1393601" y="1293474"/>
                  <a:pt x="1393601" y="1169960"/>
                </a:cubicBezTo>
                <a:lnTo>
                  <a:pt x="1393601" y="671015"/>
                </a:lnTo>
                <a:cubicBezTo>
                  <a:pt x="1393601" y="547501"/>
                  <a:pt x="1293474" y="447374"/>
                  <a:pt x="1169960" y="447374"/>
                </a:cubicBezTo>
                <a:close/>
                <a:moveTo>
                  <a:pt x="475284" y="0"/>
                </a:moveTo>
                <a:lnTo>
                  <a:pt x="1365690" y="0"/>
                </a:lnTo>
                <a:cubicBezTo>
                  <a:pt x="1628182" y="0"/>
                  <a:pt x="1840974" y="212792"/>
                  <a:pt x="1840974" y="475284"/>
                </a:cubicBezTo>
                <a:lnTo>
                  <a:pt x="1840974" y="1365690"/>
                </a:lnTo>
                <a:cubicBezTo>
                  <a:pt x="1840974" y="1628182"/>
                  <a:pt x="1628182" y="1840974"/>
                  <a:pt x="1365690" y="1840974"/>
                </a:cubicBezTo>
                <a:lnTo>
                  <a:pt x="475284" y="1840974"/>
                </a:lnTo>
                <a:cubicBezTo>
                  <a:pt x="212792" y="1840974"/>
                  <a:pt x="0" y="1628182"/>
                  <a:pt x="0" y="1365690"/>
                </a:cubicBezTo>
                <a:lnTo>
                  <a:pt x="0" y="475284"/>
                </a:lnTo>
                <a:cubicBezTo>
                  <a:pt x="0" y="212792"/>
                  <a:pt x="212792" y="0"/>
                  <a:pt x="475284" y="0"/>
                </a:cubicBezTo>
                <a:close/>
              </a:path>
            </a:pathLst>
          </a:custGeom>
          <a:solidFill>
            <a:srgbClr val="009DD9">
              <a:alpha val="5098"/>
            </a:srgbClr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3"/>
          <p:cNvSpPr/>
          <p:nvPr/>
        </p:nvSpPr>
        <p:spPr>
          <a:xfrm rot="10800000">
            <a:off x="8211500" y="190799"/>
            <a:ext cx="740992" cy="740992"/>
          </a:xfrm>
          <a:custGeom>
            <a:rect b="b" l="l" r="r" t="t"/>
            <a:pathLst>
              <a:path extrusionOk="0" h="1840974" w="1840974">
                <a:moveTo>
                  <a:pt x="671015" y="447374"/>
                </a:moveTo>
                <a:cubicBezTo>
                  <a:pt x="547501" y="447374"/>
                  <a:pt x="447374" y="547501"/>
                  <a:pt x="447374" y="671015"/>
                </a:cubicBezTo>
                <a:lnTo>
                  <a:pt x="447374" y="1169960"/>
                </a:lnTo>
                <a:cubicBezTo>
                  <a:pt x="447374" y="1293474"/>
                  <a:pt x="547501" y="1393601"/>
                  <a:pt x="671015" y="1393601"/>
                </a:cubicBezTo>
                <a:lnTo>
                  <a:pt x="1169960" y="1393601"/>
                </a:lnTo>
                <a:cubicBezTo>
                  <a:pt x="1293474" y="1393601"/>
                  <a:pt x="1393601" y="1293474"/>
                  <a:pt x="1393601" y="1169960"/>
                </a:cubicBezTo>
                <a:lnTo>
                  <a:pt x="1393601" y="671015"/>
                </a:lnTo>
                <a:cubicBezTo>
                  <a:pt x="1393601" y="547501"/>
                  <a:pt x="1293474" y="447374"/>
                  <a:pt x="1169960" y="447374"/>
                </a:cubicBezTo>
                <a:close/>
                <a:moveTo>
                  <a:pt x="475284" y="0"/>
                </a:moveTo>
                <a:lnTo>
                  <a:pt x="1365690" y="0"/>
                </a:lnTo>
                <a:cubicBezTo>
                  <a:pt x="1628182" y="0"/>
                  <a:pt x="1840974" y="212792"/>
                  <a:pt x="1840974" y="475284"/>
                </a:cubicBezTo>
                <a:lnTo>
                  <a:pt x="1840974" y="1365690"/>
                </a:lnTo>
                <a:cubicBezTo>
                  <a:pt x="1840974" y="1628182"/>
                  <a:pt x="1628182" y="1840974"/>
                  <a:pt x="1365690" y="1840974"/>
                </a:cubicBezTo>
                <a:lnTo>
                  <a:pt x="475284" y="1840974"/>
                </a:lnTo>
                <a:cubicBezTo>
                  <a:pt x="212792" y="1840974"/>
                  <a:pt x="0" y="1628182"/>
                  <a:pt x="0" y="1365690"/>
                </a:cubicBezTo>
                <a:lnTo>
                  <a:pt x="0" y="475284"/>
                </a:lnTo>
                <a:cubicBezTo>
                  <a:pt x="0" y="212792"/>
                  <a:pt x="212792" y="0"/>
                  <a:pt x="475284" y="0"/>
                </a:cubicBezTo>
                <a:close/>
              </a:path>
            </a:pathLst>
          </a:custGeom>
          <a:solidFill>
            <a:srgbClr val="009DD9">
              <a:alpha val="12549"/>
            </a:srgbClr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3"/>
          <p:cNvSpPr/>
          <p:nvPr/>
        </p:nvSpPr>
        <p:spPr>
          <a:xfrm rot="10800000">
            <a:off x="7843143" y="746235"/>
            <a:ext cx="584509" cy="566100"/>
          </a:xfrm>
          <a:custGeom>
            <a:rect b="b" l="l" r="r" t="t"/>
            <a:pathLst>
              <a:path extrusionOk="0" h="1840974" w="1840974">
                <a:moveTo>
                  <a:pt x="671015" y="447374"/>
                </a:moveTo>
                <a:cubicBezTo>
                  <a:pt x="547501" y="447374"/>
                  <a:pt x="447374" y="547501"/>
                  <a:pt x="447374" y="671015"/>
                </a:cubicBezTo>
                <a:lnTo>
                  <a:pt x="447374" y="1169960"/>
                </a:lnTo>
                <a:cubicBezTo>
                  <a:pt x="447374" y="1293474"/>
                  <a:pt x="547501" y="1393601"/>
                  <a:pt x="671015" y="1393601"/>
                </a:cubicBezTo>
                <a:lnTo>
                  <a:pt x="1169960" y="1393601"/>
                </a:lnTo>
                <a:cubicBezTo>
                  <a:pt x="1293474" y="1393601"/>
                  <a:pt x="1393601" y="1293474"/>
                  <a:pt x="1393601" y="1169960"/>
                </a:cubicBezTo>
                <a:lnTo>
                  <a:pt x="1393601" y="671015"/>
                </a:lnTo>
                <a:cubicBezTo>
                  <a:pt x="1393601" y="547501"/>
                  <a:pt x="1293474" y="447374"/>
                  <a:pt x="1169960" y="447374"/>
                </a:cubicBezTo>
                <a:close/>
                <a:moveTo>
                  <a:pt x="475284" y="0"/>
                </a:moveTo>
                <a:lnTo>
                  <a:pt x="1365690" y="0"/>
                </a:lnTo>
                <a:cubicBezTo>
                  <a:pt x="1628182" y="0"/>
                  <a:pt x="1840974" y="212792"/>
                  <a:pt x="1840974" y="475284"/>
                </a:cubicBezTo>
                <a:lnTo>
                  <a:pt x="1840974" y="1365690"/>
                </a:lnTo>
                <a:cubicBezTo>
                  <a:pt x="1840974" y="1628182"/>
                  <a:pt x="1628182" y="1840974"/>
                  <a:pt x="1365690" y="1840974"/>
                </a:cubicBezTo>
                <a:lnTo>
                  <a:pt x="475284" y="1840974"/>
                </a:lnTo>
                <a:cubicBezTo>
                  <a:pt x="212792" y="1840974"/>
                  <a:pt x="0" y="1628182"/>
                  <a:pt x="0" y="1365690"/>
                </a:cubicBezTo>
                <a:lnTo>
                  <a:pt x="0" y="475284"/>
                </a:lnTo>
                <a:cubicBezTo>
                  <a:pt x="0" y="212792"/>
                  <a:pt x="212792" y="0"/>
                  <a:pt x="475284" y="0"/>
                </a:cubicBezTo>
                <a:close/>
              </a:path>
            </a:pathLst>
          </a:custGeom>
          <a:solidFill>
            <a:srgbClr val="009DD9">
              <a:alpha val="5098"/>
            </a:srgbClr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78" name="Google Shape;178;p3"/>
          <p:cNvCxnSpPr/>
          <p:nvPr/>
        </p:nvCxnSpPr>
        <p:spPr>
          <a:xfrm>
            <a:off x="0" y="2445577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9" name="Google Shape;179;p3"/>
          <p:cNvGrpSpPr/>
          <p:nvPr/>
        </p:nvGrpSpPr>
        <p:grpSpPr>
          <a:xfrm>
            <a:off x="745220" y="3491115"/>
            <a:ext cx="7658495" cy="713854"/>
            <a:chOff x="4480599" y="10127657"/>
            <a:chExt cx="16839259" cy="1569600"/>
          </a:xfrm>
        </p:grpSpPr>
        <p:sp>
          <p:nvSpPr>
            <p:cNvPr id="180" name="Google Shape;180;p3"/>
            <p:cNvSpPr/>
            <p:nvPr/>
          </p:nvSpPr>
          <p:spPr>
            <a:xfrm>
              <a:off x="4480599" y="10127657"/>
              <a:ext cx="75861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775" lIns="41575" spcFirstLastPara="1" rIns="41575" wrap="square" tIns="207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1" i="0" lang="en" sz="13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USA</a:t>
              </a:r>
              <a:endParaRPr b="1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1" i="0" lang="en" sz="1100" u="none" cap="none" strike="noStrike">
                  <a:solidFill>
                    <a:srgbClr val="24406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People10 Technologies Inc</a:t>
              </a:r>
              <a:endParaRPr b="1" i="0" sz="1100" u="none" cap="none" strike="noStrike">
                <a:solidFill>
                  <a:srgbClr val="24406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0" i="0" lang="en" sz="1000" u="none" cap="none" strike="noStrike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Floor 28, 85 Broad Street, </a:t>
              </a:r>
              <a:endParaRPr b="0" i="0" sz="1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0" i="0" lang="en" sz="1000" u="none" cap="none" strike="noStrike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NY, 10004</a:t>
              </a:r>
              <a:endParaRPr b="0" i="0" sz="1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81" name="Google Shape;181;p3"/>
            <p:cNvCxnSpPr/>
            <p:nvPr/>
          </p:nvCxnSpPr>
          <p:spPr>
            <a:xfrm>
              <a:off x="12230100" y="10756232"/>
              <a:ext cx="0" cy="900300"/>
            </a:xfrm>
            <a:prstGeom prst="straightConnector1">
              <a:avLst/>
            </a:prstGeom>
            <a:noFill/>
            <a:ln cap="flat" cmpd="sng" w="57150">
              <a:solidFill>
                <a:srgbClr val="057AA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2" name="Google Shape;182;p3"/>
            <p:cNvSpPr/>
            <p:nvPr/>
          </p:nvSpPr>
          <p:spPr>
            <a:xfrm>
              <a:off x="12417658" y="10127657"/>
              <a:ext cx="8902200" cy="15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775" lIns="41575" spcFirstLastPara="1" rIns="41575" wrap="square" tIns="20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1" i="0" lang="en" sz="13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India</a:t>
              </a:r>
              <a:endParaRPr b="1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1" i="0" lang="en" sz="1100" u="none" cap="none" strike="noStrike">
                  <a:solidFill>
                    <a:srgbClr val="24406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People10 Technosoft Private Limited</a:t>
              </a:r>
              <a:endParaRPr b="1" i="0" sz="1100" u="none" cap="none" strike="noStrike">
                <a:solidFill>
                  <a:srgbClr val="24406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0" i="0" lang="en" sz="1000" u="none" cap="none" strike="noStrike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Floor 8, Block A, Gopalan Global Axis SEZ, </a:t>
              </a:r>
              <a:endParaRPr b="0" i="0" sz="1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0" i="0" lang="en" sz="1000" u="none" cap="none" strike="noStrike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#152 EPIP Zone, Whitefield, </a:t>
              </a:r>
              <a:endParaRPr b="0" i="0" sz="1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0" i="0" lang="en" sz="1000" u="none" cap="none" strike="noStrike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Bangalore 560066 (India)</a:t>
              </a:r>
              <a:endParaRPr b="0" i="0" sz="1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83" name="Google Shape;183;p3"/>
          <p:cNvGrpSpPr/>
          <p:nvPr/>
        </p:nvGrpSpPr>
        <p:grpSpPr>
          <a:xfrm>
            <a:off x="2523946" y="4507212"/>
            <a:ext cx="3492033" cy="415869"/>
            <a:chOff x="6200295" y="9840281"/>
            <a:chExt cx="7678174" cy="914400"/>
          </a:xfrm>
        </p:grpSpPr>
        <p:pic>
          <p:nvPicPr>
            <p:cNvPr id="184" name="Google Shape;184;p3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05805" y="984028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3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553050" y="984028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3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200295" y="984028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0258560" y="984028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3">
              <a:hlinkClick r:id="rId13"/>
            </p:cNvPr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1611316" y="984028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3">
              <a:hlinkClick r:id="rId15"/>
            </p:cNvPr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2964069" y="984028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0" name="Google Shape;190;p3"/>
          <p:cNvSpPr txBox="1"/>
          <p:nvPr/>
        </p:nvSpPr>
        <p:spPr>
          <a:xfrm>
            <a:off x="3660054" y="2786338"/>
            <a:ext cx="12690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