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72" r:id="rId2"/>
    <p:sldId id="256" r:id="rId3"/>
    <p:sldId id="257" r:id="rId4"/>
    <p:sldId id="270" r:id="rId5"/>
    <p:sldId id="281" r:id="rId6"/>
    <p:sldId id="259" r:id="rId7"/>
    <p:sldId id="287" r:id="rId8"/>
    <p:sldId id="279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E2C387-D403-4A7C-BFAD-B9B65DDB506B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7196E2-EFBB-4EC8-8809-F9338E3B3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0"/>
            <a:ext cx="8229600" cy="2544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Online Voting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4572000"/>
            <a:ext cx="51054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Nireeksha(01FB17ECS721)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Neha B Garg(01FB16ECS224)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Komala</a:t>
            </a:r>
            <a:r>
              <a:rPr lang="en-US" dirty="0" smtClean="0">
                <a:solidFill>
                  <a:schemeClr val="bg1"/>
                </a:solidFill>
              </a:rPr>
              <a:t> V(01FB17ECS716)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D:\New folder\Screenshot (88).png"/>
          <p:cNvPicPr>
            <a:picLocks noChangeAspect="1" noChangeArrowheads="1"/>
          </p:cNvPicPr>
          <p:nvPr/>
        </p:nvPicPr>
        <p:blipFill>
          <a:blip r:embed="rId2" cstate="print"/>
          <a:srcRect l="9136" t="10000" r="10542" b="8750"/>
          <a:stretch>
            <a:fillRect/>
          </a:stretch>
        </p:blipFill>
        <p:spPr bwMode="auto">
          <a:xfrm>
            <a:off x="762000" y="1934078"/>
            <a:ext cx="3886200" cy="2210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Tools</a:t>
            </a:r>
          </a:p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odules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Enhancement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is a electronic voting.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is a remote e-voting via the internet. So also called as i-voting.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E-voting provides full-function online voting.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67840"/>
            <a:ext cx="8229600" cy="4709160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Languages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Php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u="sng" dirty="0">
                <a:solidFill>
                  <a:schemeClr val="bg1"/>
                </a:solidFill>
              </a:rPr>
              <a:t>Database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Mysql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u="sng" dirty="0">
                <a:solidFill>
                  <a:schemeClr val="bg1"/>
                </a:solidFill>
              </a:rPr>
              <a:t>Server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XAmpp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Modules: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D:\Screenshot (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433" t="22500" r="24597" b="10000"/>
          <a:stretch>
            <a:fillRect/>
          </a:stretch>
        </p:blipFill>
        <p:spPr bwMode="auto">
          <a:xfrm>
            <a:off x="1524000" y="2286000"/>
            <a:ext cx="6050873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81000"/>
            <a:ext cx="8229600" cy="516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Admin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Admin monitors the whole online voting system.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add new admins.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Check poll results.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User(voter)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User can view the polls and vote for any candidate.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update user profile.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Enhancement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4248"/>
            <a:ext cx="7467600" cy="487375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Adding the Biometric security.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Making it an complete mobile application.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Bringing up the whole voting process to online.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Providing more security using OTP and mobile notifications.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Integrating social network service.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Screenshots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D:\New folder\Screenshot (3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7818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Thank </a:t>
            </a:r>
            <a:r>
              <a:rPr lang="en-US" smtClean="0">
                <a:solidFill>
                  <a:schemeClr val="bg1"/>
                </a:solidFill>
              </a:rPr>
              <a:t>you..!!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597</TotalTime>
  <Words>136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Oriel</vt:lpstr>
      <vt:lpstr>Online Voting System</vt:lpstr>
      <vt:lpstr>Contents:</vt:lpstr>
      <vt:lpstr>Introduction </vt:lpstr>
      <vt:lpstr>tools:</vt:lpstr>
      <vt:lpstr>Modules:</vt:lpstr>
      <vt:lpstr>PowerPoint Presentation</vt:lpstr>
      <vt:lpstr>Future Enhancement</vt:lpstr>
      <vt:lpstr>Screenshots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Contents:</dc:title>
  <dc:creator>admin</dc:creator>
  <cp:lastModifiedBy>User</cp:lastModifiedBy>
  <cp:revision>111</cp:revision>
  <dcterms:created xsi:type="dcterms:W3CDTF">2017-03-23T14:34:45Z</dcterms:created>
  <dcterms:modified xsi:type="dcterms:W3CDTF">2017-11-29T15:31:36Z</dcterms:modified>
</cp:coreProperties>
</file>