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59" r:id="rId6"/>
    <p:sldId id="260" r:id="rId7"/>
    <p:sldId id="269" r:id="rId8"/>
    <p:sldId id="266" r:id="rId9"/>
    <p:sldId id="268" r:id="rId10"/>
    <p:sldId id="267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kshayMehta78/Pace-connect" TargetMode="External"/><Relationship Id="rId1" Type="http://schemas.openxmlformats.org/officeDocument/2006/relationships/hyperlink" Target="https://paceconnect.atlassian.net/secure/RapidBoard.jspa?rapidView=1&amp;projectKey=PC&amp;view=planning&amp;selectedIssue=PC-6&amp;selectedEpic=PC-1" TargetMode="External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paceconnect.atlassian.net/secure/RapidBoard.jspa?rapidView=1&amp;projectKey=PC&amp;view=planning&amp;selectedIssue=PC-6&amp;selectedEpic=PC-1" TargetMode="External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hyperlink" Target="https://github.com/AkshayMehta78/Pace-connect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D59CC-DD78-4FAA-A15A-93EB2571B2E2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CF3EA2-F61F-481D-81DD-5553269E4B63}">
      <dgm:prSet/>
      <dgm:spPr/>
      <dgm:t>
        <a:bodyPr/>
        <a:lstStyle/>
        <a:p>
          <a:r>
            <a:rPr lang="en-US"/>
            <a:t>NIKHITA PATIL</a:t>
          </a:r>
        </a:p>
      </dgm:t>
    </dgm:pt>
    <dgm:pt modelId="{E4155CEC-2C98-4E39-AA6C-BCE809D750B8}" type="parTrans" cxnId="{7AB754C1-92D5-49FB-B0AB-B55E01BDE556}">
      <dgm:prSet/>
      <dgm:spPr/>
      <dgm:t>
        <a:bodyPr/>
        <a:lstStyle/>
        <a:p>
          <a:endParaRPr lang="en-US"/>
        </a:p>
      </dgm:t>
    </dgm:pt>
    <dgm:pt modelId="{D7453E5F-5D03-436D-AE3A-55D7F1ECCA44}" type="sibTrans" cxnId="{7AB754C1-92D5-49FB-B0AB-B55E01BDE556}">
      <dgm:prSet/>
      <dgm:spPr/>
      <dgm:t>
        <a:bodyPr/>
        <a:lstStyle/>
        <a:p>
          <a:endParaRPr lang="en-US"/>
        </a:p>
      </dgm:t>
    </dgm:pt>
    <dgm:pt modelId="{CC89FDD6-4DA8-4BCA-AF05-FD5B4996C206}">
      <dgm:prSet/>
      <dgm:spPr/>
      <dgm:t>
        <a:bodyPr/>
        <a:lstStyle/>
        <a:p>
          <a:r>
            <a:rPr lang="en-US" dirty="0"/>
            <a:t>SONAL SAHU</a:t>
          </a:r>
        </a:p>
      </dgm:t>
    </dgm:pt>
    <dgm:pt modelId="{9BE12562-2D42-44BF-8E46-B52B83FD19BD}" type="parTrans" cxnId="{D65E17E1-73E4-4473-9AEE-E06B8B64C0CD}">
      <dgm:prSet/>
      <dgm:spPr/>
      <dgm:t>
        <a:bodyPr/>
        <a:lstStyle/>
        <a:p>
          <a:endParaRPr lang="en-US"/>
        </a:p>
      </dgm:t>
    </dgm:pt>
    <dgm:pt modelId="{8B26E77E-35F1-4E91-B99D-AF4F764F7C7F}" type="sibTrans" cxnId="{D65E17E1-73E4-4473-9AEE-E06B8B64C0CD}">
      <dgm:prSet/>
      <dgm:spPr/>
      <dgm:t>
        <a:bodyPr/>
        <a:lstStyle/>
        <a:p>
          <a:endParaRPr lang="en-US"/>
        </a:p>
      </dgm:t>
    </dgm:pt>
    <dgm:pt modelId="{9DE56309-772C-4683-A6D8-0F66E164B41E}">
      <dgm:prSet/>
      <dgm:spPr/>
      <dgm:t>
        <a:bodyPr/>
        <a:lstStyle/>
        <a:p>
          <a:r>
            <a:rPr lang="en-US"/>
            <a:t>MABLE MACWAN</a:t>
          </a:r>
        </a:p>
      </dgm:t>
    </dgm:pt>
    <dgm:pt modelId="{10D0B42F-6DC5-4301-BF57-B29AA00F8F99}" type="parTrans" cxnId="{184AADE6-C3D6-482B-B098-BDA8BF0ADD29}">
      <dgm:prSet/>
      <dgm:spPr/>
      <dgm:t>
        <a:bodyPr/>
        <a:lstStyle/>
        <a:p>
          <a:endParaRPr lang="en-US"/>
        </a:p>
      </dgm:t>
    </dgm:pt>
    <dgm:pt modelId="{08BB6A38-F5DD-49F6-93A3-E47BED84FCAF}" type="sibTrans" cxnId="{184AADE6-C3D6-482B-B098-BDA8BF0ADD29}">
      <dgm:prSet/>
      <dgm:spPr/>
      <dgm:t>
        <a:bodyPr/>
        <a:lstStyle/>
        <a:p>
          <a:endParaRPr lang="en-US"/>
        </a:p>
      </dgm:t>
    </dgm:pt>
    <dgm:pt modelId="{8E91B791-962B-4583-BF8E-95AD64A3281A}">
      <dgm:prSet/>
      <dgm:spPr/>
      <dgm:t>
        <a:bodyPr/>
        <a:lstStyle/>
        <a:p>
          <a:r>
            <a:rPr lang="en-US" dirty="0"/>
            <a:t>DRASHTI PATEL</a:t>
          </a:r>
        </a:p>
      </dgm:t>
    </dgm:pt>
    <dgm:pt modelId="{D03827CF-FE54-4430-9DFE-407CFFCDEE43}" type="parTrans" cxnId="{95FAF2F3-E4E4-416E-A593-6D363115DDEE}">
      <dgm:prSet/>
      <dgm:spPr/>
      <dgm:t>
        <a:bodyPr/>
        <a:lstStyle/>
        <a:p>
          <a:endParaRPr lang="en-US"/>
        </a:p>
      </dgm:t>
    </dgm:pt>
    <dgm:pt modelId="{564144D2-9C17-4223-9F94-2429AEC66E24}" type="sibTrans" cxnId="{95FAF2F3-E4E4-416E-A593-6D363115DDEE}">
      <dgm:prSet/>
      <dgm:spPr/>
      <dgm:t>
        <a:bodyPr/>
        <a:lstStyle/>
        <a:p>
          <a:endParaRPr lang="en-US"/>
        </a:p>
      </dgm:t>
    </dgm:pt>
    <dgm:pt modelId="{3955C773-2752-4A43-B9FF-9699CABCDC59}">
      <dgm:prSet/>
      <dgm:spPr/>
      <dgm:t>
        <a:bodyPr/>
        <a:lstStyle/>
        <a:p>
          <a:r>
            <a:rPr lang="en-US"/>
            <a:t>AKSHAY MEHTA</a:t>
          </a:r>
        </a:p>
      </dgm:t>
    </dgm:pt>
    <dgm:pt modelId="{EA05FAA9-10CA-4951-AE92-A77063773453}" type="parTrans" cxnId="{16634268-6213-4748-AE6A-0959CB51074F}">
      <dgm:prSet/>
      <dgm:spPr/>
      <dgm:t>
        <a:bodyPr/>
        <a:lstStyle/>
        <a:p>
          <a:endParaRPr lang="en-US"/>
        </a:p>
      </dgm:t>
    </dgm:pt>
    <dgm:pt modelId="{26429943-B12D-4C60-A92C-09976405B90E}" type="sibTrans" cxnId="{16634268-6213-4748-AE6A-0959CB51074F}">
      <dgm:prSet/>
      <dgm:spPr/>
      <dgm:t>
        <a:bodyPr/>
        <a:lstStyle/>
        <a:p>
          <a:endParaRPr lang="en-US"/>
        </a:p>
      </dgm:t>
    </dgm:pt>
    <dgm:pt modelId="{1D6482D5-3AB2-41E0-8E2A-1140B2C4FF91}">
      <dgm:prSet/>
      <dgm:spPr/>
      <dgm:t>
        <a:bodyPr/>
        <a:lstStyle/>
        <a:p>
          <a:r>
            <a:rPr lang="en-US"/>
            <a:t>SHARDUL VIRKAR</a:t>
          </a:r>
        </a:p>
      </dgm:t>
    </dgm:pt>
    <dgm:pt modelId="{93E629A2-E022-4C3D-A909-82E1DB99B2D8}" type="parTrans" cxnId="{FD2B1D5A-C1DC-493B-A0BD-08691B7BB3C9}">
      <dgm:prSet/>
      <dgm:spPr/>
      <dgm:t>
        <a:bodyPr/>
        <a:lstStyle/>
        <a:p>
          <a:endParaRPr lang="en-US"/>
        </a:p>
      </dgm:t>
    </dgm:pt>
    <dgm:pt modelId="{6D7599E7-3063-4621-8FFC-9C96560D2863}" type="sibTrans" cxnId="{FD2B1D5A-C1DC-493B-A0BD-08691B7BB3C9}">
      <dgm:prSet/>
      <dgm:spPr/>
      <dgm:t>
        <a:bodyPr/>
        <a:lstStyle/>
        <a:p>
          <a:endParaRPr lang="en-US"/>
        </a:p>
      </dgm:t>
    </dgm:pt>
    <dgm:pt modelId="{2BD36230-E310-4865-AFB5-C2101C64DDE2}" type="pres">
      <dgm:prSet presAssocID="{7DBD59CC-DD78-4FAA-A15A-93EB2571B2E2}" presName="Name0" presStyleCnt="0">
        <dgm:presLayoutVars>
          <dgm:dir/>
          <dgm:animLvl val="lvl"/>
          <dgm:resizeHandles val="exact"/>
        </dgm:presLayoutVars>
      </dgm:prSet>
      <dgm:spPr/>
    </dgm:pt>
    <dgm:pt modelId="{35A2C0AF-B8EA-476B-935B-81261136DE68}" type="pres">
      <dgm:prSet presAssocID="{77CF3EA2-F61F-481D-81DD-5553269E4B63}" presName="linNode" presStyleCnt="0"/>
      <dgm:spPr/>
    </dgm:pt>
    <dgm:pt modelId="{78B46C48-9736-458F-97CE-B18F88EAA0F4}" type="pres">
      <dgm:prSet presAssocID="{77CF3EA2-F61F-481D-81DD-5553269E4B63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7862B45D-8036-4304-8052-236DD59FD8B1}" type="pres">
      <dgm:prSet presAssocID="{D7453E5F-5D03-436D-AE3A-55D7F1ECCA44}" presName="sp" presStyleCnt="0"/>
      <dgm:spPr/>
    </dgm:pt>
    <dgm:pt modelId="{A4705CF2-4218-4306-A98F-E8BDE55CE6D6}" type="pres">
      <dgm:prSet presAssocID="{CC89FDD6-4DA8-4BCA-AF05-FD5B4996C206}" presName="linNode" presStyleCnt="0"/>
      <dgm:spPr/>
    </dgm:pt>
    <dgm:pt modelId="{B1583588-F7F8-4733-8A28-E51B3001E2C3}" type="pres">
      <dgm:prSet presAssocID="{CC89FDD6-4DA8-4BCA-AF05-FD5B4996C206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0D00E00E-7DD4-4CF2-BDC6-40B22374B995}" type="pres">
      <dgm:prSet presAssocID="{8B26E77E-35F1-4E91-B99D-AF4F764F7C7F}" presName="sp" presStyleCnt="0"/>
      <dgm:spPr/>
    </dgm:pt>
    <dgm:pt modelId="{0C7B2208-660B-482B-89AA-73554EC57CF9}" type="pres">
      <dgm:prSet presAssocID="{9DE56309-772C-4683-A6D8-0F66E164B41E}" presName="linNode" presStyleCnt="0"/>
      <dgm:spPr/>
    </dgm:pt>
    <dgm:pt modelId="{D5008F99-93F5-4BAE-8237-2C7790485C7F}" type="pres">
      <dgm:prSet presAssocID="{9DE56309-772C-4683-A6D8-0F66E164B41E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3E90BBE5-C9FD-4F5F-BE48-045C6AC133A9}" type="pres">
      <dgm:prSet presAssocID="{08BB6A38-F5DD-49F6-93A3-E47BED84FCAF}" presName="sp" presStyleCnt="0"/>
      <dgm:spPr/>
    </dgm:pt>
    <dgm:pt modelId="{96CA5132-59CF-4C8D-AB72-C8FC52FC38E2}" type="pres">
      <dgm:prSet presAssocID="{8E91B791-962B-4583-BF8E-95AD64A3281A}" presName="linNode" presStyleCnt="0"/>
      <dgm:spPr/>
    </dgm:pt>
    <dgm:pt modelId="{1A17572F-04BB-4837-9E3B-A967F41B277E}" type="pres">
      <dgm:prSet presAssocID="{8E91B791-962B-4583-BF8E-95AD64A3281A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E3507FC-CDA1-4B15-A1B3-24D7ACE53912}" type="pres">
      <dgm:prSet presAssocID="{564144D2-9C17-4223-9F94-2429AEC66E24}" presName="sp" presStyleCnt="0"/>
      <dgm:spPr/>
    </dgm:pt>
    <dgm:pt modelId="{F4D32C79-C7C6-4AD2-A1FD-4F19CAD818EC}" type="pres">
      <dgm:prSet presAssocID="{3955C773-2752-4A43-B9FF-9699CABCDC59}" presName="linNode" presStyleCnt="0"/>
      <dgm:spPr/>
    </dgm:pt>
    <dgm:pt modelId="{42F3BFFA-E545-43C5-B286-2F50331F84C0}" type="pres">
      <dgm:prSet presAssocID="{3955C773-2752-4A43-B9FF-9699CABCDC59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528D2A2-1BD9-448A-A04C-B2CEA6069A5D}" type="pres">
      <dgm:prSet presAssocID="{26429943-B12D-4C60-A92C-09976405B90E}" presName="sp" presStyleCnt="0"/>
      <dgm:spPr/>
    </dgm:pt>
    <dgm:pt modelId="{3B781D35-0BE0-43BE-9856-BFC702212313}" type="pres">
      <dgm:prSet presAssocID="{1D6482D5-3AB2-41E0-8E2A-1140B2C4FF91}" presName="linNode" presStyleCnt="0"/>
      <dgm:spPr/>
    </dgm:pt>
    <dgm:pt modelId="{750D867C-0841-4B81-A17C-6D2BC0F765DF}" type="pres">
      <dgm:prSet presAssocID="{1D6482D5-3AB2-41E0-8E2A-1140B2C4FF9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09215B2C-6A63-44DA-A2FA-285624015C56}" type="presOf" srcId="{9DE56309-772C-4683-A6D8-0F66E164B41E}" destId="{D5008F99-93F5-4BAE-8237-2C7790485C7F}" srcOrd="0" destOrd="0" presId="urn:microsoft.com/office/officeart/2005/8/layout/vList5"/>
    <dgm:cxn modelId="{16634268-6213-4748-AE6A-0959CB51074F}" srcId="{7DBD59CC-DD78-4FAA-A15A-93EB2571B2E2}" destId="{3955C773-2752-4A43-B9FF-9699CABCDC59}" srcOrd="4" destOrd="0" parTransId="{EA05FAA9-10CA-4951-AE92-A77063773453}" sibTransId="{26429943-B12D-4C60-A92C-09976405B90E}"/>
    <dgm:cxn modelId="{067E736B-7285-4830-B185-0E9283827FCC}" type="presOf" srcId="{8E91B791-962B-4583-BF8E-95AD64A3281A}" destId="{1A17572F-04BB-4837-9E3B-A967F41B277E}" srcOrd="0" destOrd="0" presId="urn:microsoft.com/office/officeart/2005/8/layout/vList5"/>
    <dgm:cxn modelId="{68E68356-F29B-448A-B7A4-99E5554D89D3}" type="presOf" srcId="{3955C773-2752-4A43-B9FF-9699CABCDC59}" destId="{42F3BFFA-E545-43C5-B286-2F50331F84C0}" srcOrd="0" destOrd="0" presId="urn:microsoft.com/office/officeart/2005/8/layout/vList5"/>
    <dgm:cxn modelId="{FD2B1D5A-C1DC-493B-A0BD-08691B7BB3C9}" srcId="{7DBD59CC-DD78-4FAA-A15A-93EB2571B2E2}" destId="{1D6482D5-3AB2-41E0-8E2A-1140B2C4FF91}" srcOrd="5" destOrd="0" parTransId="{93E629A2-E022-4C3D-A909-82E1DB99B2D8}" sibTransId="{6D7599E7-3063-4621-8FFC-9C96560D2863}"/>
    <dgm:cxn modelId="{7CB84989-5280-495C-A861-232686EE5F43}" type="presOf" srcId="{1D6482D5-3AB2-41E0-8E2A-1140B2C4FF91}" destId="{750D867C-0841-4B81-A17C-6D2BC0F765DF}" srcOrd="0" destOrd="0" presId="urn:microsoft.com/office/officeart/2005/8/layout/vList5"/>
    <dgm:cxn modelId="{EE1F159C-C900-4E73-AB3E-DC434FB73535}" type="presOf" srcId="{7DBD59CC-DD78-4FAA-A15A-93EB2571B2E2}" destId="{2BD36230-E310-4865-AFB5-C2101C64DDE2}" srcOrd="0" destOrd="0" presId="urn:microsoft.com/office/officeart/2005/8/layout/vList5"/>
    <dgm:cxn modelId="{52982CB2-90A5-41F8-A1D0-74B4754FBCC3}" type="presOf" srcId="{CC89FDD6-4DA8-4BCA-AF05-FD5B4996C206}" destId="{B1583588-F7F8-4733-8A28-E51B3001E2C3}" srcOrd="0" destOrd="0" presId="urn:microsoft.com/office/officeart/2005/8/layout/vList5"/>
    <dgm:cxn modelId="{7AB754C1-92D5-49FB-B0AB-B55E01BDE556}" srcId="{7DBD59CC-DD78-4FAA-A15A-93EB2571B2E2}" destId="{77CF3EA2-F61F-481D-81DD-5553269E4B63}" srcOrd="0" destOrd="0" parTransId="{E4155CEC-2C98-4E39-AA6C-BCE809D750B8}" sibTransId="{D7453E5F-5D03-436D-AE3A-55D7F1ECCA44}"/>
    <dgm:cxn modelId="{D65E17E1-73E4-4473-9AEE-E06B8B64C0CD}" srcId="{7DBD59CC-DD78-4FAA-A15A-93EB2571B2E2}" destId="{CC89FDD6-4DA8-4BCA-AF05-FD5B4996C206}" srcOrd="1" destOrd="0" parTransId="{9BE12562-2D42-44BF-8E46-B52B83FD19BD}" sibTransId="{8B26E77E-35F1-4E91-B99D-AF4F764F7C7F}"/>
    <dgm:cxn modelId="{184AADE6-C3D6-482B-B098-BDA8BF0ADD29}" srcId="{7DBD59CC-DD78-4FAA-A15A-93EB2571B2E2}" destId="{9DE56309-772C-4683-A6D8-0F66E164B41E}" srcOrd="2" destOrd="0" parTransId="{10D0B42F-6DC5-4301-BF57-B29AA00F8F99}" sibTransId="{08BB6A38-F5DD-49F6-93A3-E47BED84FCAF}"/>
    <dgm:cxn modelId="{F8151CE9-DF1B-4EC4-B07B-049C5CD14C85}" type="presOf" srcId="{77CF3EA2-F61F-481D-81DD-5553269E4B63}" destId="{78B46C48-9736-458F-97CE-B18F88EAA0F4}" srcOrd="0" destOrd="0" presId="urn:microsoft.com/office/officeart/2005/8/layout/vList5"/>
    <dgm:cxn modelId="{95FAF2F3-E4E4-416E-A593-6D363115DDEE}" srcId="{7DBD59CC-DD78-4FAA-A15A-93EB2571B2E2}" destId="{8E91B791-962B-4583-BF8E-95AD64A3281A}" srcOrd="3" destOrd="0" parTransId="{D03827CF-FE54-4430-9DFE-407CFFCDEE43}" sibTransId="{564144D2-9C17-4223-9F94-2429AEC66E24}"/>
    <dgm:cxn modelId="{442EB475-8FD4-4CE1-AD46-ED13A9028FC6}" type="presParOf" srcId="{2BD36230-E310-4865-AFB5-C2101C64DDE2}" destId="{35A2C0AF-B8EA-476B-935B-81261136DE68}" srcOrd="0" destOrd="0" presId="urn:microsoft.com/office/officeart/2005/8/layout/vList5"/>
    <dgm:cxn modelId="{0BA64487-5ECF-4CCB-AE09-0360C71CF4F9}" type="presParOf" srcId="{35A2C0AF-B8EA-476B-935B-81261136DE68}" destId="{78B46C48-9736-458F-97CE-B18F88EAA0F4}" srcOrd="0" destOrd="0" presId="urn:microsoft.com/office/officeart/2005/8/layout/vList5"/>
    <dgm:cxn modelId="{07F7CCC4-5C12-441D-9CC1-187551B9D302}" type="presParOf" srcId="{2BD36230-E310-4865-AFB5-C2101C64DDE2}" destId="{7862B45D-8036-4304-8052-236DD59FD8B1}" srcOrd="1" destOrd="0" presId="urn:microsoft.com/office/officeart/2005/8/layout/vList5"/>
    <dgm:cxn modelId="{EA2C56A4-219B-49C5-9EEC-60720AEA5DA0}" type="presParOf" srcId="{2BD36230-E310-4865-AFB5-C2101C64DDE2}" destId="{A4705CF2-4218-4306-A98F-E8BDE55CE6D6}" srcOrd="2" destOrd="0" presId="urn:microsoft.com/office/officeart/2005/8/layout/vList5"/>
    <dgm:cxn modelId="{CBC86221-044C-4D1D-8ED4-F9CBAB1126AF}" type="presParOf" srcId="{A4705CF2-4218-4306-A98F-E8BDE55CE6D6}" destId="{B1583588-F7F8-4733-8A28-E51B3001E2C3}" srcOrd="0" destOrd="0" presId="urn:microsoft.com/office/officeart/2005/8/layout/vList5"/>
    <dgm:cxn modelId="{E361D50C-DA29-4EB3-BB8F-5E89FDEEB801}" type="presParOf" srcId="{2BD36230-E310-4865-AFB5-C2101C64DDE2}" destId="{0D00E00E-7DD4-4CF2-BDC6-40B22374B995}" srcOrd="3" destOrd="0" presId="urn:microsoft.com/office/officeart/2005/8/layout/vList5"/>
    <dgm:cxn modelId="{6F33B5D4-4068-407C-B08D-381F2FCDE787}" type="presParOf" srcId="{2BD36230-E310-4865-AFB5-C2101C64DDE2}" destId="{0C7B2208-660B-482B-89AA-73554EC57CF9}" srcOrd="4" destOrd="0" presId="urn:microsoft.com/office/officeart/2005/8/layout/vList5"/>
    <dgm:cxn modelId="{1B7E70DE-32A2-4F28-B7AB-528934BDA21B}" type="presParOf" srcId="{0C7B2208-660B-482B-89AA-73554EC57CF9}" destId="{D5008F99-93F5-4BAE-8237-2C7790485C7F}" srcOrd="0" destOrd="0" presId="urn:microsoft.com/office/officeart/2005/8/layout/vList5"/>
    <dgm:cxn modelId="{0C0CFD2C-1F71-4516-8C0E-B51F3EA5883C}" type="presParOf" srcId="{2BD36230-E310-4865-AFB5-C2101C64DDE2}" destId="{3E90BBE5-C9FD-4F5F-BE48-045C6AC133A9}" srcOrd="5" destOrd="0" presId="urn:microsoft.com/office/officeart/2005/8/layout/vList5"/>
    <dgm:cxn modelId="{5274E38D-230A-45C6-A7B6-7F926C4A159E}" type="presParOf" srcId="{2BD36230-E310-4865-AFB5-C2101C64DDE2}" destId="{96CA5132-59CF-4C8D-AB72-C8FC52FC38E2}" srcOrd="6" destOrd="0" presId="urn:microsoft.com/office/officeart/2005/8/layout/vList5"/>
    <dgm:cxn modelId="{EABF9AFE-9DC2-4777-9276-B518AF3611F3}" type="presParOf" srcId="{96CA5132-59CF-4C8D-AB72-C8FC52FC38E2}" destId="{1A17572F-04BB-4837-9E3B-A967F41B277E}" srcOrd="0" destOrd="0" presId="urn:microsoft.com/office/officeart/2005/8/layout/vList5"/>
    <dgm:cxn modelId="{BBCCC533-62B3-4EEA-9919-0FA0C027DD8D}" type="presParOf" srcId="{2BD36230-E310-4865-AFB5-C2101C64DDE2}" destId="{3E3507FC-CDA1-4B15-A1B3-24D7ACE53912}" srcOrd="7" destOrd="0" presId="urn:microsoft.com/office/officeart/2005/8/layout/vList5"/>
    <dgm:cxn modelId="{7D0E5622-0F1D-40D2-826A-3084556DEFB1}" type="presParOf" srcId="{2BD36230-E310-4865-AFB5-C2101C64DDE2}" destId="{F4D32C79-C7C6-4AD2-A1FD-4F19CAD818EC}" srcOrd="8" destOrd="0" presId="urn:microsoft.com/office/officeart/2005/8/layout/vList5"/>
    <dgm:cxn modelId="{10BB4D4E-EA34-4513-92DC-BF42B9C3B340}" type="presParOf" srcId="{F4D32C79-C7C6-4AD2-A1FD-4F19CAD818EC}" destId="{42F3BFFA-E545-43C5-B286-2F50331F84C0}" srcOrd="0" destOrd="0" presId="urn:microsoft.com/office/officeart/2005/8/layout/vList5"/>
    <dgm:cxn modelId="{AB881B02-63EB-44A4-A9BC-8D29AEFA070A}" type="presParOf" srcId="{2BD36230-E310-4865-AFB5-C2101C64DDE2}" destId="{3528D2A2-1BD9-448A-A04C-B2CEA6069A5D}" srcOrd="9" destOrd="0" presId="urn:microsoft.com/office/officeart/2005/8/layout/vList5"/>
    <dgm:cxn modelId="{CFEE4085-DD9E-4F59-8D82-1D86B9FA57A7}" type="presParOf" srcId="{2BD36230-E310-4865-AFB5-C2101C64DDE2}" destId="{3B781D35-0BE0-43BE-9856-BFC702212313}" srcOrd="10" destOrd="0" presId="urn:microsoft.com/office/officeart/2005/8/layout/vList5"/>
    <dgm:cxn modelId="{70E017D9-12B7-4A2C-9322-AA873DDC74E9}" type="presParOf" srcId="{3B781D35-0BE0-43BE-9856-BFC702212313}" destId="{750D867C-0841-4B81-A17C-6D2BC0F765D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E3A87-CD4F-469C-8E6E-4546473D2615}" type="doc">
      <dgm:prSet loTypeId="urn:microsoft.com/office/officeart/2016/7/layout/LinearBlockProcessNumbered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8F151D-88DF-4A2F-8B21-56EF926C9ED5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Frontend and Backend implementation and testing of Sign up module</a:t>
          </a:r>
        </a:p>
      </dgm:t>
    </dgm:pt>
    <dgm:pt modelId="{87179E0B-627A-487B-9F4C-646968C972E8}" type="parTrans" cxnId="{75E6622B-2197-4E0F-B0A7-74D41B333A25}">
      <dgm:prSet/>
      <dgm:spPr/>
      <dgm:t>
        <a:bodyPr/>
        <a:lstStyle/>
        <a:p>
          <a:endParaRPr lang="en-US"/>
        </a:p>
      </dgm:t>
    </dgm:pt>
    <dgm:pt modelId="{142860B2-EBFD-4B5D-8CCF-32146C3D4DD0}" type="sibTrans" cxnId="{75E6622B-2197-4E0F-B0A7-74D41B333A25}">
      <dgm:prSet phldrT="01"/>
      <dgm:spPr/>
      <dgm:t>
        <a:bodyPr/>
        <a:lstStyle/>
        <a:p>
          <a:r>
            <a:rPr lang="en-US" dirty="0"/>
            <a:t>Sprint1</a:t>
          </a:r>
        </a:p>
      </dgm:t>
    </dgm:pt>
    <dgm:pt modelId="{498670EE-5C0D-4B4A-A701-89B23B88CCB8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Frontend and Backend Implementation and testing of Forgot Password  </a:t>
          </a:r>
        </a:p>
      </dgm:t>
    </dgm:pt>
    <dgm:pt modelId="{4EDF24E4-4CE0-482D-A5BF-64F2B27617FE}" type="parTrans" cxnId="{47CCB8C7-18F0-4F81-A469-1BF8B15F965A}">
      <dgm:prSet/>
      <dgm:spPr/>
      <dgm:t>
        <a:bodyPr/>
        <a:lstStyle/>
        <a:p>
          <a:endParaRPr lang="en-US"/>
        </a:p>
      </dgm:t>
    </dgm:pt>
    <dgm:pt modelId="{0D1B457C-D930-46B4-A3FE-5118F955522D}" type="sibTrans" cxnId="{47CCB8C7-18F0-4F81-A469-1BF8B15F965A}">
      <dgm:prSet phldrT="02"/>
      <dgm:spPr/>
      <dgm:t>
        <a:bodyPr/>
        <a:lstStyle/>
        <a:p>
          <a:r>
            <a:rPr lang="en-US" dirty="0"/>
            <a:t>Sprint 2</a:t>
          </a:r>
        </a:p>
      </dgm:t>
    </dgm:pt>
    <dgm:pt modelId="{50EB521A-649D-45D5-8758-6F926ED18B54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Frontend and Backend Implementation and testing of Post Query to forum </a:t>
          </a:r>
        </a:p>
      </dgm:t>
    </dgm:pt>
    <dgm:pt modelId="{2A6DA826-9A53-4BDD-BB1E-82C1F239F4E5}" type="parTrans" cxnId="{A22597DB-53CF-47FA-A61D-BC1AFADA7D78}">
      <dgm:prSet/>
      <dgm:spPr/>
      <dgm:t>
        <a:bodyPr/>
        <a:lstStyle/>
        <a:p>
          <a:endParaRPr lang="en-US"/>
        </a:p>
      </dgm:t>
    </dgm:pt>
    <dgm:pt modelId="{DBD32243-B767-451E-BD5E-F9D6FD0A4FF7}" type="sibTrans" cxnId="{A22597DB-53CF-47FA-A61D-BC1AFADA7D78}">
      <dgm:prSet phldrT="03"/>
      <dgm:spPr/>
      <dgm:t>
        <a:bodyPr/>
        <a:lstStyle/>
        <a:p>
          <a:r>
            <a:rPr lang="en-US" dirty="0"/>
            <a:t>Sprint 3</a:t>
          </a:r>
        </a:p>
      </dgm:t>
    </dgm:pt>
    <dgm:pt modelId="{4C264B51-0C2B-4203-AD11-BBCB7062FCCC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Frontend and Backend and testing of Edit/Delete Query, Integration and regression testing </a:t>
          </a:r>
        </a:p>
      </dgm:t>
    </dgm:pt>
    <dgm:pt modelId="{36BD521C-B79F-409C-BD27-5CF1245B998F}" type="parTrans" cxnId="{EC50A935-928E-40EB-B894-6095F53E42A2}">
      <dgm:prSet/>
      <dgm:spPr/>
      <dgm:t>
        <a:bodyPr/>
        <a:lstStyle/>
        <a:p>
          <a:endParaRPr lang="en-US"/>
        </a:p>
      </dgm:t>
    </dgm:pt>
    <dgm:pt modelId="{A2116938-F609-4F3A-B269-86388E0F6694}" type="sibTrans" cxnId="{EC50A935-928E-40EB-B894-6095F53E42A2}">
      <dgm:prSet phldrT="04"/>
      <dgm:spPr/>
      <dgm:t>
        <a:bodyPr/>
        <a:lstStyle/>
        <a:p>
          <a:r>
            <a:rPr lang="en-US" dirty="0"/>
            <a:t>Sprint 4</a:t>
          </a:r>
        </a:p>
      </dgm:t>
    </dgm:pt>
    <dgm:pt modelId="{8644E2CE-0189-4712-9977-6BAFD3B78321}" type="pres">
      <dgm:prSet presAssocID="{D3CE3A87-CD4F-469C-8E6E-4546473D2615}" presName="Name0" presStyleCnt="0">
        <dgm:presLayoutVars>
          <dgm:animLvl val="lvl"/>
          <dgm:resizeHandles val="exact"/>
        </dgm:presLayoutVars>
      </dgm:prSet>
      <dgm:spPr/>
    </dgm:pt>
    <dgm:pt modelId="{2A7BAB8F-6829-4500-B9B3-23AEBBD4AFC3}" type="pres">
      <dgm:prSet presAssocID="{868F151D-88DF-4A2F-8B21-56EF926C9ED5}" presName="compositeNode" presStyleCnt="0">
        <dgm:presLayoutVars>
          <dgm:bulletEnabled val="1"/>
        </dgm:presLayoutVars>
      </dgm:prSet>
      <dgm:spPr/>
    </dgm:pt>
    <dgm:pt modelId="{6C20A04A-5167-4362-AAAC-ADFDDBA7F1DF}" type="pres">
      <dgm:prSet presAssocID="{868F151D-88DF-4A2F-8B21-56EF926C9ED5}" presName="bgRect" presStyleLbl="alignNode1" presStyleIdx="0" presStyleCnt="4"/>
      <dgm:spPr/>
    </dgm:pt>
    <dgm:pt modelId="{0C2FD709-025A-4EAF-8006-DAC4BFE88608}" type="pres">
      <dgm:prSet presAssocID="{142860B2-EBFD-4B5D-8CCF-32146C3D4DD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9ECE6FA-D2D6-4073-864C-955B5C92A146}" type="pres">
      <dgm:prSet presAssocID="{868F151D-88DF-4A2F-8B21-56EF926C9ED5}" presName="nodeRect" presStyleLbl="alignNode1" presStyleIdx="0" presStyleCnt="4">
        <dgm:presLayoutVars>
          <dgm:bulletEnabled val="1"/>
        </dgm:presLayoutVars>
      </dgm:prSet>
      <dgm:spPr/>
    </dgm:pt>
    <dgm:pt modelId="{17FF52FE-8454-4BFC-A1F1-E33BA45D9460}" type="pres">
      <dgm:prSet presAssocID="{142860B2-EBFD-4B5D-8CCF-32146C3D4DD0}" presName="sibTrans" presStyleCnt="0"/>
      <dgm:spPr/>
    </dgm:pt>
    <dgm:pt modelId="{6A8E2BC2-D046-4E61-818D-22A7A8C9FE8F}" type="pres">
      <dgm:prSet presAssocID="{498670EE-5C0D-4B4A-A701-89B23B88CCB8}" presName="compositeNode" presStyleCnt="0">
        <dgm:presLayoutVars>
          <dgm:bulletEnabled val="1"/>
        </dgm:presLayoutVars>
      </dgm:prSet>
      <dgm:spPr/>
    </dgm:pt>
    <dgm:pt modelId="{74BD8E33-5333-4363-9534-252701F03C0C}" type="pres">
      <dgm:prSet presAssocID="{498670EE-5C0D-4B4A-A701-89B23B88CCB8}" presName="bgRect" presStyleLbl="alignNode1" presStyleIdx="1" presStyleCnt="4"/>
      <dgm:spPr/>
    </dgm:pt>
    <dgm:pt modelId="{3E0BAF60-6194-4EB7-A527-3DC0B71C1DB4}" type="pres">
      <dgm:prSet presAssocID="{0D1B457C-D930-46B4-A3FE-5118F955522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D5267CB-5B3E-46A7-B9B9-EB0B31FF9A47}" type="pres">
      <dgm:prSet presAssocID="{498670EE-5C0D-4B4A-A701-89B23B88CCB8}" presName="nodeRect" presStyleLbl="alignNode1" presStyleIdx="1" presStyleCnt="4">
        <dgm:presLayoutVars>
          <dgm:bulletEnabled val="1"/>
        </dgm:presLayoutVars>
      </dgm:prSet>
      <dgm:spPr/>
    </dgm:pt>
    <dgm:pt modelId="{C9EC7C88-3570-4D24-9F1F-335FDED5856B}" type="pres">
      <dgm:prSet presAssocID="{0D1B457C-D930-46B4-A3FE-5118F955522D}" presName="sibTrans" presStyleCnt="0"/>
      <dgm:spPr/>
    </dgm:pt>
    <dgm:pt modelId="{29FB36AB-B582-44F0-AD76-52CA09F093CF}" type="pres">
      <dgm:prSet presAssocID="{50EB521A-649D-45D5-8758-6F926ED18B54}" presName="compositeNode" presStyleCnt="0">
        <dgm:presLayoutVars>
          <dgm:bulletEnabled val="1"/>
        </dgm:presLayoutVars>
      </dgm:prSet>
      <dgm:spPr/>
    </dgm:pt>
    <dgm:pt modelId="{271CB986-04D5-4129-B8F2-FE5CC8ACF4CC}" type="pres">
      <dgm:prSet presAssocID="{50EB521A-649D-45D5-8758-6F926ED18B54}" presName="bgRect" presStyleLbl="alignNode1" presStyleIdx="2" presStyleCnt="4"/>
      <dgm:spPr/>
    </dgm:pt>
    <dgm:pt modelId="{5DE390E5-6B6B-4A03-A171-5B10DE81B309}" type="pres">
      <dgm:prSet presAssocID="{DBD32243-B767-451E-BD5E-F9D6FD0A4FF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D6AB928-809E-4447-8DBE-7E1740344088}" type="pres">
      <dgm:prSet presAssocID="{50EB521A-649D-45D5-8758-6F926ED18B54}" presName="nodeRect" presStyleLbl="alignNode1" presStyleIdx="2" presStyleCnt="4">
        <dgm:presLayoutVars>
          <dgm:bulletEnabled val="1"/>
        </dgm:presLayoutVars>
      </dgm:prSet>
      <dgm:spPr/>
    </dgm:pt>
    <dgm:pt modelId="{B90D8F22-F4F4-4A83-9BEB-DA41B9E78D77}" type="pres">
      <dgm:prSet presAssocID="{DBD32243-B767-451E-BD5E-F9D6FD0A4FF7}" presName="sibTrans" presStyleCnt="0"/>
      <dgm:spPr/>
    </dgm:pt>
    <dgm:pt modelId="{0B9CC7D4-1045-4A81-BA38-7819492A081B}" type="pres">
      <dgm:prSet presAssocID="{4C264B51-0C2B-4203-AD11-BBCB7062FCCC}" presName="compositeNode" presStyleCnt="0">
        <dgm:presLayoutVars>
          <dgm:bulletEnabled val="1"/>
        </dgm:presLayoutVars>
      </dgm:prSet>
      <dgm:spPr/>
    </dgm:pt>
    <dgm:pt modelId="{5B68A936-71F1-4EA6-81D5-925E5860BD2B}" type="pres">
      <dgm:prSet presAssocID="{4C264B51-0C2B-4203-AD11-BBCB7062FCCC}" presName="bgRect" presStyleLbl="alignNode1" presStyleIdx="3" presStyleCnt="4"/>
      <dgm:spPr/>
    </dgm:pt>
    <dgm:pt modelId="{3DB6F509-BA0D-4079-A2E2-F631C3353180}" type="pres">
      <dgm:prSet presAssocID="{A2116938-F609-4F3A-B269-86388E0F669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D0DE37C-6257-4ECB-A8CF-E292CE8E87E5}" type="pres">
      <dgm:prSet presAssocID="{4C264B51-0C2B-4203-AD11-BBCB7062FCC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CC6E813-CB82-4C23-8A96-B7469410D4A5}" type="presOf" srcId="{DBD32243-B767-451E-BD5E-F9D6FD0A4FF7}" destId="{5DE390E5-6B6B-4A03-A171-5B10DE81B309}" srcOrd="0" destOrd="0" presId="urn:microsoft.com/office/officeart/2016/7/layout/LinearBlockProcessNumbered"/>
    <dgm:cxn modelId="{2BE1661D-AC46-4F47-9B6C-8020CD9A1229}" type="presOf" srcId="{50EB521A-649D-45D5-8758-6F926ED18B54}" destId="{271CB986-04D5-4129-B8F2-FE5CC8ACF4CC}" srcOrd="0" destOrd="0" presId="urn:microsoft.com/office/officeart/2016/7/layout/LinearBlockProcessNumbered"/>
    <dgm:cxn modelId="{75E6622B-2197-4E0F-B0A7-74D41B333A25}" srcId="{D3CE3A87-CD4F-469C-8E6E-4546473D2615}" destId="{868F151D-88DF-4A2F-8B21-56EF926C9ED5}" srcOrd="0" destOrd="0" parTransId="{87179E0B-627A-487B-9F4C-646968C972E8}" sibTransId="{142860B2-EBFD-4B5D-8CCF-32146C3D4DD0}"/>
    <dgm:cxn modelId="{EC50A935-928E-40EB-B894-6095F53E42A2}" srcId="{D3CE3A87-CD4F-469C-8E6E-4546473D2615}" destId="{4C264B51-0C2B-4203-AD11-BBCB7062FCCC}" srcOrd="3" destOrd="0" parTransId="{36BD521C-B79F-409C-BD27-5CF1245B998F}" sibTransId="{A2116938-F609-4F3A-B269-86388E0F6694}"/>
    <dgm:cxn modelId="{7BA19860-758E-45F8-B701-BED0145ABC9D}" type="presOf" srcId="{498670EE-5C0D-4B4A-A701-89B23B88CCB8}" destId="{1D5267CB-5B3E-46A7-B9B9-EB0B31FF9A47}" srcOrd="1" destOrd="0" presId="urn:microsoft.com/office/officeart/2016/7/layout/LinearBlockProcessNumbered"/>
    <dgm:cxn modelId="{8F44BE67-7DC9-4F66-8A93-195AB6F98B02}" type="presOf" srcId="{A2116938-F609-4F3A-B269-86388E0F6694}" destId="{3DB6F509-BA0D-4079-A2E2-F631C3353180}" srcOrd="0" destOrd="0" presId="urn:microsoft.com/office/officeart/2016/7/layout/LinearBlockProcessNumbered"/>
    <dgm:cxn modelId="{DBDDF552-FF03-4266-BDD4-F8A187048FA3}" type="presOf" srcId="{868F151D-88DF-4A2F-8B21-56EF926C9ED5}" destId="{6C20A04A-5167-4362-AAAC-ADFDDBA7F1DF}" srcOrd="0" destOrd="0" presId="urn:microsoft.com/office/officeart/2016/7/layout/LinearBlockProcessNumbered"/>
    <dgm:cxn modelId="{9AC2D89E-F887-436F-8903-8FEDBEA5CD39}" type="presOf" srcId="{4C264B51-0C2B-4203-AD11-BBCB7062FCCC}" destId="{DD0DE37C-6257-4ECB-A8CF-E292CE8E87E5}" srcOrd="1" destOrd="0" presId="urn:microsoft.com/office/officeart/2016/7/layout/LinearBlockProcessNumbered"/>
    <dgm:cxn modelId="{B6FCD1AC-9C3D-46BA-BA19-384871E4B2EB}" type="presOf" srcId="{868F151D-88DF-4A2F-8B21-56EF926C9ED5}" destId="{A9ECE6FA-D2D6-4073-864C-955B5C92A146}" srcOrd="1" destOrd="0" presId="urn:microsoft.com/office/officeart/2016/7/layout/LinearBlockProcessNumbered"/>
    <dgm:cxn modelId="{7DECECC2-EBA0-4C0E-820D-98F599432942}" type="presOf" srcId="{498670EE-5C0D-4B4A-A701-89B23B88CCB8}" destId="{74BD8E33-5333-4363-9534-252701F03C0C}" srcOrd="0" destOrd="0" presId="urn:microsoft.com/office/officeart/2016/7/layout/LinearBlockProcessNumbered"/>
    <dgm:cxn modelId="{47CCB8C7-18F0-4F81-A469-1BF8B15F965A}" srcId="{D3CE3A87-CD4F-469C-8E6E-4546473D2615}" destId="{498670EE-5C0D-4B4A-A701-89B23B88CCB8}" srcOrd="1" destOrd="0" parTransId="{4EDF24E4-4CE0-482D-A5BF-64F2B27617FE}" sibTransId="{0D1B457C-D930-46B4-A3FE-5118F955522D}"/>
    <dgm:cxn modelId="{A22597DB-53CF-47FA-A61D-BC1AFADA7D78}" srcId="{D3CE3A87-CD4F-469C-8E6E-4546473D2615}" destId="{50EB521A-649D-45D5-8758-6F926ED18B54}" srcOrd="2" destOrd="0" parTransId="{2A6DA826-9A53-4BDD-BB1E-82C1F239F4E5}" sibTransId="{DBD32243-B767-451E-BD5E-F9D6FD0A4FF7}"/>
    <dgm:cxn modelId="{924470DF-8333-4FA2-86CF-DF4F7C0B6A35}" type="presOf" srcId="{4C264B51-0C2B-4203-AD11-BBCB7062FCCC}" destId="{5B68A936-71F1-4EA6-81D5-925E5860BD2B}" srcOrd="0" destOrd="0" presId="urn:microsoft.com/office/officeart/2016/7/layout/LinearBlockProcessNumbered"/>
    <dgm:cxn modelId="{432A57E3-4096-4EBC-AE29-3C872C091CB9}" type="presOf" srcId="{50EB521A-649D-45D5-8758-6F926ED18B54}" destId="{ED6AB928-809E-4447-8DBE-7E1740344088}" srcOrd="1" destOrd="0" presId="urn:microsoft.com/office/officeart/2016/7/layout/LinearBlockProcessNumbered"/>
    <dgm:cxn modelId="{201B5EEB-AA8F-4E38-B624-6EFF9A5FD676}" type="presOf" srcId="{142860B2-EBFD-4B5D-8CCF-32146C3D4DD0}" destId="{0C2FD709-025A-4EAF-8006-DAC4BFE88608}" srcOrd="0" destOrd="0" presId="urn:microsoft.com/office/officeart/2016/7/layout/LinearBlockProcessNumbered"/>
    <dgm:cxn modelId="{F6530AEC-749D-41E5-AD2E-26624230000B}" type="presOf" srcId="{D3CE3A87-CD4F-469C-8E6E-4546473D2615}" destId="{8644E2CE-0189-4712-9977-6BAFD3B78321}" srcOrd="0" destOrd="0" presId="urn:microsoft.com/office/officeart/2016/7/layout/LinearBlockProcessNumbered"/>
    <dgm:cxn modelId="{FBAA9DFA-ACB2-4EA2-A86C-62E74DBDE93E}" type="presOf" srcId="{0D1B457C-D930-46B4-A3FE-5118F955522D}" destId="{3E0BAF60-6194-4EB7-A527-3DC0B71C1DB4}" srcOrd="0" destOrd="0" presId="urn:microsoft.com/office/officeart/2016/7/layout/LinearBlockProcessNumbered"/>
    <dgm:cxn modelId="{ED09AD13-6D1D-4208-9180-B95FB4501854}" type="presParOf" srcId="{8644E2CE-0189-4712-9977-6BAFD3B78321}" destId="{2A7BAB8F-6829-4500-B9B3-23AEBBD4AFC3}" srcOrd="0" destOrd="0" presId="urn:microsoft.com/office/officeart/2016/7/layout/LinearBlockProcessNumbered"/>
    <dgm:cxn modelId="{40CA6B0A-6A4B-4A0C-A1A7-FA75E15B7ABC}" type="presParOf" srcId="{2A7BAB8F-6829-4500-B9B3-23AEBBD4AFC3}" destId="{6C20A04A-5167-4362-AAAC-ADFDDBA7F1DF}" srcOrd="0" destOrd="0" presId="urn:microsoft.com/office/officeart/2016/7/layout/LinearBlockProcessNumbered"/>
    <dgm:cxn modelId="{BD372E78-63C6-4B79-8C72-95395D16EF5B}" type="presParOf" srcId="{2A7BAB8F-6829-4500-B9B3-23AEBBD4AFC3}" destId="{0C2FD709-025A-4EAF-8006-DAC4BFE88608}" srcOrd="1" destOrd="0" presId="urn:microsoft.com/office/officeart/2016/7/layout/LinearBlockProcessNumbered"/>
    <dgm:cxn modelId="{B76D72FA-81A9-4C4B-882C-A1B615599B60}" type="presParOf" srcId="{2A7BAB8F-6829-4500-B9B3-23AEBBD4AFC3}" destId="{A9ECE6FA-D2D6-4073-864C-955B5C92A146}" srcOrd="2" destOrd="0" presId="urn:microsoft.com/office/officeart/2016/7/layout/LinearBlockProcessNumbered"/>
    <dgm:cxn modelId="{AF393499-4EEC-4124-BA22-9351CA3BBDC8}" type="presParOf" srcId="{8644E2CE-0189-4712-9977-6BAFD3B78321}" destId="{17FF52FE-8454-4BFC-A1F1-E33BA45D9460}" srcOrd="1" destOrd="0" presId="urn:microsoft.com/office/officeart/2016/7/layout/LinearBlockProcessNumbered"/>
    <dgm:cxn modelId="{6D24E7D8-AABC-4693-99DC-D91C69807052}" type="presParOf" srcId="{8644E2CE-0189-4712-9977-6BAFD3B78321}" destId="{6A8E2BC2-D046-4E61-818D-22A7A8C9FE8F}" srcOrd="2" destOrd="0" presId="urn:microsoft.com/office/officeart/2016/7/layout/LinearBlockProcessNumbered"/>
    <dgm:cxn modelId="{2520E039-80FF-4A1F-8DB7-98562D1E98E5}" type="presParOf" srcId="{6A8E2BC2-D046-4E61-818D-22A7A8C9FE8F}" destId="{74BD8E33-5333-4363-9534-252701F03C0C}" srcOrd="0" destOrd="0" presId="urn:microsoft.com/office/officeart/2016/7/layout/LinearBlockProcessNumbered"/>
    <dgm:cxn modelId="{373854B6-F492-4644-B141-52E3D8E2278E}" type="presParOf" srcId="{6A8E2BC2-D046-4E61-818D-22A7A8C9FE8F}" destId="{3E0BAF60-6194-4EB7-A527-3DC0B71C1DB4}" srcOrd="1" destOrd="0" presId="urn:microsoft.com/office/officeart/2016/7/layout/LinearBlockProcessNumbered"/>
    <dgm:cxn modelId="{6274876E-EBD5-4D7B-A9E6-F9348EE6CB12}" type="presParOf" srcId="{6A8E2BC2-D046-4E61-818D-22A7A8C9FE8F}" destId="{1D5267CB-5B3E-46A7-B9B9-EB0B31FF9A47}" srcOrd="2" destOrd="0" presId="urn:microsoft.com/office/officeart/2016/7/layout/LinearBlockProcessNumbered"/>
    <dgm:cxn modelId="{877D464B-2200-4756-8527-35998DB75C77}" type="presParOf" srcId="{8644E2CE-0189-4712-9977-6BAFD3B78321}" destId="{C9EC7C88-3570-4D24-9F1F-335FDED5856B}" srcOrd="3" destOrd="0" presId="urn:microsoft.com/office/officeart/2016/7/layout/LinearBlockProcessNumbered"/>
    <dgm:cxn modelId="{A0A9ECA4-072D-441C-9507-56080BA5CC5F}" type="presParOf" srcId="{8644E2CE-0189-4712-9977-6BAFD3B78321}" destId="{29FB36AB-B582-44F0-AD76-52CA09F093CF}" srcOrd="4" destOrd="0" presId="urn:microsoft.com/office/officeart/2016/7/layout/LinearBlockProcessNumbered"/>
    <dgm:cxn modelId="{6B35DF4B-4F14-4396-BAFB-CFB543229D05}" type="presParOf" srcId="{29FB36AB-B582-44F0-AD76-52CA09F093CF}" destId="{271CB986-04D5-4129-B8F2-FE5CC8ACF4CC}" srcOrd="0" destOrd="0" presId="urn:microsoft.com/office/officeart/2016/7/layout/LinearBlockProcessNumbered"/>
    <dgm:cxn modelId="{712E666E-7088-4C1A-9537-D316D7E1CB1E}" type="presParOf" srcId="{29FB36AB-B582-44F0-AD76-52CA09F093CF}" destId="{5DE390E5-6B6B-4A03-A171-5B10DE81B309}" srcOrd="1" destOrd="0" presId="urn:microsoft.com/office/officeart/2016/7/layout/LinearBlockProcessNumbered"/>
    <dgm:cxn modelId="{6D7319A1-BE8C-404A-9408-9555755C5C5C}" type="presParOf" srcId="{29FB36AB-B582-44F0-AD76-52CA09F093CF}" destId="{ED6AB928-809E-4447-8DBE-7E1740344088}" srcOrd="2" destOrd="0" presId="urn:microsoft.com/office/officeart/2016/7/layout/LinearBlockProcessNumbered"/>
    <dgm:cxn modelId="{B53075C4-FBE0-4D9A-908D-B71382754752}" type="presParOf" srcId="{8644E2CE-0189-4712-9977-6BAFD3B78321}" destId="{B90D8F22-F4F4-4A83-9BEB-DA41B9E78D77}" srcOrd="5" destOrd="0" presId="urn:microsoft.com/office/officeart/2016/7/layout/LinearBlockProcessNumbered"/>
    <dgm:cxn modelId="{45C5F94C-AE87-43D5-8644-7447F119341C}" type="presParOf" srcId="{8644E2CE-0189-4712-9977-6BAFD3B78321}" destId="{0B9CC7D4-1045-4A81-BA38-7819492A081B}" srcOrd="6" destOrd="0" presId="urn:microsoft.com/office/officeart/2016/7/layout/LinearBlockProcessNumbered"/>
    <dgm:cxn modelId="{7E9EE21A-54E6-4B62-85CF-B1477B23295C}" type="presParOf" srcId="{0B9CC7D4-1045-4A81-BA38-7819492A081B}" destId="{5B68A936-71F1-4EA6-81D5-925E5860BD2B}" srcOrd="0" destOrd="0" presId="urn:microsoft.com/office/officeart/2016/7/layout/LinearBlockProcessNumbered"/>
    <dgm:cxn modelId="{9E02162E-21AA-40FF-BA1E-7DF6ACD572CB}" type="presParOf" srcId="{0B9CC7D4-1045-4A81-BA38-7819492A081B}" destId="{3DB6F509-BA0D-4079-A2E2-F631C3353180}" srcOrd="1" destOrd="0" presId="urn:microsoft.com/office/officeart/2016/7/layout/LinearBlockProcessNumbered"/>
    <dgm:cxn modelId="{3E37BAB5-EA64-4511-9C44-9AE439D5789B}" type="presParOf" srcId="{0B9CC7D4-1045-4A81-BA38-7819492A081B}" destId="{DD0DE37C-6257-4ECB-A8CF-E292CE8E87E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E3A87-CD4F-469C-8E6E-4546473D2615}" type="doc">
      <dgm:prSet loTypeId="urn:microsoft.com/office/officeart/2005/8/layout/defaul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8F151D-88DF-4A2F-8B21-56EF926C9ED5}">
      <dgm:prSet phldrT="[Text]" custT="1"/>
      <dgm:spPr/>
      <dgm:t>
        <a:bodyPr/>
        <a:lstStyle/>
        <a:p>
          <a:r>
            <a:rPr lang="en-US" sz="2400" dirty="0"/>
            <a:t>SPRINT 1</a:t>
          </a:r>
        </a:p>
        <a:p>
          <a:r>
            <a:rPr lang="en-US" sz="2400" dirty="0"/>
            <a:t>Frontend, Backend and testing of Sign up</a:t>
          </a:r>
        </a:p>
      </dgm:t>
    </dgm:pt>
    <dgm:pt modelId="{87179E0B-627A-487B-9F4C-646968C972E8}" type="parTrans" cxnId="{75E6622B-2197-4E0F-B0A7-74D41B333A25}">
      <dgm:prSet/>
      <dgm:spPr/>
      <dgm:t>
        <a:bodyPr/>
        <a:lstStyle/>
        <a:p>
          <a:endParaRPr lang="en-US"/>
        </a:p>
      </dgm:t>
    </dgm:pt>
    <dgm:pt modelId="{142860B2-EBFD-4B5D-8CCF-32146C3D4DD0}" type="sibTrans" cxnId="{75E6622B-2197-4E0F-B0A7-74D41B333A25}">
      <dgm:prSet/>
      <dgm:spPr/>
      <dgm:t>
        <a:bodyPr/>
        <a:lstStyle/>
        <a:p>
          <a:endParaRPr lang="en-US"/>
        </a:p>
      </dgm:t>
    </dgm:pt>
    <dgm:pt modelId="{498670EE-5C0D-4B4A-A701-89B23B88CCB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SPRINT 2</a:t>
          </a:r>
        </a:p>
        <a:p>
          <a:pPr>
            <a:lnSpc>
              <a:spcPct val="100000"/>
            </a:lnSpc>
          </a:pPr>
          <a:r>
            <a:rPr lang="en-US" dirty="0"/>
            <a:t>Frontend, Backend and testing of Forgot Password  </a:t>
          </a:r>
        </a:p>
      </dgm:t>
    </dgm:pt>
    <dgm:pt modelId="{4EDF24E4-4CE0-482D-A5BF-64F2B27617FE}" type="parTrans" cxnId="{47CCB8C7-18F0-4F81-A469-1BF8B15F965A}">
      <dgm:prSet/>
      <dgm:spPr/>
      <dgm:t>
        <a:bodyPr/>
        <a:lstStyle/>
        <a:p>
          <a:endParaRPr lang="en-US"/>
        </a:p>
      </dgm:t>
    </dgm:pt>
    <dgm:pt modelId="{0D1B457C-D930-46B4-A3FE-5118F955522D}" type="sibTrans" cxnId="{47CCB8C7-18F0-4F81-A469-1BF8B15F965A}">
      <dgm:prSet/>
      <dgm:spPr/>
      <dgm:t>
        <a:bodyPr/>
        <a:lstStyle/>
        <a:p>
          <a:endParaRPr lang="en-US"/>
        </a:p>
      </dgm:t>
    </dgm:pt>
    <dgm:pt modelId="{50EB521A-649D-45D5-8758-6F926ED18B5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SPRINT 3</a:t>
          </a:r>
        </a:p>
        <a:p>
          <a:pPr>
            <a:lnSpc>
              <a:spcPct val="100000"/>
            </a:lnSpc>
          </a:pPr>
          <a:r>
            <a:rPr lang="en-US"/>
            <a:t>Frontend, Backend and testing of Post Query </a:t>
          </a:r>
          <a:endParaRPr lang="en-US" dirty="0"/>
        </a:p>
      </dgm:t>
    </dgm:pt>
    <dgm:pt modelId="{2A6DA826-9A53-4BDD-BB1E-82C1F239F4E5}" type="parTrans" cxnId="{A22597DB-53CF-47FA-A61D-BC1AFADA7D78}">
      <dgm:prSet/>
      <dgm:spPr/>
      <dgm:t>
        <a:bodyPr/>
        <a:lstStyle/>
        <a:p>
          <a:endParaRPr lang="en-US"/>
        </a:p>
      </dgm:t>
    </dgm:pt>
    <dgm:pt modelId="{DBD32243-B767-451E-BD5E-F9D6FD0A4FF7}" type="sibTrans" cxnId="{A22597DB-53CF-47FA-A61D-BC1AFADA7D78}">
      <dgm:prSet/>
      <dgm:spPr/>
      <dgm:t>
        <a:bodyPr/>
        <a:lstStyle/>
        <a:p>
          <a:endParaRPr lang="en-US"/>
        </a:p>
      </dgm:t>
    </dgm:pt>
    <dgm:pt modelId="{4C264B51-0C2B-4203-AD11-BBCB7062FC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SPRINT 4</a:t>
          </a:r>
        </a:p>
        <a:p>
          <a:pPr>
            <a:lnSpc>
              <a:spcPct val="100000"/>
            </a:lnSpc>
          </a:pPr>
          <a:r>
            <a:rPr lang="en-US"/>
            <a:t>Frontend, Backend and testing of Edit/Delete Query, 	Integration and regression testing </a:t>
          </a:r>
          <a:endParaRPr lang="en-US" dirty="0"/>
        </a:p>
      </dgm:t>
    </dgm:pt>
    <dgm:pt modelId="{36BD521C-B79F-409C-BD27-5CF1245B998F}" type="parTrans" cxnId="{EC50A935-928E-40EB-B894-6095F53E42A2}">
      <dgm:prSet/>
      <dgm:spPr/>
      <dgm:t>
        <a:bodyPr/>
        <a:lstStyle/>
        <a:p>
          <a:endParaRPr lang="en-US"/>
        </a:p>
      </dgm:t>
    </dgm:pt>
    <dgm:pt modelId="{A2116938-F609-4F3A-B269-86388E0F6694}" type="sibTrans" cxnId="{EC50A935-928E-40EB-B894-6095F53E42A2}">
      <dgm:prSet/>
      <dgm:spPr/>
      <dgm:t>
        <a:bodyPr/>
        <a:lstStyle/>
        <a:p>
          <a:endParaRPr lang="en-US"/>
        </a:p>
      </dgm:t>
    </dgm:pt>
    <dgm:pt modelId="{87B82390-717D-4741-BA9C-7363110A409A}" type="pres">
      <dgm:prSet presAssocID="{D3CE3A87-CD4F-469C-8E6E-4546473D2615}" presName="diagram" presStyleCnt="0">
        <dgm:presLayoutVars>
          <dgm:dir/>
          <dgm:resizeHandles val="exact"/>
        </dgm:presLayoutVars>
      </dgm:prSet>
      <dgm:spPr/>
    </dgm:pt>
    <dgm:pt modelId="{A545428E-BD54-480A-B1CC-B7B5C8AEF82D}" type="pres">
      <dgm:prSet presAssocID="{868F151D-88DF-4A2F-8B21-56EF926C9ED5}" presName="node" presStyleLbl="node1" presStyleIdx="0" presStyleCnt="4" custScaleX="232212" custScaleY="387902" custLinFactNeighborX="-244">
        <dgm:presLayoutVars>
          <dgm:bulletEnabled val="1"/>
        </dgm:presLayoutVars>
      </dgm:prSet>
      <dgm:spPr/>
    </dgm:pt>
    <dgm:pt modelId="{E713EF11-C357-440C-8A5F-2D1D6C8E0826}" type="pres">
      <dgm:prSet presAssocID="{142860B2-EBFD-4B5D-8CCF-32146C3D4DD0}" presName="sibTrans" presStyleCnt="0"/>
      <dgm:spPr/>
    </dgm:pt>
    <dgm:pt modelId="{1FEEA6FB-DF38-47A3-A349-60A69E2CC254}" type="pres">
      <dgm:prSet presAssocID="{498670EE-5C0D-4B4A-A701-89B23B88CCB8}" presName="node" presStyleLbl="node1" presStyleIdx="1" presStyleCnt="4" custScaleX="113659" custScaleY="180199">
        <dgm:presLayoutVars>
          <dgm:bulletEnabled val="1"/>
        </dgm:presLayoutVars>
      </dgm:prSet>
      <dgm:spPr/>
    </dgm:pt>
    <dgm:pt modelId="{ED94AFE7-46D2-49B6-A29C-A4F3294B464C}" type="pres">
      <dgm:prSet presAssocID="{0D1B457C-D930-46B4-A3FE-5118F955522D}" presName="sibTrans" presStyleCnt="0"/>
      <dgm:spPr/>
    </dgm:pt>
    <dgm:pt modelId="{2280603F-7766-4C2B-AE3B-2B8A3629C71F}" type="pres">
      <dgm:prSet presAssocID="{50EB521A-649D-45D5-8758-6F926ED18B54}" presName="node" presStyleLbl="node1" presStyleIdx="2" presStyleCnt="4" custScaleX="115571" custScaleY="174710">
        <dgm:presLayoutVars>
          <dgm:bulletEnabled val="1"/>
        </dgm:presLayoutVars>
      </dgm:prSet>
      <dgm:spPr/>
    </dgm:pt>
    <dgm:pt modelId="{067520AA-2948-4FDB-92FB-182FF4D249FF}" type="pres">
      <dgm:prSet presAssocID="{DBD32243-B767-451E-BD5E-F9D6FD0A4FF7}" presName="sibTrans" presStyleCnt="0"/>
      <dgm:spPr/>
    </dgm:pt>
    <dgm:pt modelId="{A04DBB3B-3C73-4FDF-96AC-D73FB9161630}" type="pres">
      <dgm:prSet presAssocID="{4C264B51-0C2B-4203-AD11-BBCB7062FCCC}" presName="node" presStyleLbl="node1" presStyleIdx="3" presStyleCnt="4" custScaleX="120328" custScaleY="177023">
        <dgm:presLayoutVars>
          <dgm:bulletEnabled val="1"/>
        </dgm:presLayoutVars>
      </dgm:prSet>
      <dgm:spPr/>
    </dgm:pt>
  </dgm:ptLst>
  <dgm:cxnLst>
    <dgm:cxn modelId="{FB573823-F508-42B4-811C-A8547B301834}" type="presOf" srcId="{D3CE3A87-CD4F-469C-8E6E-4546473D2615}" destId="{87B82390-717D-4741-BA9C-7363110A409A}" srcOrd="0" destOrd="0" presId="urn:microsoft.com/office/officeart/2005/8/layout/default"/>
    <dgm:cxn modelId="{75E6622B-2197-4E0F-B0A7-74D41B333A25}" srcId="{D3CE3A87-CD4F-469C-8E6E-4546473D2615}" destId="{868F151D-88DF-4A2F-8B21-56EF926C9ED5}" srcOrd="0" destOrd="0" parTransId="{87179E0B-627A-487B-9F4C-646968C972E8}" sibTransId="{142860B2-EBFD-4B5D-8CCF-32146C3D4DD0}"/>
    <dgm:cxn modelId="{EC50A935-928E-40EB-B894-6095F53E42A2}" srcId="{D3CE3A87-CD4F-469C-8E6E-4546473D2615}" destId="{4C264B51-0C2B-4203-AD11-BBCB7062FCCC}" srcOrd="3" destOrd="0" parTransId="{36BD521C-B79F-409C-BD27-5CF1245B998F}" sibTransId="{A2116938-F609-4F3A-B269-86388E0F6694}"/>
    <dgm:cxn modelId="{711FC36C-D1B8-4CEA-ABE2-216BB54A423D}" type="presOf" srcId="{50EB521A-649D-45D5-8758-6F926ED18B54}" destId="{2280603F-7766-4C2B-AE3B-2B8A3629C71F}" srcOrd="0" destOrd="0" presId="urn:microsoft.com/office/officeart/2005/8/layout/default"/>
    <dgm:cxn modelId="{BE298D7A-0147-4EF4-9FC9-ACF8165BEE36}" type="presOf" srcId="{868F151D-88DF-4A2F-8B21-56EF926C9ED5}" destId="{A545428E-BD54-480A-B1CC-B7B5C8AEF82D}" srcOrd="0" destOrd="0" presId="urn:microsoft.com/office/officeart/2005/8/layout/default"/>
    <dgm:cxn modelId="{A59D41A9-B118-4719-8A0F-4541DA4A0EF4}" type="presOf" srcId="{4C264B51-0C2B-4203-AD11-BBCB7062FCCC}" destId="{A04DBB3B-3C73-4FDF-96AC-D73FB9161630}" srcOrd="0" destOrd="0" presId="urn:microsoft.com/office/officeart/2005/8/layout/default"/>
    <dgm:cxn modelId="{47CCB8C7-18F0-4F81-A469-1BF8B15F965A}" srcId="{D3CE3A87-CD4F-469C-8E6E-4546473D2615}" destId="{498670EE-5C0D-4B4A-A701-89B23B88CCB8}" srcOrd="1" destOrd="0" parTransId="{4EDF24E4-4CE0-482D-A5BF-64F2B27617FE}" sibTransId="{0D1B457C-D930-46B4-A3FE-5118F955522D}"/>
    <dgm:cxn modelId="{A22597DB-53CF-47FA-A61D-BC1AFADA7D78}" srcId="{D3CE3A87-CD4F-469C-8E6E-4546473D2615}" destId="{50EB521A-649D-45D5-8758-6F926ED18B54}" srcOrd="2" destOrd="0" parTransId="{2A6DA826-9A53-4BDD-BB1E-82C1F239F4E5}" sibTransId="{DBD32243-B767-451E-BD5E-F9D6FD0A4FF7}"/>
    <dgm:cxn modelId="{448512E1-DFB1-4200-8183-7504A30117C6}" type="presOf" srcId="{498670EE-5C0D-4B4A-A701-89B23B88CCB8}" destId="{1FEEA6FB-DF38-47A3-A349-60A69E2CC254}" srcOrd="0" destOrd="0" presId="urn:microsoft.com/office/officeart/2005/8/layout/default"/>
    <dgm:cxn modelId="{73B70F72-096B-4ECD-9440-20369C6F1570}" type="presParOf" srcId="{87B82390-717D-4741-BA9C-7363110A409A}" destId="{A545428E-BD54-480A-B1CC-B7B5C8AEF82D}" srcOrd="0" destOrd="0" presId="urn:microsoft.com/office/officeart/2005/8/layout/default"/>
    <dgm:cxn modelId="{E77142EF-CEF0-4DB9-B38A-289EFC632E5E}" type="presParOf" srcId="{87B82390-717D-4741-BA9C-7363110A409A}" destId="{E713EF11-C357-440C-8A5F-2D1D6C8E0826}" srcOrd="1" destOrd="0" presId="urn:microsoft.com/office/officeart/2005/8/layout/default"/>
    <dgm:cxn modelId="{18CADBF5-3239-4C28-983D-25CD88EED67C}" type="presParOf" srcId="{87B82390-717D-4741-BA9C-7363110A409A}" destId="{1FEEA6FB-DF38-47A3-A349-60A69E2CC254}" srcOrd="2" destOrd="0" presId="urn:microsoft.com/office/officeart/2005/8/layout/default"/>
    <dgm:cxn modelId="{4FA6849B-4744-43AA-8E0C-AEEC28DF2564}" type="presParOf" srcId="{87B82390-717D-4741-BA9C-7363110A409A}" destId="{ED94AFE7-46D2-49B6-A29C-A4F3294B464C}" srcOrd="3" destOrd="0" presId="urn:microsoft.com/office/officeart/2005/8/layout/default"/>
    <dgm:cxn modelId="{4E7F0BF7-1D24-47C2-BD90-6BE9BAB392D3}" type="presParOf" srcId="{87B82390-717D-4741-BA9C-7363110A409A}" destId="{2280603F-7766-4C2B-AE3B-2B8A3629C71F}" srcOrd="4" destOrd="0" presId="urn:microsoft.com/office/officeart/2005/8/layout/default"/>
    <dgm:cxn modelId="{66A62F24-DF83-40AA-8FEA-4C6E11896D1A}" type="presParOf" srcId="{87B82390-717D-4741-BA9C-7363110A409A}" destId="{067520AA-2948-4FDB-92FB-182FF4D249FF}" srcOrd="5" destOrd="0" presId="urn:microsoft.com/office/officeart/2005/8/layout/default"/>
    <dgm:cxn modelId="{BCC01DBB-E71D-4AFE-87D2-1826453F42F1}" type="presParOf" srcId="{87B82390-717D-4741-BA9C-7363110A409A}" destId="{A04DBB3B-3C73-4FDF-96AC-D73FB916163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B04A1B-284A-4A86-A223-A4C5588390FF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2727AC-9588-4CB9-A658-1EDDF8665375}">
      <dgm:prSet/>
      <dgm:spPr/>
      <dgm:t>
        <a:bodyPr/>
        <a:lstStyle/>
        <a:p>
          <a:pPr>
            <a:defRPr cap="all"/>
          </a:pPr>
          <a:r>
            <a:rPr lang="en-US"/>
            <a:t>Created Sign Up User interface</a:t>
          </a:r>
        </a:p>
      </dgm:t>
    </dgm:pt>
    <dgm:pt modelId="{49A06B55-2D34-43AB-94EF-0F9D6B5A0EEE}" type="parTrans" cxnId="{487C28D4-DEB6-4464-BB04-BC8C0196D4AA}">
      <dgm:prSet/>
      <dgm:spPr/>
      <dgm:t>
        <a:bodyPr/>
        <a:lstStyle/>
        <a:p>
          <a:endParaRPr lang="en-US"/>
        </a:p>
      </dgm:t>
    </dgm:pt>
    <dgm:pt modelId="{665CAAF2-4694-4F1A-A659-30BE554124FE}" type="sibTrans" cxnId="{487C28D4-DEB6-4464-BB04-BC8C0196D4AA}">
      <dgm:prSet/>
      <dgm:spPr/>
      <dgm:t>
        <a:bodyPr/>
        <a:lstStyle/>
        <a:p>
          <a:endParaRPr lang="en-US"/>
        </a:p>
      </dgm:t>
    </dgm:pt>
    <dgm:pt modelId="{23EC990C-793B-491B-9E00-ACCA891738BA}">
      <dgm:prSet/>
      <dgm:spPr/>
      <dgm:t>
        <a:bodyPr/>
        <a:lstStyle/>
        <a:p>
          <a:pPr>
            <a:defRPr cap="all"/>
          </a:pPr>
          <a:r>
            <a:rPr lang="en-US"/>
            <a:t>Submission of Sign Up data to backend</a:t>
          </a:r>
        </a:p>
      </dgm:t>
    </dgm:pt>
    <dgm:pt modelId="{67B309B0-562B-4FB3-8C6A-D869CB97B7BE}" type="parTrans" cxnId="{BE27977A-4319-4387-9358-748E392D90B6}">
      <dgm:prSet/>
      <dgm:spPr/>
      <dgm:t>
        <a:bodyPr/>
        <a:lstStyle/>
        <a:p>
          <a:endParaRPr lang="en-US"/>
        </a:p>
      </dgm:t>
    </dgm:pt>
    <dgm:pt modelId="{81C62DCC-6B48-41C4-934B-9D3FC677C8CC}" type="sibTrans" cxnId="{BE27977A-4319-4387-9358-748E392D90B6}">
      <dgm:prSet/>
      <dgm:spPr/>
      <dgm:t>
        <a:bodyPr/>
        <a:lstStyle/>
        <a:p>
          <a:endParaRPr lang="en-US"/>
        </a:p>
      </dgm:t>
    </dgm:pt>
    <dgm:pt modelId="{85D4FE9D-E5A1-4C48-BED8-629B0884924E}">
      <dgm:prSet/>
      <dgm:spPr/>
      <dgm:t>
        <a:bodyPr/>
        <a:lstStyle/>
        <a:p>
          <a:pPr>
            <a:defRPr cap="all"/>
          </a:pPr>
          <a:r>
            <a:rPr lang="en-US"/>
            <a:t>Testing of Sign Up page frontend</a:t>
          </a:r>
        </a:p>
      </dgm:t>
    </dgm:pt>
    <dgm:pt modelId="{9E6384DD-5AC8-435B-9392-66AB3E0FCEDA}" type="parTrans" cxnId="{FC66E7AF-3DBA-4F71-A931-AEA636AE04E0}">
      <dgm:prSet/>
      <dgm:spPr/>
      <dgm:t>
        <a:bodyPr/>
        <a:lstStyle/>
        <a:p>
          <a:endParaRPr lang="en-US"/>
        </a:p>
      </dgm:t>
    </dgm:pt>
    <dgm:pt modelId="{C4519B29-EAA3-40EE-8B4F-4815B7BDB1AC}" type="sibTrans" cxnId="{FC66E7AF-3DBA-4F71-A931-AEA636AE04E0}">
      <dgm:prSet/>
      <dgm:spPr/>
      <dgm:t>
        <a:bodyPr/>
        <a:lstStyle/>
        <a:p>
          <a:endParaRPr lang="en-US"/>
        </a:p>
      </dgm:t>
    </dgm:pt>
    <dgm:pt modelId="{A5819DDF-36E3-4FD9-9356-8A8612C2044F}">
      <dgm:prSet/>
      <dgm:spPr/>
      <dgm:t>
        <a:bodyPr/>
        <a:lstStyle/>
        <a:p>
          <a:pPr>
            <a:defRPr cap="all"/>
          </a:pPr>
          <a:r>
            <a:rPr lang="en-US"/>
            <a:t>Testing of Sign Up Page on submission</a:t>
          </a:r>
        </a:p>
      </dgm:t>
    </dgm:pt>
    <dgm:pt modelId="{48D3FCEC-A3DE-435B-BD55-FF76614AB78D}" type="parTrans" cxnId="{CB9745C2-40ED-421D-87F9-28C4BDD5BBD9}">
      <dgm:prSet/>
      <dgm:spPr/>
      <dgm:t>
        <a:bodyPr/>
        <a:lstStyle/>
        <a:p>
          <a:endParaRPr lang="en-US"/>
        </a:p>
      </dgm:t>
    </dgm:pt>
    <dgm:pt modelId="{91A249E0-0699-4619-881D-05C67ED7CF66}" type="sibTrans" cxnId="{CB9745C2-40ED-421D-87F9-28C4BDD5BBD9}">
      <dgm:prSet/>
      <dgm:spPr/>
      <dgm:t>
        <a:bodyPr/>
        <a:lstStyle/>
        <a:p>
          <a:endParaRPr lang="en-US"/>
        </a:p>
      </dgm:t>
    </dgm:pt>
    <dgm:pt modelId="{61E6A7B7-12B1-4C18-8BAD-840986401176}" type="pres">
      <dgm:prSet presAssocID="{F0B04A1B-284A-4A86-A223-A4C5588390FF}" presName="root" presStyleCnt="0">
        <dgm:presLayoutVars>
          <dgm:dir/>
          <dgm:resizeHandles val="exact"/>
        </dgm:presLayoutVars>
      </dgm:prSet>
      <dgm:spPr/>
    </dgm:pt>
    <dgm:pt modelId="{56B2E277-BE0C-4A31-9F17-A7B2F6848EC3}" type="pres">
      <dgm:prSet presAssocID="{6B2727AC-9588-4CB9-A658-1EDDF8665375}" presName="compNode" presStyleCnt="0"/>
      <dgm:spPr/>
    </dgm:pt>
    <dgm:pt modelId="{54B691CA-36BA-4168-97F0-E84CF46676EF}" type="pres">
      <dgm:prSet presAssocID="{6B2727AC-9588-4CB9-A658-1EDDF8665375}" presName="iconBgRect" presStyleLbl="bgShp" presStyleIdx="0" presStyleCnt="4"/>
      <dgm:spPr/>
    </dgm:pt>
    <dgm:pt modelId="{FAD602A7-8FC2-434F-8FB1-8E94C3183FFB}" type="pres">
      <dgm:prSet presAssocID="{6B2727AC-9588-4CB9-A658-1EDDF86653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EBDB827-7492-4239-8731-2DC707041657}" type="pres">
      <dgm:prSet presAssocID="{6B2727AC-9588-4CB9-A658-1EDDF8665375}" presName="spaceRect" presStyleCnt="0"/>
      <dgm:spPr/>
    </dgm:pt>
    <dgm:pt modelId="{B6A02464-EC11-4BDC-99BF-B518FB7220EB}" type="pres">
      <dgm:prSet presAssocID="{6B2727AC-9588-4CB9-A658-1EDDF8665375}" presName="textRect" presStyleLbl="revTx" presStyleIdx="0" presStyleCnt="4">
        <dgm:presLayoutVars>
          <dgm:chMax val="1"/>
          <dgm:chPref val="1"/>
        </dgm:presLayoutVars>
      </dgm:prSet>
      <dgm:spPr/>
    </dgm:pt>
    <dgm:pt modelId="{5C0F1F8D-6654-4810-B76F-A4102C071DB8}" type="pres">
      <dgm:prSet presAssocID="{665CAAF2-4694-4F1A-A659-30BE554124FE}" presName="sibTrans" presStyleCnt="0"/>
      <dgm:spPr/>
    </dgm:pt>
    <dgm:pt modelId="{F8322055-240E-45D0-84AA-060F2FCF9933}" type="pres">
      <dgm:prSet presAssocID="{23EC990C-793B-491B-9E00-ACCA891738BA}" presName="compNode" presStyleCnt="0"/>
      <dgm:spPr/>
    </dgm:pt>
    <dgm:pt modelId="{6E5857F3-CC3F-4A8F-82D6-A3D7C031C748}" type="pres">
      <dgm:prSet presAssocID="{23EC990C-793B-491B-9E00-ACCA891738BA}" presName="iconBgRect" presStyleLbl="bgShp" presStyleIdx="1" presStyleCnt="4"/>
      <dgm:spPr/>
    </dgm:pt>
    <dgm:pt modelId="{0228EBCB-1084-4F10-8383-22453B057164}" type="pres">
      <dgm:prSet presAssocID="{23EC990C-793B-491B-9E00-ACCA891738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C007DF4-93C7-40E2-9CC4-6634B02C754F}" type="pres">
      <dgm:prSet presAssocID="{23EC990C-793B-491B-9E00-ACCA891738BA}" presName="spaceRect" presStyleCnt="0"/>
      <dgm:spPr/>
    </dgm:pt>
    <dgm:pt modelId="{8DDF477B-EA53-40FE-9148-4913B0AB466D}" type="pres">
      <dgm:prSet presAssocID="{23EC990C-793B-491B-9E00-ACCA891738BA}" presName="textRect" presStyleLbl="revTx" presStyleIdx="1" presStyleCnt="4">
        <dgm:presLayoutVars>
          <dgm:chMax val="1"/>
          <dgm:chPref val="1"/>
        </dgm:presLayoutVars>
      </dgm:prSet>
      <dgm:spPr/>
    </dgm:pt>
    <dgm:pt modelId="{5481A765-6050-4655-B992-059BF2CB85AC}" type="pres">
      <dgm:prSet presAssocID="{81C62DCC-6B48-41C4-934B-9D3FC677C8CC}" presName="sibTrans" presStyleCnt="0"/>
      <dgm:spPr/>
    </dgm:pt>
    <dgm:pt modelId="{845BAD26-BE4C-4EEC-AA10-F210256710A3}" type="pres">
      <dgm:prSet presAssocID="{85D4FE9D-E5A1-4C48-BED8-629B0884924E}" presName="compNode" presStyleCnt="0"/>
      <dgm:spPr/>
    </dgm:pt>
    <dgm:pt modelId="{7BC40DEE-6602-4C56-A4B8-F10DF52987F1}" type="pres">
      <dgm:prSet presAssocID="{85D4FE9D-E5A1-4C48-BED8-629B0884924E}" presName="iconBgRect" presStyleLbl="bgShp" presStyleIdx="2" presStyleCnt="4"/>
      <dgm:spPr/>
    </dgm:pt>
    <dgm:pt modelId="{CE99A70E-3A57-44AF-9CBD-06295688D5C8}" type="pres">
      <dgm:prSet presAssocID="{85D4FE9D-E5A1-4C48-BED8-629B088492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18C27A68-243D-4085-80AC-43405E9DBBC8}" type="pres">
      <dgm:prSet presAssocID="{85D4FE9D-E5A1-4C48-BED8-629B0884924E}" presName="spaceRect" presStyleCnt="0"/>
      <dgm:spPr/>
    </dgm:pt>
    <dgm:pt modelId="{AE429964-0183-48A4-8DE7-8859C34CE51B}" type="pres">
      <dgm:prSet presAssocID="{85D4FE9D-E5A1-4C48-BED8-629B0884924E}" presName="textRect" presStyleLbl="revTx" presStyleIdx="2" presStyleCnt="4">
        <dgm:presLayoutVars>
          <dgm:chMax val="1"/>
          <dgm:chPref val="1"/>
        </dgm:presLayoutVars>
      </dgm:prSet>
      <dgm:spPr/>
    </dgm:pt>
    <dgm:pt modelId="{1D609D65-605A-4687-BBFD-990A3810EC29}" type="pres">
      <dgm:prSet presAssocID="{C4519B29-EAA3-40EE-8B4F-4815B7BDB1AC}" presName="sibTrans" presStyleCnt="0"/>
      <dgm:spPr/>
    </dgm:pt>
    <dgm:pt modelId="{4DD534AB-DEFD-4F8D-9475-A6CCB8D46CA4}" type="pres">
      <dgm:prSet presAssocID="{A5819DDF-36E3-4FD9-9356-8A8612C2044F}" presName="compNode" presStyleCnt="0"/>
      <dgm:spPr/>
    </dgm:pt>
    <dgm:pt modelId="{09D95513-E999-4F35-B6A2-B03E7D505ADE}" type="pres">
      <dgm:prSet presAssocID="{A5819DDF-36E3-4FD9-9356-8A8612C2044F}" presName="iconBgRect" presStyleLbl="bgShp" presStyleIdx="3" presStyleCnt="4"/>
      <dgm:spPr/>
    </dgm:pt>
    <dgm:pt modelId="{E97542A5-97D6-4FB9-BC65-674EFFAE3D1A}" type="pres">
      <dgm:prSet presAssocID="{A5819DDF-36E3-4FD9-9356-8A8612C204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ADDED6-B93F-433B-9E85-F5A4E5EF9A46}" type="pres">
      <dgm:prSet presAssocID="{A5819DDF-36E3-4FD9-9356-8A8612C2044F}" presName="spaceRect" presStyleCnt="0"/>
      <dgm:spPr/>
    </dgm:pt>
    <dgm:pt modelId="{2AE47820-A993-4341-AE49-E28439A08790}" type="pres">
      <dgm:prSet presAssocID="{A5819DDF-36E3-4FD9-9356-8A8612C204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9DDE45-8BB1-491D-B4C2-647C9F959971}" type="presOf" srcId="{6B2727AC-9588-4CB9-A658-1EDDF8665375}" destId="{B6A02464-EC11-4BDC-99BF-B518FB7220EB}" srcOrd="0" destOrd="0" presId="urn:microsoft.com/office/officeart/2018/5/layout/IconCircleLabelList"/>
    <dgm:cxn modelId="{BC7C0368-8571-41BE-BC33-4DB144C48F36}" type="presOf" srcId="{23EC990C-793B-491B-9E00-ACCA891738BA}" destId="{8DDF477B-EA53-40FE-9148-4913B0AB466D}" srcOrd="0" destOrd="0" presId="urn:microsoft.com/office/officeart/2018/5/layout/IconCircleLabelList"/>
    <dgm:cxn modelId="{12906B6C-128B-45CA-95BB-BD05849DBC19}" type="presOf" srcId="{85D4FE9D-E5A1-4C48-BED8-629B0884924E}" destId="{AE429964-0183-48A4-8DE7-8859C34CE51B}" srcOrd="0" destOrd="0" presId="urn:microsoft.com/office/officeart/2018/5/layout/IconCircleLabelList"/>
    <dgm:cxn modelId="{6F9C4457-752F-4032-A9D3-38C3315BFA70}" type="presOf" srcId="{F0B04A1B-284A-4A86-A223-A4C5588390FF}" destId="{61E6A7B7-12B1-4C18-8BAD-840986401176}" srcOrd="0" destOrd="0" presId="urn:microsoft.com/office/officeart/2018/5/layout/IconCircleLabelList"/>
    <dgm:cxn modelId="{BE27977A-4319-4387-9358-748E392D90B6}" srcId="{F0B04A1B-284A-4A86-A223-A4C5588390FF}" destId="{23EC990C-793B-491B-9E00-ACCA891738BA}" srcOrd="1" destOrd="0" parTransId="{67B309B0-562B-4FB3-8C6A-D869CB97B7BE}" sibTransId="{81C62DCC-6B48-41C4-934B-9D3FC677C8CC}"/>
    <dgm:cxn modelId="{FC66E7AF-3DBA-4F71-A931-AEA636AE04E0}" srcId="{F0B04A1B-284A-4A86-A223-A4C5588390FF}" destId="{85D4FE9D-E5A1-4C48-BED8-629B0884924E}" srcOrd="2" destOrd="0" parTransId="{9E6384DD-5AC8-435B-9392-66AB3E0FCEDA}" sibTransId="{C4519B29-EAA3-40EE-8B4F-4815B7BDB1AC}"/>
    <dgm:cxn modelId="{7D6170B5-8A80-4A9A-97F5-C9BC2E1A4EB6}" type="presOf" srcId="{A5819DDF-36E3-4FD9-9356-8A8612C2044F}" destId="{2AE47820-A993-4341-AE49-E28439A08790}" srcOrd="0" destOrd="0" presId="urn:microsoft.com/office/officeart/2018/5/layout/IconCircleLabelList"/>
    <dgm:cxn modelId="{CB9745C2-40ED-421D-87F9-28C4BDD5BBD9}" srcId="{F0B04A1B-284A-4A86-A223-A4C5588390FF}" destId="{A5819DDF-36E3-4FD9-9356-8A8612C2044F}" srcOrd="3" destOrd="0" parTransId="{48D3FCEC-A3DE-435B-BD55-FF76614AB78D}" sibTransId="{91A249E0-0699-4619-881D-05C67ED7CF66}"/>
    <dgm:cxn modelId="{487C28D4-DEB6-4464-BB04-BC8C0196D4AA}" srcId="{F0B04A1B-284A-4A86-A223-A4C5588390FF}" destId="{6B2727AC-9588-4CB9-A658-1EDDF8665375}" srcOrd="0" destOrd="0" parTransId="{49A06B55-2D34-43AB-94EF-0F9D6B5A0EEE}" sibTransId="{665CAAF2-4694-4F1A-A659-30BE554124FE}"/>
    <dgm:cxn modelId="{88A7531F-EBA2-4701-98DF-0132027CC7CF}" type="presParOf" srcId="{61E6A7B7-12B1-4C18-8BAD-840986401176}" destId="{56B2E277-BE0C-4A31-9F17-A7B2F6848EC3}" srcOrd="0" destOrd="0" presId="urn:microsoft.com/office/officeart/2018/5/layout/IconCircleLabelList"/>
    <dgm:cxn modelId="{97444C22-02B4-414B-9AE4-31575E487083}" type="presParOf" srcId="{56B2E277-BE0C-4A31-9F17-A7B2F6848EC3}" destId="{54B691CA-36BA-4168-97F0-E84CF46676EF}" srcOrd="0" destOrd="0" presId="urn:microsoft.com/office/officeart/2018/5/layout/IconCircleLabelList"/>
    <dgm:cxn modelId="{53F84F57-17C5-4A76-B118-93FFE5641A3B}" type="presParOf" srcId="{56B2E277-BE0C-4A31-9F17-A7B2F6848EC3}" destId="{FAD602A7-8FC2-434F-8FB1-8E94C3183FFB}" srcOrd="1" destOrd="0" presId="urn:microsoft.com/office/officeart/2018/5/layout/IconCircleLabelList"/>
    <dgm:cxn modelId="{3DFB992B-6EA6-4D6C-A0C1-0A8EF3F1BAC6}" type="presParOf" srcId="{56B2E277-BE0C-4A31-9F17-A7B2F6848EC3}" destId="{1EBDB827-7492-4239-8731-2DC707041657}" srcOrd="2" destOrd="0" presId="urn:microsoft.com/office/officeart/2018/5/layout/IconCircleLabelList"/>
    <dgm:cxn modelId="{FB25D022-C5A2-4806-BC10-60523B9428F7}" type="presParOf" srcId="{56B2E277-BE0C-4A31-9F17-A7B2F6848EC3}" destId="{B6A02464-EC11-4BDC-99BF-B518FB7220EB}" srcOrd="3" destOrd="0" presId="urn:microsoft.com/office/officeart/2018/5/layout/IconCircleLabelList"/>
    <dgm:cxn modelId="{0C074F4A-B9BB-4731-84AC-204761616C77}" type="presParOf" srcId="{61E6A7B7-12B1-4C18-8BAD-840986401176}" destId="{5C0F1F8D-6654-4810-B76F-A4102C071DB8}" srcOrd="1" destOrd="0" presId="urn:microsoft.com/office/officeart/2018/5/layout/IconCircleLabelList"/>
    <dgm:cxn modelId="{56EDD857-3BCC-405F-8BFD-EA61E10C1D68}" type="presParOf" srcId="{61E6A7B7-12B1-4C18-8BAD-840986401176}" destId="{F8322055-240E-45D0-84AA-060F2FCF9933}" srcOrd="2" destOrd="0" presId="urn:microsoft.com/office/officeart/2018/5/layout/IconCircleLabelList"/>
    <dgm:cxn modelId="{EEE80CED-23CE-4716-9F5E-8C6178D9CDBA}" type="presParOf" srcId="{F8322055-240E-45D0-84AA-060F2FCF9933}" destId="{6E5857F3-CC3F-4A8F-82D6-A3D7C031C748}" srcOrd="0" destOrd="0" presId="urn:microsoft.com/office/officeart/2018/5/layout/IconCircleLabelList"/>
    <dgm:cxn modelId="{2174D26F-623D-4BE8-88BB-5E244F8E0E7C}" type="presParOf" srcId="{F8322055-240E-45D0-84AA-060F2FCF9933}" destId="{0228EBCB-1084-4F10-8383-22453B057164}" srcOrd="1" destOrd="0" presId="urn:microsoft.com/office/officeart/2018/5/layout/IconCircleLabelList"/>
    <dgm:cxn modelId="{E6C92E53-8FCE-459D-B72A-CBC320871C77}" type="presParOf" srcId="{F8322055-240E-45D0-84AA-060F2FCF9933}" destId="{DC007DF4-93C7-40E2-9CC4-6634B02C754F}" srcOrd="2" destOrd="0" presId="urn:microsoft.com/office/officeart/2018/5/layout/IconCircleLabelList"/>
    <dgm:cxn modelId="{334CEA15-1A0E-4A96-9BDC-7197DD573B88}" type="presParOf" srcId="{F8322055-240E-45D0-84AA-060F2FCF9933}" destId="{8DDF477B-EA53-40FE-9148-4913B0AB466D}" srcOrd="3" destOrd="0" presId="urn:microsoft.com/office/officeart/2018/5/layout/IconCircleLabelList"/>
    <dgm:cxn modelId="{7B2E08C8-E02F-4F1F-A369-97F79DAFFA73}" type="presParOf" srcId="{61E6A7B7-12B1-4C18-8BAD-840986401176}" destId="{5481A765-6050-4655-B992-059BF2CB85AC}" srcOrd="3" destOrd="0" presId="urn:microsoft.com/office/officeart/2018/5/layout/IconCircleLabelList"/>
    <dgm:cxn modelId="{B3D8514F-27C7-4307-A213-2354A5796965}" type="presParOf" srcId="{61E6A7B7-12B1-4C18-8BAD-840986401176}" destId="{845BAD26-BE4C-4EEC-AA10-F210256710A3}" srcOrd="4" destOrd="0" presId="urn:microsoft.com/office/officeart/2018/5/layout/IconCircleLabelList"/>
    <dgm:cxn modelId="{82A1E336-D221-4D26-80B8-737BC87849C9}" type="presParOf" srcId="{845BAD26-BE4C-4EEC-AA10-F210256710A3}" destId="{7BC40DEE-6602-4C56-A4B8-F10DF52987F1}" srcOrd="0" destOrd="0" presId="urn:microsoft.com/office/officeart/2018/5/layout/IconCircleLabelList"/>
    <dgm:cxn modelId="{3122E3DA-426E-43C7-BDD1-B4E581DB924F}" type="presParOf" srcId="{845BAD26-BE4C-4EEC-AA10-F210256710A3}" destId="{CE99A70E-3A57-44AF-9CBD-06295688D5C8}" srcOrd="1" destOrd="0" presId="urn:microsoft.com/office/officeart/2018/5/layout/IconCircleLabelList"/>
    <dgm:cxn modelId="{1893EDF8-5F8A-4423-99FD-BDB6206A0E5C}" type="presParOf" srcId="{845BAD26-BE4C-4EEC-AA10-F210256710A3}" destId="{18C27A68-243D-4085-80AC-43405E9DBBC8}" srcOrd="2" destOrd="0" presId="urn:microsoft.com/office/officeart/2018/5/layout/IconCircleLabelList"/>
    <dgm:cxn modelId="{A15FAC06-F1A2-42CF-9039-2499267B1E57}" type="presParOf" srcId="{845BAD26-BE4C-4EEC-AA10-F210256710A3}" destId="{AE429964-0183-48A4-8DE7-8859C34CE51B}" srcOrd="3" destOrd="0" presId="urn:microsoft.com/office/officeart/2018/5/layout/IconCircleLabelList"/>
    <dgm:cxn modelId="{66AF5F5D-5314-4FDC-8ED4-D5D27621C2F2}" type="presParOf" srcId="{61E6A7B7-12B1-4C18-8BAD-840986401176}" destId="{1D609D65-605A-4687-BBFD-990A3810EC29}" srcOrd="5" destOrd="0" presId="urn:microsoft.com/office/officeart/2018/5/layout/IconCircleLabelList"/>
    <dgm:cxn modelId="{4B93F23D-9CEB-44F6-B833-8B6A0361B4F4}" type="presParOf" srcId="{61E6A7B7-12B1-4C18-8BAD-840986401176}" destId="{4DD534AB-DEFD-4F8D-9475-A6CCB8D46CA4}" srcOrd="6" destOrd="0" presId="urn:microsoft.com/office/officeart/2018/5/layout/IconCircleLabelList"/>
    <dgm:cxn modelId="{3E5A640D-9FF7-4C26-B994-2C09441ADE0B}" type="presParOf" srcId="{4DD534AB-DEFD-4F8D-9475-A6CCB8D46CA4}" destId="{09D95513-E999-4F35-B6A2-B03E7D505ADE}" srcOrd="0" destOrd="0" presId="urn:microsoft.com/office/officeart/2018/5/layout/IconCircleLabelList"/>
    <dgm:cxn modelId="{98A1D4FA-CFC2-4985-A360-2072FF207CB9}" type="presParOf" srcId="{4DD534AB-DEFD-4F8D-9475-A6CCB8D46CA4}" destId="{E97542A5-97D6-4FB9-BC65-674EFFAE3D1A}" srcOrd="1" destOrd="0" presId="urn:microsoft.com/office/officeart/2018/5/layout/IconCircleLabelList"/>
    <dgm:cxn modelId="{9F35A88C-6A34-4D5C-A9D6-B5E411A20F11}" type="presParOf" srcId="{4DD534AB-DEFD-4F8D-9475-A6CCB8D46CA4}" destId="{B9ADDED6-B93F-433B-9E85-F5A4E5EF9A46}" srcOrd="2" destOrd="0" presId="urn:microsoft.com/office/officeart/2018/5/layout/IconCircleLabelList"/>
    <dgm:cxn modelId="{1DDF5F1C-FE39-43C3-AB3C-C407644735FE}" type="presParOf" srcId="{4DD534AB-DEFD-4F8D-9475-A6CCB8D46CA4}" destId="{2AE47820-A993-4341-AE49-E28439A087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47590B-9969-4A49-8D03-991D846C2CC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ED08E7D-CA05-49E7-8F9B-B89744A10A9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https://paceconnect.atlassian.net/secure/RapidBoard.jspa?rapidView=1&amp;projectKey=PC&amp;view=planning&amp;selectedIssue=PC-6&amp;selectedEpic=PC-1</a:t>
          </a:r>
          <a:endParaRPr lang="en-US" dirty="0">
            <a:solidFill>
              <a:schemeClr val="bg1"/>
            </a:solidFill>
          </a:endParaRPr>
        </a:p>
      </dgm:t>
    </dgm:pt>
    <dgm:pt modelId="{1EA46CCF-4C79-4B0F-BF2C-1087B94A4F99}" type="parTrans" cxnId="{CCD97EBC-76F5-4AFC-B151-81444587B6BE}">
      <dgm:prSet/>
      <dgm:spPr/>
      <dgm:t>
        <a:bodyPr/>
        <a:lstStyle/>
        <a:p>
          <a:endParaRPr lang="en-US"/>
        </a:p>
      </dgm:t>
    </dgm:pt>
    <dgm:pt modelId="{46B2B1A7-113F-4801-BBE8-9B7FA78A3055}" type="sibTrans" cxnId="{CCD97EBC-76F5-4AFC-B151-81444587B6BE}">
      <dgm:prSet/>
      <dgm:spPr/>
      <dgm:t>
        <a:bodyPr/>
        <a:lstStyle/>
        <a:p>
          <a:endParaRPr lang="en-US"/>
        </a:p>
      </dgm:t>
    </dgm:pt>
    <dgm:pt modelId="{2A8FF37E-C807-46B7-A354-143EE3ECEE1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https://github.com/AkshayMehta78/Pace-connect</a:t>
          </a:r>
          <a:endParaRPr lang="en-US" dirty="0">
            <a:solidFill>
              <a:schemeClr val="bg1"/>
            </a:solidFill>
          </a:endParaRPr>
        </a:p>
      </dgm:t>
    </dgm:pt>
    <dgm:pt modelId="{FCF0EAE2-AC5A-4BDD-BABA-D691602C4992}" type="parTrans" cxnId="{F5D28BC7-CD25-4789-9B09-2400CDD988D7}">
      <dgm:prSet/>
      <dgm:spPr/>
      <dgm:t>
        <a:bodyPr/>
        <a:lstStyle/>
        <a:p>
          <a:endParaRPr lang="en-US"/>
        </a:p>
      </dgm:t>
    </dgm:pt>
    <dgm:pt modelId="{F68D2151-1F06-4F4A-A314-0A6D40E432C1}" type="sibTrans" cxnId="{F5D28BC7-CD25-4789-9B09-2400CDD988D7}">
      <dgm:prSet/>
      <dgm:spPr/>
      <dgm:t>
        <a:bodyPr/>
        <a:lstStyle/>
        <a:p>
          <a:endParaRPr lang="en-US"/>
        </a:p>
      </dgm:t>
    </dgm:pt>
    <dgm:pt modelId="{15A753DC-647A-4771-91E1-9BD53821DAD0}" type="pres">
      <dgm:prSet presAssocID="{2847590B-9969-4A49-8D03-991D846C2CC0}" presName="root" presStyleCnt="0">
        <dgm:presLayoutVars>
          <dgm:dir/>
          <dgm:resizeHandles val="exact"/>
        </dgm:presLayoutVars>
      </dgm:prSet>
      <dgm:spPr/>
    </dgm:pt>
    <dgm:pt modelId="{9A47F0B7-8BBE-47B9-9B1F-AB76648E6BED}" type="pres">
      <dgm:prSet presAssocID="{BED08E7D-CA05-49E7-8F9B-B89744A10A9B}" presName="compNode" presStyleCnt="0"/>
      <dgm:spPr/>
    </dgm:pt>
    <dgm:pt modelId="{3EA7E343-3C6D-48D3-A8D3-E48121F46C65}" type="pres">
      <dgm:prSet presAssocID="{BED08E7D-CA05-49E7-8F9B-B89744A10A9B}" presName="bgRect" presStyleLbl="bgShp" presStyleIdx="0" presStyleCnt="2"/>
      <dgm:spPr/>
    </dgm:pt>
    <dgm:pt modelId="{8AFA03A9-D065-4FDA-AAB9-B674F71C7EF4}" type="pres">
      <dgm:prSet presAssocID="{BED08E7D-CA05-49E7-8F9B-B89744A10A9B}" presName="iconRect" presStyleLbl="node1" presStyleIdx="0" presStyleCnt="2" custScaleX="100000" custScale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4761281-F32C-4314-870F-D9DFFB972EC0}" type="pres">
      <dgm:prSet presAssocID="{BED08E7D-CA05-49E7-8F9B-B89744A10A9B}" presName="spaceRect" presStyleCnt="0"/>
      <dgm:spPr/>
    </dgm:pt>
    <dgm:pt modelId="{93F94F71-4284-4C66-A2D3-8FA7BB93EAD7}" type="pres">
      <dgm:prSet presAssocID="{BED08E7D-CA05-49E7-8F9B-B89744A10A9B}" presName="parTx" presStyleLbl="revTx" presStyleIdx="0" presStyleCnt="2">
        <dgm:presLayoutVars>
          <dgm:chMax val="0"/>
          <dgm:chPref val="0"/>
        </dgm:presLayoutVars>
      </dgm:prSet>
      <dgm:spPr/>
    </dgm:pt>
    <dgm:pt modelId="{09797056-62EB-4124-913E-A84CAC2855FA}" type="pres">
      <dgm:prSet presAssocID="{46B2B1A7-113F-4801-BBE8-9B7FA78A3055}" presName="sibTrans" presStyleCnt="0"/>
      <dgm:spPr/>
    </dgm:pt>
    <dgm:pt modelId="{67E4E7A6-5BD5-4691-A811-C70F88C039A7}" type="pres">
      <dgm:prSet presAssocID="{2A8FF37E-C807-46B7-A354-143EE3ECEE10}" presName="compNode" presStyleCnt="0"/>
      <dgm:spPr/>
    </dgm:pt>
    <dgm:pt modelId="{80DD06D9-B477-4516-9DAD-94480B03ECAE}" type="pres">
      <dgm:prSet presAssocID="{2A8FF37E-C807-46B7-A354-143EE3ECEE10}" presName="bgRect" presStyleLbl="bgShp" presStyleIdx="1" presStyleCnt="2"/>
      <dgm:spPr/>
    </dgm:pt>
    <dgm:pt modelId="{EF267B57-6CAA-4D42-9EFB-C02E109EC13A}" type="pres">
      <dgm:prSet presAssocID="{2A8FF37E-C807-46B7-A354-143EE3ECEE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B9CFCBB-4C09-4E80-A559-3D5405CF5F1A}" type="pres">
      <dgm:prSet presAssocID="{2A8FF37E-C807-46B7-A354-143EE3ECEE10}" presName="spaceRect" presStyleCnt="0"/>
      <dgm:spPr/>
    </dgm:pt>
    <dgm:pt modelId="{C6690BF1-E866-4644-8FB7-5F46F9F2D05F}" type="pres">
      <dgm:prSet presAssocID="{2A8FF37E-C807-46B7-A354-143EE3ECEE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0D5F15D-8492-48E6-A5F6-654AF24FB71C}" type="presOf" srcId="{BED08E7D-CA05-49E7-8F9B-B89744A10A9B}" destId="{93F94F71-4284-4C66-A2D3-8FA7BB93EAD7}" srcOrd="0" destOrd="0" presId="urn:microsoft.com/office/officeart/2018/2/layout/IconVerticalSolidList"/>
    <dgm:cxn modelId="{393D025F-4FA9-479A-87DC-8D25CC99E5B0}" type="presOf" srcId="{2847590B-9969-4A49-8D03-991D846C2CC0}" destId="{15A753DC-647A-4771-91E1-9BD53821DAD0}" srcOrd="0" destOrd="0" presId="urn:microsoft.com/office/officeart/2018/2/layout/IconVerticalSolidList"/>
    <dgm:cxn modelId="{CCD97EBC-76F5-4AFC-B151-81444587B6BE}" srcId="{2847590B-9969-4A49-8D03-991D846C2CC0}" destId="{BED08E7D-CA05-49E7-8F9B-B89744A10A9B}" srcOrd="0" destOrd="0" parTransId="{1EA46CCF-4C79-4B0F-BF2C-1087B94A4F99}" sibTransId="{46B2B1A7-113F-4801-BBE8-9B7FA78A3055}"/>
    <dgm:cxn modelId="{F5D28BC7-CD25-4789-9B09-2400CDD988D7}" srcId="{2847590B-9969-4A49-8D03-991D846C2CC0}" destId="{2A8FF37E-C807-46B7-A354-143EE3ECEE10}" srcOrd="1" destOrd="0" parTransId="{FCF0EAE2-AC5A-4BDD-BABA-D691602C4992}" sibTransId="{F68D2151-1F06-4F4A-A314-0A6D40E432C1}"/>
    <dgm:cxn modelId="{2B868ED0-2214-4BA7-8810-FFB28D14C74A}" type="presOf" srcId="{2A8FF37E-C807-46B7-A354-143EE3ECEE10}" destId="{C6690BF1-E866-4644-8FB7-5F46F9F2D05F}" srcOrd="0" destOrd="0" presId="urn:microsoft.com/office/officeart/2018/2/layout/IconVerticalSolidList"/>
    <dgm:cxn modelId="{37FD9C50-F603-4E92-9C3E-18D189F44C3C}" type="presParOf" srcId="{15A753DC-647A-4771-91E1-9BD53821DAD0}" destId="{9A47F0B7-8BBE-47B9-9B1F-AB76648E6BED}" srcOrd="0" destOrd="0" presId="urn:microsoft.com/office/officeart/2018/2/layout/IconVerticalSolidList"/>
    <dgm:cxn modelId="{7C72A0AB-A50C-48B3-83A4-387CB1C0994C}" type="presParOf" srcId="{9A47F0B7-8BBE-47B9-9B1F-AB76648E6BED}" destId="{3EA7E343-3C6D-48D3-A8D3-E48121F46C65}" srcOrd="0" destOrd="0" presId="urn:microsoft.com/office/officeart/2018/2/layout/IconVerticalSolidList"/>
    <dgm:cxn modelId="{6740E21E-7E3A-49B1-A22E-D538106D3B6E}" type="presParOf" srcId="{9A47F0B7-8BBE-47B9-9B1F-AB76648E6BED}" destId="{8AFA03A9-D065-4FDA-AAB9-B674F71C7EF4}" srcOrd="1" destOrd="0" presId="urn:microsoft.com/office/officeart/2018/2/layout/IconVerticalSolidList"/>
    <dgm:cxn modelId="{D3033F50-D382-47B4-9B8A-BCDFE2BE4BED}" type="presParOf" srcId="{9A47F0B7-8BBE-47B9-9B1F-AB76648E6BED}" destId="{64761281-F32C-4314-870F-D9DFFB972EC0}" srcOrd="2" destOrd="0" presId="urn:microsoft.com/office/officeart/2018/2/layout/IconVerticalSolidList"/>
    <dgm:cxn modelId="{8EA05D89-C7A7-452D-BFF8-347B893F5111}" type="presParOf" srcId="{9A47F0B7-8BBE-47B9-9B1F-AB76648E6BED}" destId="{93F94F71-4284-4C66-A2D3-8FA7BB93EAD7}" srcOrd="3" destOrd="0" presId="urn:microsoft.com/office/officeart/2018/2/layout/IconVerticalSolidList"/>
    <dgm:cxn modelId="{997E951A-D8C2-4699-ADF9-5F83C51BFA56}" type="presParOf" srcId="{15A753DC-647A-4771-91E1-9BD53821DAD0}" destId="{09797056-62EB-4124-913E-A84CAC2855FA}" srcOrd="1" destOrd="0" presId="urn:microsoft.com/office/officeart/2018/2/layout/IconVerticalSolidList"/>
    <dgm:cxn modelId="{28B38C81-F496-4647-8641-481422581AEB}" type="presParOf" srcId="{15A753DC-647A-4771-91E1-9BD53821DAD0}" destId="{67E4E7A6-5BD5-4691-A811-C70F88C039A7}" srcOrd="2" destOrd="0" presId="urn:microsoft.com/office/officeart/2018/2/layout/IconVerticalSolidList"/>
    <dgm:cxn modelId="{39775F12-A760-4D83-A6F9-7E7C78565D45}" type="presParOf" srcId="{67E4E7A6-5BD5-4691-A811-C70F88C039A7}" destId="{80DD06D9-B477-4516-9DAD-94480B03ECAE}" srcOrd="0" destOrd="0" presId="urn:microsoft.com/office/officeart/2018/2/layout/IconVerticalSolidList"/>
    <dgm:cxn modelId="{947A8AF0-2DD0-46F4-A725-5C132655EA09}" type="presParOf" srcId="{67E4E7A6-5BD5-4691-A811-C70F88C039A7}" destId="{EF267B57-6CAA-4D42-9EFB-C02E109EC13A}" srcOrd="1" destOrd="0" presId="urn:microsoft.com/office/officeart/2018/2/layout/IconVerticalSolidList"/>
    <dgm:cxn modelId="{914B8746-D3BD-42D2-9163-AE41128D8A2C}" type="presParOf" srcId="{67E4E7A6-5BD5-4691-A811-C70F88C039A7}" destId="{2B9CFCBB-4C09-4E80-A559-3D5405CF5F1A}" srcOrd="2" destOrd="0" presId="urn:microsoft.com/office/officeart/2018/2/layout/IconVerticalSolidList"/>
    <dgm:cxn modelId="{635CE8AF-4BDE-4C45-A1A1-AB5CBE07D12C}" type="presParOf" srcId="{67E4E7A6-5BD5-4691-A811-C70F88C039A7}" destId="{C6690BF1-E866-4644-8FB7-5F46F9F2D0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EFE167-3ED1-48E7-B496-C0AE6BEF39B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0056D4-19B9-4AB6-9C96-31E8A10183C7}">
      <dgm:prSet/>
      <dgm:spPr/>
      <dgm:t>
        <a:bodyPr/>
        <a:lstStyle/>
        <a:p>
          <a:r>
            <a:rPr lang="en-US"/>
            <a:t>Forgot password frontend/backend testing</a:t>
          </a:r>
        </a:p>
      </dgm:t>
    </dgm:pt>
    <dgm:pt modelId="{77AD5DC2-72B2-4DEE-8246-47AAF3826F3F}" type="parTrans" cxnId="{CDB9AEAD-CD8B-4CFE-AC9F-AE923C20ADA0}">
      <dgm:prSet/>
      <dgm:spPr/>
      <dgm:t>
        <a:bodyPr/>
        <a:lstStyle/>
        <a:p>
          <a:endParaRPr lang="en-US"/>
        </a:p>
      </dgm:t>
    </dgm:pt>
    <dgm:pt modelId="{4DC1D01A-DE50-4E1B-826F-59096DCA33EF}" type="sibTrans" cxnId="{CDB9AEAD-CD8B-4CFE-AC9F-AE923C20ADA0}">
      <dgm:prSet/>
      <dgm:spPr/>
      <dgm:t>
        <a:bodyPr/>
        <a:lstStyle/>
        <a:p>
          <a:endParaRPr lang="en-US"/>
        </a:p>
      </dgm:t>
    </dgm:pt>
    <dgm:pt modelId="{E05E0412-1557-4A4C-8F94-27D3F4F35A79}">
      <dgm:prSet/>
      <dgm:spPr/>
      <dgm:t>
        <a:bodyPr/>
        <a:lstStyle/>
        <a:p>
          <a:r>
            <a:rPr lang="en-US"/>
            <a:t>As a registered user, I want to securely reset my password so that I can change my password if I forgot/misplaced my previous password.</a:t>
          </a:r>
        </a:p>
      </dgm:t>
    </dgm:pt>
    <dgm:pt modelId="{AF021DAE-97C5-4C64-B630-2D6B167599C2}" type="parTrans" cxnId="{84868DC5-91AB-4AE0-A38F-7BFE5AFA334C}">
      <dgm:prSet/>
      <dgm:spPr/>
      <dgm:t>
        <a:bodyPr/>
        <a:lstStyle/>
        <a:p>
          <a:endParaRPr lang="en-US"/>
        </a:p>
      </dgm:t>
    </dgm:pt>
    <dgm:pt modelId="{DF8B1B2C-EDBA-4DE6-A55B-230E556BB807}" type="sibTrans" cxnId="{84868DC5-91AB-4AE0-A38F-7BFE5AFA334C}">
      <dgm:prSet/>
      <dgm:spPr/>
      <dgm:t>
        <a:bodyPr/>
        <a:lstStyle/>
        <a:p>
          <a:endParaRPr lang="en-US"/>
        </a:p>
      </dgm:t>
    </dgm:pt>
    <dgm:pt modelId="{C77E2587-F3F8-45CA-B288-0128E8448706}">
      <dgm:prSet/>
      <dgm:spPr/>
      <dgm:t>
        <a:bodyPr/>
        <a:lstStyle/>
        <a:p>
          <a:r>
            <a:rPr lang="en-US"/>
            <a:t>Post query on forum/testing</a:t>
          </a:r>
        </a:p>
      </dgm:t>
    </dgm:pt>
    <dgm:pt modelId="{95294604-B9F3-410B-8EBC-9B8F489A4ACF}" type="parTrans" cxnId="{A29E9469-9AFD-46B9-B8E4-11C1403EE9E2}">
      <dgm:prSet/>
      <dgm:spPr/>
      <dgm:t>
        <a:bodyPr/>
        <a:lstStyle/>
        <a:p>
          <a:endParaRPr lang="en-US"/>
        </a:p>
      </dgm:t>
    </dgm:pt>
    <dgm:pt modelId="{7A287045-2168-4A8D-8241-4553D9F42ADA}" type="sibTrans" cxnId="{A29E9469-9AFD-46B9-B8E4-11C1403EE9E2}">
      <dgm:prSet/>
      <dgm:spPr/>
      <dgm:t>
        <a:bodyPr/>
        <a:lstStyle/>
        <a:p>
          <a:endParaRPr lang="en-US"/>
        </a:p>
      </dgm:t>
    </dgm:pt>
    <dgm:pt modelId="{D1DC7694-394B-4EA8-91ED-5A1BDA92B914}">
      <dgm:prSet/>
      <dgm:spPr/>
      <dgm:t>
        <a:bodyPr/>
        <a:lstStyle/>
        <a:p>
          <a:r>
            <a:rPr lang="en-US"/>
            <a:t>As a registered user, I want to post a query, so that I can get replies from other students regarding accommodation availability, job openings, course enquiries etc.</a:t>
          </a:r>
        </a:p>
      </dgm:t>
    </dgm:pt>
    <dgm:pt modelId="{CF374FC9-FD1A-4346-B164-1BA4272B81B8}" type="parTrans" cxnId="{A4B71C85-BE27-43A8-8D52-1C8A455CCA41}">
      <dgm:prSet/>
      <dgm:spPr/>
      <dgm:t>
        <a:bodyPr/>
        <a:lstStyle/>
        <a:p>
          <a:endParaRPr lang="en-US"/>
        </a:p>
      </dgm:t>
    </dgm:pt>
    <dgm:pt modelId="{2A60C60B-0E21-48BF-A1F1-EDEE9E200462}" type="sibTrans" cxnId="{A4B71C85-BE27-43A8-8D52-1C8A455CCA41}">
      <dgm:prSet/>
      <dgm:spPr/>
      <dgm:t>
        <a:bodyPr/>
        <a:lstStyle/>
        <a:p>
          <a:endParaRPr lang="en-US"/>
        </a:p>
      </dgm:t>
    </dgm:pt>
    <dgm:pt modelId="{A4BC0576-72EC-4A75-8865-050F7602F1C6}">
      <dgm:prSet/>
      <dgm:spPr/>
      <dgm:t>
        <a:bodyPr/>
        <a:lstStyle/>
        <a:p>
          <a:r>
            <a:rPr lang="en-US"/>
            <a:t>Reply query on forum/testing</a:t>
          </a:r>
        </a:p>
      </dgm:t>
    </dgm:pt>
    <dgm:pt modelId="{7F1050DC-2ABD-4D40-9B77-4EF189F9F85C}" type="parTrans" cxnId="{B8C2A3FC-29E1-4A82-A4FF-DDDA73131ABD}">
      <dgm:prSet/>
      <dgm:spPr/>
      <dgm:t>
        <a:bodyPr/>
        <a:lstStyle/>
        <a:p>
          <a:endParaRPr lang="en-US"/>
        </a:p>
      </dgm:t>
    </dgm:pt>
    <dgm:pt modelId="{EE18F271-3666-4ACE-94C1-90375C4E84E8}" type="sibTrans" cxnId="{B8C2A3FC-29E1-4A82-A4FF-DDDA73131ABD}">
      <dgm:prSet/>
      <dgm:spPr/>
      <dgm:t>
        <a:bodyPr/>
        <a:lstStyle/>
        <a:p>
          <a:endParaRPr lang="en-US"/>
        </a:p>
      </dgm:t>
    </dgm:pt>
    <dgm:pt modelId="{93284A55-851B-4D74-B2DB-8DB13242274A}">
      <dgm:prSet/>
      <dgm:spPr/>
      <dgm:t>
        <a:bodyPr/>
        <a:lstStyle/>
        <a:p>
          <a:r>
            <a:rPr lang="en-US"/>
            <a:t>As a registered user, I want to reply on the existing query so that I can provide required information by replying to the queries posted on the forum.</a:t>
          </a:r>
        </a:p>
      </dgm:t>
    </dgm:pt>
    <dgm:pt modelId="{73DAE27F-FB1A-4A67-BE9F-60C536045B00}" type="parTrans" cxnId="{342EB3A1-E31B-415F-9B01-A24EA3F08030}">
      <dgm:prSet/>
      <dgm:spPr/>
      <dgm:t>
        <a:bodyPr/>
        <a:lstStyle/>
        <a:p>
          <a:endParaRPr lang="en-US"/>
        </a:p>
      </dgm:t>
    </dgm:pt>
    <dgm:pt modelId="{F6157F45-F304-47CE-BEE4-C7D2F9E6A8EC}" type="sibTrans" cxnId="{342EB3A1-E31B-415F-9B01-A24EA3F08030}">
      <dgm:prSet/>
      <dgm:spPr/>
      <dgm:t>
        <a:bodyPr/>
        <a:lstStyle/>
        <a:p>
          <a:endParaRPr lang="en-US"/>
        </a:p>
      </dgm:t>
    </dgm:pt>
    <dgm:pt modelId="{736BB735-0F94-470B-A505-F94C27228DB0}">
      <dgm:prSet/>
      <dgm:spPr/>
      <dgm:t>
        <a:bodyPr/>
        <a:lstStyle/>
        <a:p>
          <a:r>
            <a:rPr lang="en-US"/>
            <a:t>Edit/delete on forum/testing</a:t>
          </a:r>
        </a:p>
      </dgm:t>
    </dgm:pt>
    <dgm:pt modelId="{5E61981C-2F8B-4FE8-8283-052F89FA21BA}" type="parTrans" cxnId="{46B48999-7E9A-47B1-8455-5AC46900358B}">
      <dgm:prSet/>
      <dgm:spPr/>
      <dgm:t>
        <a:bodyPr/>
        <a:lstStyle/>
        <a:p>
          <a:endParaRPr lang="en-US"/>
        </a:p>
      </dgm:t>
    </dgm:pt>
    <dgm:pt modelId="{59A5E1CB-E225-45A2-ADFB-E421EEF501A4}" type="sibTrans" cxnId="{46B48999-7E9A-47B1-8455-5AC46900358B}">
      <dgm:prSet/>
      <dgm:spPr/>
      <dgm:t>
        <a:bodyPr/>
        <a:lstStyle/>
        <a:p>
          <a:endParaRPr lang="en-US"/>
        </a:p>
      </dgm:t>
    </dgm:pt>
    <dgm:pt modelId="{A784A3F7-2887-403F-BBF5-B0F05AEBEDFD}">
      <dgm:prSet/>
      <dgm:spPr/>
      <dgm:t>
        <a:bodyPr/>
        <a:lstStyle/>
        <a:p>
          <a:r>
            <a:rPr lang="en-US"/>
            <a:t>As a registered user,  I want to edit or delete a query posted on the forum so that I can modify my existing post created by him to add/delete details to the post.</a:t>
          </a:r>
        </a:p>
      </dgm:t>
    </dgm:pt>
    <dgm:pt modelId="{315FEB32-2715-4866-A75F-2B891445223F}" type="parTrans" cxnId="{2187F13C-E371-4FC9-B135-F51BB3C620EB}">
      <dgm:prSet/>
      <dgm:spPr/>
      <dgm:t>
        <a:bodyPr/>
        <a:lstStyle/>
        <a:p>
          <a:endParaRPr lang="en-US"/>
        </a:p>
      </dgm:t>
    </dgm:pt>
    <dgm:pt modelId="{90CE6DCC-7901-4FC0-ABFD-2BEBD6393A01}" type="sibTrans" cxnId="{2187F13C-E371-4FC9-B135-F51BB3C620EB}">
      <dgm:prSet/>
      <dgm:spPr/>
      <dgm:t>
        <a:bodyPr/>
        <a:lstStyle/>
        <a:p>
          <a:endParaRPr lang="en-US"/>
        </a:p>
      </dgm:t>
    </dgm:pt>
    <dgm:pt modelId="{5E93010F-FD81-4385-9732-1BE24D5F0446}">
      <dgm:prSet/>
      <dgm:spPr/>
      <dgm:t>
        <a:bodyPr/>
        <a:lstStyle/>
        <a:p>
          <a:r>
            <a:rPr lang="en-US"/>
            <a:t>Integration and regression testing</a:t>
          </a:r>
        </a:p>
      </dgm:t>
    </dgm:pt>
    <dgm:pt modelId="{CD922F6E-D02A-4E24-B79B-654A2CFF3AB6}" type="parTrans" cxnId="{8F8FE0A9-8BC0-49B7-B9E7-FDCAC793A6F0}">
      <dgm:prSet/>
      <dgm:spPr/>
      <dgm:t>
        <a:bodyPr/>
        <a:lstStyle/>
        <a:p>
          <a:endParaRPr lang="en-US"/>
        </a:p>
      </dgm:t>
    </dgm:pt>
    <dgm:pt modelId="{94F45BCC-7C5A-419C-A70B-E42BC3AB2219}" type="sibTrans" cxnId="{8F8FE0A9-8BC0-49B7-B9E7-FDCAC793A6F0}">
      <dgm:prSet/>
      <dgm:spPr/>
      <dgm:t>
        <a:bodyPr/>
        <a:lstStyle/>
        <a:p>
          <a:endParaRPr lang="en-US"/>
        </a:p>
      </dgm:t>
    </dgm:pt>
    <dgm:pt modelId="{28778CDF-134D-443A-AD8C-1F17E185FD8C}" type="pres">
      <dgm:prSet presAssocID="{6BEFE167-3ED1-48E7-B496-C0AE6BEF39B3}" presName="root" presStyleCnt="0">
        <dgm:presLayoutVars>
          <dgm:dir/>
          <dgm:resizeHandles val="exact"/>
        </dgm:presLayoutVars>
      </dgm:prSet>
      <dgm:spPr/>
    </dgm:pt>
    <dgm:pt modelId="{DBD31892-4D37-4529-BD82-55513FFBB660}" type="pres">
      <dgm:prSet presAssocID="{2A0056D4-19B9-4AB6-9C96-31E8A10183C7}" presName="compNode" presStyleCnt="0"/>
      <dgm:spPr/>
    </dgm:pt>
    <dgm:pt modelId="{21368C7E-252C-4ECB-9C4E-BD2AAE1EEE0F}" type="pres">
      <dgm:prSet presAssocID="{2A0056D4-19B9-4AB6-9C96-31E8A10183C7}" presName="bgRect" presStyleLbl="bgShp" presStyleIdx="0" presStyleCnt="5"/>
      <dgm:spPr/>
    </dgm:pt>
    <dgm:pt modelId="{71356E64-9056-4349-A0C5-04B7ECC0A7C7}" type="pres">
      <dgm:prSet presAssocID="{2A0056D4-19B9-4AB6-9C96-31E8A10183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8130CDD-EA3B-4B83-B2CA-ACD843011C3D}" type="pres">
      <dgm:prSet presAssocID="{2A0056D4-19B9-4AB6-9C96-31E8A10183C7}" presName="spaceRect" presStyleCnt="0"/>
      <dgm:spPr/>
    </dgm:pt>
    <dgm:pt modelId="{B7508B3C-F2EE-406E-B6DE-855A40BFD902}" type="pres">
      <dgm:prSet presAssocID="{2A0056D4-19B9-4AB6-9C96-31E8A10183C7}" presName="parTx" presStyleLbl="revTx" presStyleIdx="0" presStyleCnt="9">
        <dgm:presLayoutVars>
          <dgm:chMax val="0"/>
          <dgm:chPref val="0"/>
        </dgm:presLayoutVars>
      </dgm:prSet>
      <dgm:spPr/>
    </dgm:pt>
    <dgm:pt modelId="{BD6115ED-F627-40E5-9ABA-9B37B40EA436}" type="pres">
      <dgm:prSet presAssocID="{2A0056D4-19B9-4AB6-9C96-31E8A10183C7}" presName="desTx" presStyleLbl="revTx" presStyleIdx="1" presStyleCnt="9">
        <dgm:presLayoutVars/>
      </dgm:prSet>
      <dgm:spPr/>
    </dgm:pt>
    <dgm:pt modelId="{7CF0D675-2034-44D1-A752-566728643F3F}" type="pres">
      <dgm:prSet presAssocID="{4DC1D01A-DE50-4E1B-826F-59096DCA33EF}" presName="sibTrans" presStyleCnt="0"/>
      <dgm:spPr/>
    </dgm:pt>
    <dgm:pt modelId="{54DE12A1-4983-46E2-9546-A2F632F495B2}" type="pres">
      <dgm:prSet presAssocID="{C77E2587-F3F8-45CA-B288-0128E8448706}" presName="compNode" presStyleCnt="0"/>
      <dgm:spPr/>
    </dgm:pt>
    <dgm:pt modelId="{C1E7DB7C-0ABC-4C05-A957-C169F97CB7A6}" type="pres">
      <dgm:prSet presAssocID="{C77E2587-F3F8-45CA-B288-0128E8448706}" presName="bgRect" presStyleLbl="bgShp" presStyleIdx="1" presStyleCnt="5"/>
      <dgm:spPr/>
    </dgm:pt>
    <dgm:pt modelId="{8745CE37-0143-4C82-97D3-EDE272D674DE}" type="pres">
      <dgm:prSet presAssocID="{C77E2587-F3F8-45CA-B288-0128E84487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01D4C47-E919-430C-B7AB-C5EC4C711FAF}" type="pres">
      <dgm:prSet presAssocID="{C77E2587-F3F8-45CA-B288-0128E8448706}" presName="spaceRect" presStyleCnt="0"/>
      <dgm:spPr/>
    </dgm:pt>
    <dgm:pt modelId="{D51412AD-86BB-4C23-A6E5-9B395C8BC49F}" type="pres">
      <dgm:prSet presAssocID="{C77E2587-F3F8-45CA-B288-0128E8448706}" presName="parTx" presStyleLbl="revTx" presStyleIdx="2" presStyleCnt="9">
        <dgm:presLayoutVars>
          <dgm:chMax val="0"/>
          <dgm:chPref val="0"/>
        </dgm:presLayoutVars>
      </dgm:prSet>
      <dgm:spPr/>
    </dgm:pt>
    <dgm:pt modelId="{C5BD0BD0-9A62-4F62-B6EE-BFCDB5FD24DC}" type="pres">
      <dgm:prSet presAssocID="{C77E2587-F3F8-45CA-B288-0128E8448706}" presName="desTx" presStyleLbl="revTx" presStyleIdx="3" presStyleCnt="9">
        <dgm:presLayoutVars/>
      </dgm:prSet>
      <dgm:spPr/>
    </dgm:pt>
    <dgm:pt modelId="{6A71F2C1-6F73-41CD-AE43-5B7FE195BAC8}" type="pres">
      <dgm:prSet presAssocID="{7A287045-2168-4A8D-8241-4553D9F42ADA}" presName="sibTrans" presStyleCnt="0"/>
      <dgm:spPr/>
    </dgm:pt>
    <dgm:pt modelId="{48A192A3-DD2E-4EC2-A77E-A9936F67A00E}" type="pres">
      <dgm:prSet presAssocID="{A4BC0576-72EC-4A75-8865-050F7602F1C6}" presName="compNode" presStyleCnt="0"/>
      <dgm:spPr/>
    </dgm:pt>
    <dgm:pt modelId="{AEAF2169-CF77-4A90-BAE5-EFA82883D37F}" type="pres">
      <dgm:prSet presAssocID="{A4BC0576-72EC-4A75-8865-050F7602F1C6}" presName="bgRect" presStyleLbl="bgShp" presStyleIdx="2" presStyleCnt="5"/>
      <dgm:spPr/>
    </dgm:pt>
    <dgm:pt modelId="{EE970448-7DD9-48D5-8DA3-7C52F86C6477}" type="pres">
      <dgm:prSet presAssocID="{A4BC0576-72EC-4A75-8865-050F7602F1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2562EA41-A1D0-451B-8EB4-34C218DBB1C2}" type="pres">
      <dgm:prSet presAssocID="{A4BC0576-72EC-4A75-8865-050F7602F1C6}" presName="spaceRect" presStyleCnt="0"/>
      <dgm:spPr/>
    </dgm:pt>
    <dgm:pt modelId="{5C3266AB-E5D0-44A1-958C-D6806E61809A}" type="pres">
      <dgm:prSet presAssocID="{A4BC0576-72EC-4A75-8865-050F7602F1C6}" presName="parTx" presStyleLbl="revTx" presStyleIdx="4" presStyleCnt="9">
        <dgm:presLayoutVars>
          <dgm:chMax val="0"/>
          <dgm:chPref val="0"/>
        </dgm:presLayoutVars>
      </dgm:prSet>
      <dgm:spPr/>
    </dgm:pt>
    <dgm:pt modelId="{699A9990-11C1-4864-BDCC-FBE4D5EFA9CA}" type="pres">
      <dgm:prSet presAssocID="{A4BC0576-72EC-4A75-8865-050F7602F1C6}" presName="desTx" presStyleLbl="revTx" presStyleIdx="5" presStyleCnt="9">
        <dgm:presLayoutVars/>
      </dgm:prSet>
      <dgm:spPr/>
    </dgm:pt>
    <dgm:pt modelId="{234E526F-E809-4E3C-9C9A-E3A83869191C}" type="pres">
      <dgm:prSet presAssocID="{EE18F271-3666-4ACE-94C1-90375C4E84E8}" presName="sibTrans" presStyleCnt="0"/>
      <dgm:spPr/>
    </dgm:pt>
    <dgm:pt modelId="{F86DB03F-5459-43F6-953B-9C8D94C63809}" type="pres">
      <dgm:prSet presAssocID="{736BB735-0F94-470B-A505-F94C27228DB0}" presName="compNode" presStyleCnt="0"/>
      <dgm:spPr/>
    </dgm:pt>
    <dgm:pt modelId="{3249FAAC-EF4A-48D7-A6E5-410C9C20888C}" type="pres">
      <dgm:prSet presAssocID="{736BB735-0F94-470B-A505-F94C27228DB0}" presName="bgRect" presStyleLbl="bgShp" presStyleIdx="3" presStyleCnt="5"/>
      <dgm:spPr/>
    </dgm:pt>
    <dgm:pt modelId="{E213A9E1-6A13-4CF6-B545-FB51D9F5B935}" type="pres">
      <dgm:prSet presAssocID="{736BB735-0F94-470B-A505-F94C27228D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7EC3C5F2-A698-468D-99DF-F053653A10C0}" type="pres">
      <dgm:prSet presAssocID="{736BB735-0F94-470B-A505-F94C27228DB0}" presName="spaceRect" presStyleCnt="0"/>
      <dgm:spPr/>
    </dgm:pt>
    <dgm:pt modelId="{13A631F1-6265-4685-935A-7181A9FE3E86}" type="pres">
      <dgm:prSet presAssocID="{736BB735-0F94-470B-A505-F94C27228DB0}" presName="parTx" presStyleLbl="revTx" presStyleIdx="6" presStyleCnt="9">
        <dgm:presLayoutVars>
          <dgm:chMax val="0"/>
          <dgm:chPref val="0"/>
        </dgm:presLayoutVars>
      </dgm:prSet>
      <dgm:spPr/>
    </dgm:pt>
    <dgm:pt modelId="{1649CAD6-EFCB-4171-A31D-D47D978C5D58}" type="pres">
      <dgm:prSet presAssocID="{736BB735-0F94-470B-A505-F94C27228DB0}" presName="desTx" presStyleLbl="revTx" presStyleIdx="7" presStyleCnt="9">
        <dgm:presLayoutVars/>
      </dgm:prSet>
      <dgm:spPr/>
    </dgm:pt>
    <dgm:pt modelId="{F6F78531-0ED0-497B-9FDA-1611B48213C1}" type="pres">
      <dgm:prSet presAssocID="{59A5E1CB-E225-45A2-ADFB-E421EEF501A4}" presName="sibTrans" presStyleCnt="0"/>
      <dgm:spPr/>
    </dgm:pt>
    <dgm:pt modelId="{563F2959-FE8C-4B1A-AEE4-E996C7AD5CE1}" type="pres">
      <dgm:prSet presAssocID="{5E93010F-FD81-4385-9732-1BE24D5F0446}" presName="compNode" presStyleCnt="0"/>
      <dgm:spPr/>
    </dgm:pt>
    <dgm:pt modelId="{38674691-C7E2-4ABF-8503-D762C25F8B57}" type="pres">
      <dgm:prSet presAssocID="{5E93010F-FD81-4385-9732-1BE24D5F0446}" presName="bgRect" presStyleLbl="bgShp" presStyleIdx="4" presStyleCnt="5"/>
      <dgm:spPr/>
    </dgm:pt>
    <dgm:pt modelId="{F8A25A77-9D8C-4324-8E03-EB731B1EA55F}" type="pres">
      <dgm:prSet presAssocID="{5E93010F-FD81-4385-9732-1BE24D5F044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B8F56AF-2497-47C6-B344-5CD59740325C}" type="pres">
      <dgm:prSet presAssocID="{5E93010F-FD81-4385-9732-1BE24D5F0446}" presName="spaceRect" presStyleCnt="0"/>
      <dgm:spPr/>
    </dgm:pt>
    <dgm:pt modelId="{D56EABD5-C2AA-4B09-B44A-017862EEC630}" type="pres">
      <dgm:prSet presAssocID="{5E93010F-FD81-4385-9732-1BE24D5F0446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8E94DA0D-D204-4B84-B360-1BFCFA0912CB}" type="presOf" srcId="{A4BC0576-72EC-4A75-8865-050F7602F1C6}" destId="{5C3266AB-E5D0-44A1-958C-D6806E61809A}" srcOrd="0" destOrd="0" presId="urn:microsoft.com/office/officeart/2018/2/layout/IconVerticalSolidList"/>
    <dgm:cxn modelId="{726D1911-8403-4FAF-8C72-375F0B4F4991}" type="presOf" srcId="{A784A3F7-2887-403F-BBF5-B0F05AEBEDFD}" destId="{1649CAD6-EFCB-4171-A31D-D47D978C5D58}" srcOrd="0" destOrd="0" presId="urn:microsoft.com/office/officeart/2018/2/layout/IconVerticalSolidList"/>
    <dgm:cxn modelId="{72D07712-E3BD-4D8D-BD55-737C186FAF68}" type="presOf" srcId="{736BB735-0F94-470B-A505-F94C27228DB0}" destId="{13A631F1-6265-4685-935A-7181A9FE3E86}" srcOrd="0" destOrd="0" presId="urn:microsoft.com/office/officeart/2018/2/layout/IconVerticalSolidList"/>
    <dgm:cxn modelId="{2187F13C-E371-4FC9-B135-F51BB3C620EB}" srcId="{736BB735-0F94-470B-A505-F94C27228DB0}" destId="{A784A3F7-2887-403F-BBF5-B0F05AEBEDFD}" srcOrd="0" destOrd="0" parTransId="{315FEB32-2715-4866-A75F-2B891445223F}" sibTransId="{90CE6DCC-7901-4FC0-ABFD-2BEBD6393A01}"/>
    <dgm:cxn modelId="{6DEBEF44-BC3A-4641-90E7-CE63C07C74AA}" type="presOf" srcId="{93284A55-851B-4D74-B2DB-8DB13242274A}" destId="{699A9990-11C1-4864-BDCC-FBE4D5EFA9CA}" srcOrd="0" destOrd="0" presId="urn:microsoft.com/office/officeart/2018/2/layout/IconVerticalSolidList"/>
    <dgm:cxn modelId="{A29E9469-9AFD-46B9-B8E4-11C1403EE9E2}" srcId="{6BEFE167-3ED1-48E7-B496-C0AE6BEF39B3}" destId="{C77E2587-F3F8-45CA-B288-0128E8448706}" srcOrd="1" destOrd="0" parTransId="{95294604-B9F3-410B-8EBC-9B8F489A4ACF}" sibTransId="{7A287045-2168-4A8D-8241-4553D9F42ADA}"/>
    <dgm:cxn modelId="{366FBA6B-CFA8-4355-B396-6319BE849DE6}" type="presOf" srcId="{5E93010F-FD81-4385-9732-1BE24D5F0446}" destId="{D56EABD5-C2AA-4B09-B44A-017862EEC630}" srcOrd="0" destOrd="0" presId="urn:microsoft.com/office/officeart/2018/2/layout/IconVerticalSolidList"/>
    <dgm:cxn modelId="{0F8E266D-1233-4DAA-B93D-5ECEB2C649B0}" type="presOf" srcId="{6BEFE167-3ED1-48E7-B496-C0AE6BEF39B3}" destId="{28778CDF-134D-443A-AD8C-1F17E185FD8C}" srcOrd="0" destOrd="0" presId="urn:microsoft.com/office/officeart/2018/2/layout/IconVerticalSolidList"/>
    <dgm:cxn modelId="{A4B71C85-BE27-43A8-8D52-1C8A455CCA41}" srcId="{C77E2587-F3F8-45CA-B288-0128E8448706}" destId="{D1DC7694-394B-4EA8-91ED-5A1BDA92B914}" srcOrd="0" destOrd="0" parTransId="{CF374FC9-FD1A-4346-B164-1BA4272B81B8}" sibTransId="{2A60C60B-0E21-48BF-A1F1-EDEE9E200462}"/>
    <dgm:cxn modelId="{46B48999-7E9A-47B1-8455-5AC46900358B}" srcId="{6BEFE167-3ED1-48E7-B496-C0AE6BEF39B3}" destId="{736BB735-0F94-470B-A505-F94C27228DB0}" srcOrd="3" destOrd="0" parTransId="{5E61981C-2F8B-4FE8-8283-052F89FA21BA}" sibTransId="{59A5E1CB-E225-45A2-ADFB-E421EEF501A4}"/>
    <dgm:cxn modelId="{342EB3A1-E31B-415F-9B01-A24EA3F08030}" srcId="{A4BC0576-72EC-4A75-8865-050F7602F1C6}" destId="{93284A55-851B-4D74-B2DB-8DB13242274A}" srcOrd="0" destOrd="0" parTransId="{73DAE27F-FB1A-4A67-BE9F-60C536045B00}" sibTransId="{F6157F45-F304-47CE-BEE4-C7D2F9E6A8EC}"/>
    <dgm:cxn modelId="{8F8FE0A9-8BC0-49B7-B9E7-FDCAC793A6F0}" srcId="{6BEFE167-3ED1-48E7-B496-C0AE6BEF39B3}" destId="{5E93010F-FD81-4385-9732-1BE24D5F0446}" srcOrd="4" destOrd="0" parTransId="{CD922F6E-D02A-4E24-B79B-654A2CFF3AB6}" sibTransId="{94F45BCC-7C5A-419C-A70B-E42BC3AB2219}"/>
    <dgm:cxn modelId="{CDB9AEAD-CD8B-4CFE-AC9F-AE923C20ADA0}" srcId="{6BEFE167-3ED1-48E7-B496-C0AE6BEF39B3}" destId="{2A0056D4-19B9-4AB6-9C96-31E8A10183C7}" srcOrd="0" destOrd="0" parTransId="{77AD5DC2-72B2-4DEE-8246-47AAF3826F3F}" sibTransId="{4DC1D01A-DE50-4E1B-826F-59096DCA33EF}"/>
    <dgm:cxn modelId="{84868DC5-91AB-4AE0-A38F-7BFE5AFA334C}" srcId="{2A0056D4-19B9-4AB6-9C96-31E8A10183C7}" destId="{E05E0412-1557-4A4C-8F94-27D3F4F35A79}" srcOrd="0" destOrd="0" parTransId="{AF021DAE-97C5-4C64-B630-2D6B167599C2}" sibTransId="{DF8B1B2C-EDBA-4DE6-A55B-230E556BB807}"/>
    <dgm:cxn modelId="{6325FCCB-D1E1-46C4-B062-86FAE788A9DB}" type="presOf" srcId="{D1DC7694-394B-4EA8-91ED-5A1BDA92B914}" destId="{C5BD0BD0-9A62-4F62-B6EE-BFCDB5FD24DC}" srcOrd="0" destOrd="0" presId="urn:microsoft.com/office/officeart/2018/2/layout/IconVerticalSolidList"/>
    <dgm:cxn modelId="{474434D7-1500-4DDA-9D8E-911F3AB4DAAB}" type="presOf" srcId="{C77E2587-F3F8-45CA-B288-0128E8448706}" destId="{D51412AD-86BB-4C23-A6E5-9B395C8BC49F}" srcOrd="0" destOrd="0" presId="urn:microsoft.com/office/officeart/2018/2/layout/IconVerticalSolidList"/>
    <dgm:cxn modelId="{534FE6DC-6F6C-4D4A-A483-4D12917C0CFA}" type="presOf" srcId="{E05E0412-1557-4A4C-8F94-27D3F4F35A79}" destId="{BD6115ED-F627-40E5-9ABA-9B37B40EA436}" srcOrd="0" destOrd="0" presId="urn:microsoft.com/office/officeart/2018/2/layout/IconVerticalSolidList"/>
    <dgm:cxn modelId="{6F1533EB-11E6-4288-8016-D36001DEA684}" type="presOf" srcId="{2A0056D4-19B9-4AB6-9C96-31E8A10183C7}" destId="{B7508B3C-F2EE-406E-B6DE-855A40BFD902}" srcOrd="0" destOrd="0" presId="urn:microsoft.com/office/officeart/2018/2/layout/IconVerticalSolidList"/>
    <dgm:cxn modelId="{B8C2A3FC-29E1-4A82-A4FF-DDDA73131ABD}" srcId="{6BEFE167-3ED1-48E7-B496-C0AE6BEF39B3}" destId="{A4BC0576-72EC-4A75-8865-050F7602F1C6}" srcOrd="2" destOrd="0" parTransId="{7F1050DC-2ABD-4D40-9B77-4EF189F9F85C}" sibTransId="{EE18F271-3666-4ACE-94C1-90375C4E84E8}"/>
    <dgm:cxn modelId="{B29688E6-BEE3-4C2B-9955-69293C0741AE}" type="presParOf" srcId="{28778CDF-134D-443A-AD8C-1F17E185FD8C}" destId="{DBD31892-4D37-4529-BD82-55513FFBB660}" srcOrd="0" destOrd="0" presId="urn:microsoft.com/office/officeart/2018/2/layout/IconVerticalSolidList"/>
    <dgm:cxn modelId="{2FE05850-89E6-463E-8FAA-5554A64A07A5}" type="presParOf" srcId="{DBD31892-4D37-4529-BD82-55513FFBB660}" destId="{21368C7E-252C-4ECB-9C4E-BD2AAE1EEE0F}" srcOrd="0" destOrd="0" presId="urn:microsoft.com/office/officeart/2018/2/layout/IconVerticalSolidList"/>
    <dgm:cxn modelId="{BC694990-FC54-4F35-9B88-F873CEC54FCA}" type="presParOf" srcId="{DBD31892-4D37-4529-BD82-55513FFBB660}" destId="{71356E64-9056-4349-A0C5-04B7ECC0A7C7}" srcOrd="1" destOrd="0" presId="urn:microsoft.com/office/officeart/2018/2/layout/IconVerticalSolidList"/>
    <dgm:cxn modelId="{54124B2E-4A48-4D32-A8CA-2069B7D80BD5}" type="presParOf" srcId="{DBD31892-4D37-4529-BD82-55513FFBB660}" destId="{58130CDD-EA3B-4B83-B2CA-ACD843011C3D}" srcOrd="2" destOrd="0" presId="urn:microsoft.com/office/officeart/2018/2/layout/IconVerticalSolidList"/>
    <dgm:cxn modelId="{67B82C66-1691-4DA3-9185-49ADDE245349}" type="presParOf" srcId="{DBD31892-4D37-4529-BD82-55513FFBB660}" destId="{B7508B3C-F2EE-406E-B6DE-855A40BFD902}" srcOrd="3" destOrd="0" presId="urn:microsoft.com/office/officeart/2018/2/layout/IconVerticalSolidList"/>
    <dgm:cxn modelId="{CC5427A0-90A0-41E3-8B8D-26FD4AEC4D94}" type="presParOf" srcId="{DBD31892-4D37-4529-BD82-55513FFBB660}" destId="{BD6115ED-F627-40E5-9ABA-9B37B40EA436}" srcOrd="4" destOrd="0" presId="urn:microsoft.com/office/officeart/2018/2/layout/IconVerticalSolidList"/>
    <dgm:cxn modelId="{F652B1B8-BFCF-483D-BEFC-ED76AD77CC65}" type="presParOf" srcId="{28778CDF-134D-443A-AD8C-1F17E185FD8C}" destId="{7CF0D675-2034-44D1-A752-566728643F3F}" srcOrd="1" destOrd="0" presId="urn:microsoft.com/office/officeart/2018/2/layout/IconVerticalSolidList"/>
    <dgm:cxn modelId="{AFB58060-10CB-4306-B911-B123C391A981}" type="presParOf" srcId="{28778CDF-134D-443A-AD8C-1F17E185FD8C}" destId="{54DE12A1-4983-46E2-9546-A2F632F495B2}" srcOrd="2" destOrd="0" presId="urn:microsoft.com/office/officeart/2018/2/layout/IconVerticalSolidList"/>
    <dgm:cxn modelId="{412AB02E-4BA4-4FF8-9B8B-5B8CFC1CEFF4}" type="presParOf" srcId="{54DE12A1-4983-46E2-9546-A2F632F495B2}" destId="{C1E7DB7C-0ABC-4C05-A957-C169F97CB7A6}" srcOrd="0" destOrd="0" presId="urn:microsoft.com/office/officeart/2018/2/layout/IconVerticalSolidList"/>
    <dgm:cxn modelId="{917BA801-0129-418B-A9B5-EB7952D6CBD7}" type="presParOf" srcId="{54DE12A1-4983-46E2-9546-A2F632F495B2}" destId="{8745CE37-0143-4C82-97D3-EDE272D674DE}" srcOrd="1" destOrd="0" presId="urn:microsoft.com/office/officeart/2018/2/layout/IconVerticalSolidList"/>
    <dgm:cxn modelId="{41419068-0EE1-4868-9AE7-4AD7415CEC46}" type="presParOf" srcId="{54DE12A1-4983-46E2-9546-A2F632F495B2}" destId="{301D4C47-E919-430C-B7AB-C5EC4C711FAF}" srcOrd="2" destOrd="0" presId="urn:microsoft.com/office/officeart/2018/2/layout/IconVerticalSolidList"/>
    <dgm:cxn modelId="{939345F9-5310-49FA-BFAD-EE2F33251902}" type="presParOf" srcId="{54DE12A1-4983-46E2-9546-A2F632F495B2}" destId="{D51412AD-86BB-4C23-A6E5-9B395C8BC49F}" srcOrd="3" destOrd="0" presId="urn:microsoft.com/office/officeart/2018/2/layout/IconVerticalSolidList"/>
    <dgm:cxn modelId="{CC9C9326-50F3-48C6-BDFF-6718DE2739F1}" type="presParOf" srcId="{54DE12A1-4983-46E2-9546-A2F632F495B2}" destId="{C5BD0BD0-9A62-4F62-B6EE-BFCDB5FD24DC}" srcOrd="4" destOrd="0" presId="urn:microsoft.com/office/officeart/2018/2/layout/IconVerticalSolidList"/>
    <dgm:cxn modelId="{23758C9C-9836-487F-964E-839040BB9B79}" type="presParOf" srcId="{28778CDF-134D-443A-AD8C-1F17E185FD8C}" destId="{6A71F2C1-6F73-41CD-AE43-5B7FE195BAC8}" srcOrd="3" destOrd="0" presId="urn:microsoft.com/office/officeart/2018/2/layout/IconVerticalSolidList"/>
    <dgm:cxn modelId="{9343F3BC-EB9A-489A-9484-506D882F4B67}" type="presParOf" srcId="{28778CDF-134D-443A-AD8C-1F17E185FD8C}" destId="{48A192A3-DD2E-4EC2-A77E-A9936F67A00E}" srcOrd="4" destOrd="0" presId="urn:microsoft.com/office/officeart/2018/2/layout/IconVerticalSolidList"/>
    <dgm:cxn modelId="{60179D2D-6553-463E-96DE-51BADAF7F6C8}" type="presParOf" srcId="{48A192A3-DD2E-4EC2-A77E-A9936F67A00E}" destId="{AEAF2169-CF77-4A90-BAE5-EFA82883D37F}" srcOrd="0" destOrd="0" presId="urn:microsoft.com/office/officeart/2018/2/layout/IconVerticalSolidList"/>
    <dgm:cxn modelId="{AC599681-778E-4AF0-83C5-D57C16BEC819}" type="presParOf" srcId="{48A192A3-DD2E-4EC2-A77E-A9936F67A00E}" destId="{EE970448-7DD9-48D5-8DA3-7C52F86C6477}" srcOrd="1" destOrd="0" presId="urn:microsoft.com/office/officeart/2018/2/layout/IconVerticalSolidList"/>
    <dgm:cxn modelId="{46762F9E-7EFB-4FDE-ADAE-1126F59E6BF0}" type="presParOf" srcId="{48A192A3-DD2E-4EC2-A77E-A9936F67A00E}" destId="{2562EA41-A1D0-451B-8EB4-34C218DBB1C2}" srcOrd="2" destOrd="0" presId="urn:microsoft.com/office/officeart/2018/2/layout/IconVerticalSolidList"/>
    <dgm:cxn modelId="{17C14F81-F9B3-47DB-BCDF-E9DB302518C5}" type="presParOf" srcId="{48A192A3-DD2E-4EC2-A77E-A9936F67A00E}" destId="{5C3266AB-E5D0-44A1-958C-D6806E61809A}" srcOrd="3" destOrd="0" presId="urn:microsoft.com/office/officeart/2018/2/layout/IconVerticalSolidList"/>
    <dgm:cxn modelId="{D2E2891A-9CBD-46F2-B75C-F107EFF62665}" type="presParOf" srcId="{48A192A3-DD2E-4EC2-A77E-A9936F67A00E}" destId="{699A9990-11C1-4864-BDCC-FBE4D5EFA9CA}" srcOrd="4" destOrd="0" presId="urn:microsoft.com/office/officeart/2018/2/layout/IconVerticalSolidList"/>
    <dgm:cxn modelId="{A3790D09-B16D-4C41-97C2-2E193F7CEF9C}" type="presParOf" srcId="{28778CDF-134D-443A-AD8C-1F17E185FD8C}" destId="{234E526F-E809-4E3C-9C9A-E3A83869191C}" srcOrd="5" destOrd="0" presId="urn:microsoft.com/office/officeart/2018/2/layout/IconVerticalSolidList"/>
    <dgm:cxn modelId="{484E3739-6F4A-424F-BD46-E3DBA4A1D63F}" type="presParOf" srcId="{28778CDF-134D-443A-AD8C-1F17E185FD8C}" destId="{F86DB03F-5459-43F6-953B-9C8D94C63809}" srcOrd="6" destOrd="0" presId="urn:microsoft.com/office/officeart/2018/2/layout/IconVerticalSolidList"/>
    <dgm:cxn modelId="{EDC7729D-BC49-4053-95C6-399C810D2099}" type="presParOf" srcId="{F86DB03F-5459-43F6-953B-9C8D94C63809}" destId="{3249FAAC-EF4A-48D7-A6E5-410C9C20888C}" srcOrd="0" destOrd="0" presId="urn:microsoft.com/office/officeart/2018/2/layout/IconVerticalSolidList"/>
    <dgm:cxn modelId="{1C259349-72D1-45EC-BFEE-40BF24F3A43B}" type="presParOf" srcId="{F86DB03F-5459-43F6-953B-9C8D94C63809}" destId="{E213A9E1-6A13-4CF6-B545-FB51D9F5B935}" srcOrd="1" destOrd="0" presId="urn:microsoft.com/office/officeart/2018/2/layout/IconVerticalSolidList"/>
    <dgm:cxn modelId="{628C0EBF-C5D9-47A6-B961-C6A93F97305F}" type="presParOf" srcId="{F86DB03F-5459-43F6-953B-9C8D94C63809}" destId="{7EC3C5F2-A698-468D-99DF-F053653A10C0}" srcOrd="2" destOrd="0" presId="urn:microsoft.com/office/officeart/2018/2/layout/IconVerticalSolidList"/>
    <dgm:cxn modelId="{A79CDF8A-B2DA-4B7E-9EB0-CECFCDD4EBB0}" type="presParOf" srcId="{F86DB03F-5459-43F6-953B-9C8D94C63809}" destId="{13A631F1-6265-4685-935A-7181A9FE3E86}" srcOrd="3" destOrd="0" presId="urn:microsoft.com/office/officeart/2018/2/layout/IconVerticalSolidList"/>
    <dgm:cxn modelId="{C233B7E4-E822-496F-B85E-DAF4516B7455}" type="presParOf" srcId="{F86DB03F-5459-43F6-953B-9C8D94C63809}" destId="{1649CAD6-EFCB-4171-A31D-D47D978C5D58}" srcOrd="4" destOrd="0" presId="urn:microsoft.com/office/officeart/2018/2/layout/IconVerticalSolidList"/>
    <dgm:cxn modelId="{CC61B657-F22F-49D8-9052-6474D011B2E2}" type="presParOf" srcId="{28778CDF-134D-443A-AD8C-1F17E185FD8C}" destId="{F6F78531-0ED0-497B-9FDA-1611B48213C1}" srcOrd="7" destOrd="0" presId="urn:microsoft.com/office/officeart/2018/2/layout/IconVerticalSolidList"/>
    <dgm:cxn modelId="{84CD6F44-AB15-4141-B603-F8FA5769A235}" type="presParOf" srcId="{28778CDF-134D-443A-AD8C-1F17E185FD8C}" destId="{563F2959-FE8C-4B1A-AEE4-E996C7AD5CE1}" srcOrd="8" destOrd="0" presId="urn:microsoft.com/office/officeart/2018/2/layout/IconVerticalSolidList"/>
    <dgm:cxn modelId="{F5CCB519-B58C-44F9-A6D1-4380B2F053B3}" type="presParOf" srcId="{563F2959-FE8C-4B1A-AEE4-E996C7AD5CE1}" destId="{38674691-C7E2-4ABF-8503-D762C25F8B57}" srcOrd="0" destOrd="0" presId="urn:microsoft.com/office/officeart/2018/2/layout/IconVerticalSolidList"/>
    <dgm:cxn modelId="{C61C9D1C-0FA5-4FA7-9E30-D50A73BBF8A2}" type="presParOf" srcId="{563F2959-FE8C-4B1A-AEE4-E996C7AD5CE1}" destId="{F8A25A77-9D8C-4324-8E03-EB731B1EA55F}" srcOrd="1" destOrd="0" presId="urn:microsoft.com/office/officeart/2018/2/layout/IconVerticalSolidList"/>
    <dgm:cxn modelId="{6007E390-F2B5-4A97-B4D3-D83D7D96BD63}" type="presParOf" srcId="{563F2959-FE8C-4B1A-AEE4-E996C7AD5CE1}" destId="{6B8F56AF-2497-47C6-B344-5CD59740325C}" srcOrd="2" destOrd="0" presId="urn:microsoft.com/office/officeart/2018/2/layout/IconVerticalSolidList"/>
    <dgm:cxn modelId="{BC462579-6432-4180-BB4A-EB16D2D70EB2}" type="presParOf" srcId="{563F2959-FE8C-4B1A-AEE4-E996C7AD5CE1}" destId="{D56EABD5-C2AA-4B09-B44A-017862EEC6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46C48-9736-458F-97CE-B18F88EAA0F4}">
      <dsp:nvSpPr>
        <dsp:cNvPr id="0" name=""/>
        <dsp:cNvSpPr/>
      </dsp:nvSpPr>
      <dsp:spPr>
        <a:xfrm>
          <a:off x="2121217" y="1367"/>
          <a:ext cx="2386369" cy="7962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NIKHITA PATIL</a:t>
          </a:r>
        </a:p>
      </dsp:txBody>
      <dsp:txXfrm>
        <a:off x="2160089" y="40239"/>
        <a:ext cx="2308625" cy="718551"/>
      </dsp:txXfrm>
    </dsp:sp>
    <dsp:sp modelId="{B1583588-F7F8-4733-8A28-E51B3001E2C3}">
      <dsp:nvSpPr>
        <dsp:cNvPr id="0" name=""/>
        <dsp:cNvSpPr/>
      </dsp:nvSpPr>
      <dsp:spPr>
        <a:xfrm>
          <a:off x="2121217" y="837477"/>
          <a:ext cx="2386369" cy="796295"/>
        </a:xfrm>
        <a:prstGeom prst="round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SONAL SAHU</a:t>
          </a:r>
        </a:p>
      </dsp:txBody>
      <dsp:txXfrm>
        <a:off x="2160089" y="876349"/>
        <a:ext cx="2308625" cy="718551"/>
      </dsp:txXfrm>
    </dsp:sp>
    <dsp:sp modelId="{D5008F99-93F5-4BAE-8237-2C7790485C7F}">
      <dsp:nvSpPr>
        <dsp:cNvPr id="0" name=""/>
        <dsp:cNvSpPr/>
      </dsp:nvSpPr>
      <dsp:spPr>
        <a:xfrm>
          <a:off x="2121217" y="1673587"/>
          <a:ext cx="2386369" cy="796295"/>
        </a:xfrm>
        <a:prstGeom prst="roundRect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MABLE MACWAN</a:t>
          </a:r>
        </a:p>
      </dsp:txBody>
      <dsp:txXfrm>
        <a:off x="2160089" y="1712459"/>
        <a:ext cx="2308625" cy="718551"/>
      </dsp:txXfrm>
    </dsp:sp>
    <dsp:sp modelId="{1A17572F-04BB-4837-9E3B-A967F41B277E}">
      <dsp:nvSpPr>
        <dsp:cNvPr id="0" name=""/>
        <dsp:cNvSpPr/>
      </dsp:nvSpPr>
      <dsp:spPr>
        <a:xfrm>
          <a:off x="2121217" y="2509697"/>
          <a:ext cx="2386369" cy="796295"/>
        </a:xfrm>
        <a:prstGeom prst="round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DRASHTI PATEL</a:t>
          </a:r>
        </a:p>
      </dsp:txBody>
      <dsp:txXfrm>
        <a:off x="2160089" y="2548569"/>
        <a:ext cx="2308625" cy="718551"/>
      </dsp:txXfrm>
    </dsp:sp>
    <dsp:sp modelId="{42F3BFFA-E545-43C5-B286-2F50331F84C0}">
      <dsp:nvSpPr>
        <dsp:cNvPr id="0" name=""/>
        <dsp:cNvSpPr/>
      </dsp:nvSpPr>
      <dsp:spPr>
        <a:xfrm>
          <a:off x="2121217" y="3345807"/>
          <a:ext cx="2386369" cy="796295"/>
        </a:xfrm>
        <a:prstGeom prst="roundRect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AKSHAY MEHTA</a:t>
          </a:r>
        </a:p>
      </dsp:txBody>
      <dsp:txXfrm>
        <a:off x="2160089" y="3384679"/>
        <a:ext cx="2308625" cy="718551"/>
      </dsp:txXfrm>
    </dsp:sp>
    <dsp:sp modelId="{750D867C-0841-4B81-A17C-6D2BC0F765DF}">
      <dsp:nvSpPr>
        <dsp:cNvPr id="0" name=""/>
        <dsp:cNvSpPr/>
      </dsp:nvSpPr>
      <dsp:spPr>
        <a:xfrm>
          <a:off x="2121217" y="4181918"/>
          <a:ext cx="2386369" cy="796295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SHARDUL VIRKAR</a:t>
          </a:r>
        </a:p>
      </dsp:txBody>
      <dsp:txXfrm>
        <a:off x="2160089" y="4220790"/>
        <a:ext cx="2308625" cy="718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0A04A-5167-4362-AAAC-ADFDDBA7F1DF}">
      <dsp:nvSpPr>
        <dsp:cNvPr id="0" name=""/>
        <dsp:cNvSpPr/>
      </dsp:nvSpPr>
      <dsp:spPr>
        <a:xfrm>
          <a:off x="187" y="685737"/>
          <a:ext cx="2268338" cy="27220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0" rIns="22406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Frontend and Backend implementation and testing of Sign up module</a:t>
          </a:r>
        </a:p>
      </dsp:txBody>
      <dsp:txXfrm>
        <a:off x="187" y="1774540"/>
        <a:ext cx="2268338" cy="1633204"/>
      </dsp:txXfrm>
    </dsp:sp>
    <dsp:sp modelId="{0C2FD709-025A-4EAF-8006-DAC4BFE88608}">
      <dsp:nvSpPr>
        <dsp:cNvPr id="0" name=""/>
        <dsp:cNvSpPr/>
      </dsp:nvSpPr>
      <dsp:spPr>
        <a:xfrm>
          <a:off x="187" y="685737"/>
          <a:ext cx="2268338" cy="1088802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165100" rIns="224061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Sprint1</a:t>
          </a:r>
        </a:p>
      </dsp:txBody>
      <dsp:txXfrm>
        <a:off x="187" y="685737"/>
        <a:ext cx="2268338" cy="1088802"/>
      </dsp:txXfrm>
    </dsp:sp>
    <dsp:sp modelId="{74BD8E33-5333-4363-9534-252701F03C0C}">
      <dsp:nvSpPr>
        <dsp:cNvPr id="0" name=""/>
        <dsp:cNvSpPr/>
      </dsp:nvSpPr>
      <dsp:spPr>
        <a:xfrm>
          <a:off x="2449993" y="685737"/>
          <a:ext cx="2268338" cy="27220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0" rIns="22406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Frontend and Backend Implementation and testing of Forgot Password  </a:t>
          </a:r>
        </a:p>
      </dsp:txBody>
      <dsp:txXfrm>
        <a:off x="2449993" y="1774540"/>
        <a:ext cx="2268338" cy="1633204"/>
      </dsp:txXfrm>
    </dsp:sp>
    <dsp:sp modelId="{3E0BAF60-6194-4EB7-A527-3DC0B71C1DB4}">
      <dsp:nvSpPr>
        <dsp:cNvPr id="0" name=""/>
        <dsp:cNvSpPr/>
      </dsp:nvSpPr>
      <dsp:spPr>
        <a:xfrm>
          <a:off x="2449993" y="685737"/>
          <a:ext cx="2268338" cy="1088802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165100" rIns="224061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Sprint 2</a:t>
          </a:r>
        </a:p>
      </dsp:txBody>
      <dsp:txXfrm>
        <a:off x="2449993" y="685737"/>
        <a:ext cx="2268338" cy="1088802"/>
      </dsp:txXfrm>
    </dsp:sp>
    <dsp:sp modelId="{271CB986-04D5-4129-B8F2-FE5CC8ACF4CC}">
      <dsp:nvSpPr>
        <dsp:cNvPr id="0" name=""/>
        <dsp:cNvSpPr/>
      </dsp:nvSpPr>
      <dsp:spPr>
        <a:xfrm>
          <a:off x="4899800" y="685737"/>
          <a:ext cx="2268338" cy="27220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0" rIns="22406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Frontend and Backend Implementation and testing of Post Query to forum </a:t>
          </a:r>
        </a:p>
      </dsp:txBody>
      <dsp:txXfrm>
        <a:off x="4899800" y="1774540"/>
        <a:ext cx="2268338" cy="1633204"/>
      </dsp:txXfrm>
    </dsp:sp>
    <dsp:sp modelId="{5DE390E5-6B6B-4A03-A171-5B10DE81B309}">
      <dsp:nvSpPr>
        <dsp:cNvPr id="0" name=""/>
        <dsp:cNvSpPr/>
      </dsp:nvSpPr>
      <dsp:spPr>
        <a:xfrm>
          <a:off x="4899800" y="685737"/>
          <a:ext cx="2268338" cy="1088802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165100" rIns="224061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Sprint 3</a:t>
          </a:r>
        </a:p>
      </dsp:txBody>
      <dsp:txXfrm>
        <a:off x="4899800" y="685737"/>
        <a:ext cx="2268338" cy="1088802"/>
      </dsp:txXfrm>
    </dsp:sp>
    <dsp:sp modelId="{5B68A936-71F1-4EA6-81D5-925E5860BD2B}">
      <dsp:nvSpPr>
        <dsp:cNvPr id="0" name=""/>
        <dsp:cNvSpPr/>
      </dsp:nvSpPr>
      <dsp:spPr>
        <a:xfrm>
          <a:off x="7349606" y="685737"/>
          <a:ext cx="2268338" cy="27220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0" rIns="22406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Frontend and Backend and testing of Edit/Delete Query, Integration and regression testing </a:t>
          </a:r>
        </a:p>
      </dsp:txBody>
      <dsp:txXfrm>
        <a:off x="7349606" y="1774540"/>
        <a:ext cx="2268338" cy="1633204"/>
      </dsp:txXfrm>
    </dsp:sp>
    <dsp:sp modelId="{3DB6F509-BA0D-4079-A2E2-F631C3353180}">
      <dsp:nvSpPr>
        <dsp:cNvPr id="0" name=""/>
        <dsp:cNvSpPr/>
      </dsp:nvSpPr>
      <dsp:spPr>
        <a:xfrm>
          <a:off x="7349606" y="685737"/>
          <a:ext cx="2268338" cy="1088802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165100" rIns="224061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Sprint 4</a:t>
          </a:r>
        </a:p>
      </dsp:txBody>
      <dsp:txXfrm>
        <a:off x="7349606" y="685737"/>
        <a:ext cx="2268338" cy="1088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5428E-BD54-480A-B1CC-B7B5C8AEF82D}">
      <dsp:nvSpPr>
        <dsp:cNvPr id="0" name=""/>
        <dsp:cNvSpPr/>
      </dsp:nvSpPr>
      <dsp:spPr>
        <a:xfrm>
          <a:off x="0" y="288577"/>
          <a:ext cx="3260340" cy="32677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SPRINT 1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Frontend, Backend and testing of Sign up</a:t>
          </a:r>
        </a:p>
      </dsp:txBody>
      <dsp:txXfrm>
        <a:off x="0" y="288577"/>
        <a:ext cx="3260340" cy="3267770"/>
      </dsp:txXfrm>
    </dsp:sp>
    <dsp:sp modelId="{1FEEA6FB-DF38-47A3-A349-60A69E2CC254}">
      <dsp:nvSpPr>
        <dsp:cNvPr id="0" name=""/>
        <dsp:cNvSpPr/>
      </dsp:nvSpPr>
      <dsp:spPr>
        <a:xfrm>
          <a:off x="3404163" y="1163444"/>
          <a:ext cx="1595813" cy="151803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SPRINT 2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Frontend, Backend and testing of Forgot Password  </a:t>
          </a:r>
        </a:p>
      </dsp:txBody>
      <dsp:txXfrm>
        <a:off x="3404163" y="1163444"/>
        <a:ext cx="1595813" cy="1518035"/>
      </dsp:txXfrm>
    </dsp:sp>
    <dsp:sp modelId="{2280603F-7766-4C2B-AE3B-2B8A3629C71F}">
      <dsp:nvSpPr>
        <dsp:cNvPr id="0" name=""/>
        <dsp:cNvSpPr/>
      </dsp:nvSpPr>
      <dsp:spPr>
        <a:xfrm>
          <a:off x="5140381" y="1186564"/>
          <a:ext cx="1622658" cy="14717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SPRINT 3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Frontend, Backend and testing of Post Query </a:t>
          </a:r>
          <a:endParaRPr lang="en-US" sz="1200" kern="1200" dirty="0"/>
        </a:p>
      </dsp:txBody>
      <dsp:txXfrm>
        <a:off x="5140381" y="1186564"/>
        <a:ext cx="1622658" cy="1471795"/>
      </dsp:txXfrm>
    </dsp:sp>
    <dsp:sp modelId="{A04DBB3B-3C73-4FDF-96AC-D73FB9161630}">
      <dsp:nvSpPr>
        <dsp:cNvPr id="0" name=""/>
        <dsp:cNvSpPr/>
      </dsp:nvSpPr>
      <dsp:spPr>
        <a:xfrm>
          <a:off x="6903443" y="1176822"/>
          <a:ext cx="1689448" cy="14912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SPRINT 4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Frontend, Backend and testing of Edit/Delete Query, 	Integration and regression testing </a:t>
          </a:r>
          <a:endParaRPr lang="en-US" sz="1200" kern="1200" dirty="0"/>
        </a:p>
      </dsp:txBody>
      <dsp:txXfrm>
        <a:off x="6903443" y="1176822"/>
        <a:ext cx="1689448" cy="1491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691CA-36BA-4168-97F0-E84CF46676EF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D602A7-8FC2-434F-8FB1-8E94C3183FFB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02464-EC11-4BDC-99BF-B518FB7220EB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Created Sign Up User interface</a:t>
          </a:r>
        </a:p>
      </dsp:txBody>
      <dsp:txXfrm>
        <a:off x="183800" y="2504467"/>
        <a:ext cx="2044316" cy="720000"/>
      </dsp:txXfrm>
    </dsp:sp>
    <dsp:sp modelId="{6E5857F3-CC3F-4A8F-82D6-A3D7C031C748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28EBCB-1084-4F10-8383-22453B057164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DF477B-EA53-40FE-9148-4913B0AB466D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Submission of Sign Up data to backend</a:t>
          </a:r>
        </a:p>
      </dsp:txBody>
      <dsp:txXfrm>
        <a:off x="2585872" y="2504467"/>
        <a:ext cx="2044316" cy="720000"/>
      </dsp:txXfrm>
    </dsp:sp>
    <dsp:sp modelId="{7BC40DEE-6602-4C56-A4B8-F10DF52987F1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99A70E-3A57-44AF-9CBD-06295688D5C8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429964-0183-48A4-8DE7-8859C34CE51B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Testing of Sign Up page frontend</a:t>
          </a:r>
        </a:p>
      </dsp:txBody>
      <dsp:txXfrm>
        <a:off x="4987944" y="2504467"/>
        <a:ext cx="2044316" cy="720000"/>
      </dsp:txXfrm>
    </dsp:sp>
    <dsp:sp modelId="{09D95513-E999-4F35-B6A2-B03E7D505ADE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7542A5-97D6-4FB9-BC65-674EFFAE3D1A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47820-A993-4341-AE49-E28439A08790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Testing of Sign Up Page on submission</a:t>
          </a:r>
        </a:p>
      </dsp:txBody>
      <dsp:txXfrm>
        <a:off x="7390016" y="2504467"/>
        <a:ext cx="2044316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7E343-3C6D-48D3-A8D3-E48121F46C65}">
      <dsp:nvSpPr>
        <dsp:cNvPr id="0" name=""/>
        <dsp:cNvSpPr/>
      </dsp:nvSpPr>
      <dsp:spPr>
        <a:xfrm>
          <a:off x="0" y="628201"/>
          <a:ext cx="9618133" cy="12651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FA03A9-D065-4FDA-AAB9-B674F71C7EF4}">
      <dsp:nvSpPr>
        <dsp:cNvPr id="0" name=""/>
        <dsp:cNvSpPr/>
      </dsp:nvSpPr>
      <dsp:spPr>
        <a:xfrm>
          <a:off x="382718" y="912867"/>
          <a:ext cx="695851" cy="695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F94F71-4284-4C66-A2D3-8FA7BB93EAD7}">
      <dsp:nvSpPr>
        <dsp:cNvPr id="0" name=""/>
        <dsp:cNvSpPr/>
      </dsp:nvSpPr>
      <dsp:spPr>
        <a:xfrm>
          <a:off x="1461287" y="628201"/>
          <a:ext cx="8156164" cy="1265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9" tIns="133899" rIns="133899" bIns="1338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https://paceconnect.atlassian.net/secure/RapidBoard.jspa?rapidView=1&amp;projectKey=PC&amp;view=planning&amp;selectedIssue=PC-6&amp;selectedEpic=PC-1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461287" y="628201"/>
        <a:ext cx="8156164" cy="1265184"/>
      </dsp:txXfrm>
    </dsp:sp>
    <dsp:sp modelId="{80DD06D9-B477-4516-9DAD-94480B03ECAE}">
      <dsp:nvSpPr>
        <dsp:cNvPr id="0" name=""/>
        <dsp:cNvSpPr/>
      </dsp:nvSpPr>
      <dsp:spPr>
        <a:xfrm>
          <a:off x="0" y="2200096"/>
          <a:ext cx="9618133" cy="12651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267B57-6CAA-4D42-9EFB-C02E109EC13A}">
      <dsp:nvSpPr>
        <dsp:cNvPr id="0" name=""/>
        <dsp:cNvSpPr/>
      </dsp:nvSpPr>
      <dsp:spPr>
        <a:xfrm>
          <a:off x="382718" y="2484763"/>
          <a:ext cx="695851" cy="695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90BF1-E866-4644-8FB7-5F46F9F2D05F}">
      <dsp:nvSpPr>
        <dsp:cNvPr id="0" name=""/>
        <dsp:cNvSpPr/>
      </dsp:nvSpPr>
      <dsp:spPr>
        <a:xfrm>
          <a:off x="1461287" y="2200096"/>
          <a:ext cx="8156164" cy="1265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9" tIns="133899" rIns="133899" bIns="1338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https://github.com/AkshayMehta78/Pace-connect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461287" y="2200096"/>
        <a:ext cx="8156164" cy="12651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68C7E-252C-4ECB-9C4E-BD2AAE1EEE0F}">
      <dsp:nvSpPr>
        <dsp:cNvPr id="0" name=""/>
        <dsp:cNvSpPr/>
      </dsp:nvSpPr>
      <dsp:spPr>
        <a:xfrm>
          <a:off x="0" y="3198"/>
          <a:ext cx="9618133" cy="681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356E64-9056-4349-A0C5-04B7ECC0A7C7}">
      <dsp:nvSpPr>
        <dsp:cNvPr id="0" name=""/>
        <dsp:cNvSpPr/>
      </dsp:nvSpPr>
      <dsp:spPr>
        <a:xfrm>
          <a:off x="206057" y="156463"/>
          <a:ext cx="374649" cy="37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508B3C-F2EE-406E-B6DE-855A40BFD902}">
      <dsp:nvSpPr>
        <dsp:cNvPr id="0" name=""/>
        <dsp:cNvSpPr/>
      </dsp:nvSpPr>
      <dsp:spPr>
        <a:xfrm>
          <a:off x="786764" y="3198"/>
          <a:ext cx="4328159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Forgot password frontend/backend testing</a:t>
          </a:r>
        </a:p>
      </dsp:txBody>
      <dsp:txXfrm>
        <a:off x="786764" y="3198"/>
        <a:ext cx="4328159" cy="681180"/>
      </dsp:txXfrm>
    </dsp:sp>
    <dsp:sp modelId="{BD6115ED-F627-40E5-9ABA-9B37B40EA436}">
      <dsp:nvSpPr>
        <dsp:cNvPr id="0" name=""/>
        <dsp:cNvSpPr/>
      </dsp:nvSpPr>
      <dsp:spPr>
        <a:xfrm>
          <a:off x="5114923" y="3198"/>
          <a:ext cx="4503209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 a registered user, I want to securely reset my password so that I can change my password if I forgot/misplaced my previous password.</a:t>
          </a:r>
        </a:p>
      </dsp:txBody>
      <dsp:txXfrm>
        <a:off x="5114923" y="3198"/>
        <a:ext cx="4503209" cy="681180"/>
      </dsp:txXfrm>
    </dsp:sp>
    <dsp:sp modelId="{C1E7DB7C-0ABC-4C05-A957-C169F97CB7A6}">
      <dsp:nvSpPr>
        <dsp:cNvPr id="0" name=""/>
        <dsp:cNvSpPr/>
      </dsp:nvSpPr>
      <dsp:spPr>
        <a:xfrm>
          <a:off x="0" y="854674"/>
          <a:ext cx="9618133" cy="681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45CE37-0143-4C82-97D3-EDE272D674DE}">
      <dsp:nvSpPr>
        <dsp:cNvPr id="0" name=""/>
        <dsp:cNvSpPr/>
      </dsp:nvSpPr>
      <dsp:spPr>
        <a:xfrm>
          <a:off x="206057" y="1007939"/>
          <a:ext cx="374649" cy="37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1412AD-86BB-4C23-A6E5-9B395C8BC49F}">
      <dsp:nvSpPr>
        <dsp:cNvPr id="0" name=""/>
        <dsp:cNvSpPr/>
      </dsp:nvSpPr>
      <dsp:spPr>
        <a:xfrm>
          <a:off x="786764" y="854674"/>
          <a:ext cx="4328159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Post query on forum/testing</a:t>
          </a:r>
        </a:p>
      </dsp:txBody>
      <dsp:txXfrm>
        <a:off x="786764" y="854674"/>
        <a:ext cx="4328159" cy="681180"/>
      </dsp:txXfrm>
    </dsp:sp>
    <dsp:sp modelId="{C5BD0BD0-9A62-4F62-B6EE-BFCDB5FD24DC}">
      <dsp:nvSpPr>
        <dsp:cNvPr id="0" name=""/>
        <dsp:cNvSpPr/>
      </dsp:nvSpPr>
      <dsp:spPr>
        <a:xfrm>
          <a:off x="5114923" y="854674"/>
          <a:ext cx="4503209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 a registered user, I want to post a query, so that I can get replies from other students regarding accommodation availability, job openings, course enquiries etc.</a:t>
          </a:r>
        </a:p>
      </dsp:txBody>
      <dsp:txXfrm>
        <a:off x="5114923" y="854674"/>
        <a:ext cx="4503209" cy="681180"/>
      </dsp:txXfrm>
    </dsp:sp>
    <dsp:sp modelId="{AEAF2169-CF77-4A90-BAE5-EFA82883D37F}">
      <dsp:nvSpPr>
        <dsp:cNvPr id="0" name=""/>
        <dsp:cNvSpPr/>
      </dsp:nvSpPr>
      <dsp:spPr>
        <a:xfrm>
          <a:off x="0" y="1706150"/>
          <a:ext cx="9618133" cy="681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970448-7DD9-48D5-8DA3-7C52F86C6477}">
      <dsp:nvSpPr>
        <dsp:cNvPr id="0" name=""/>
        <dsp:cNvSpPr/>
      </dsp:nvSpPr>
      <dsp:spPr>
        <a:xfrm>
          <a:off x="206057" y="1859416"/>
          <a:ext cx="374649" cy="37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3266AB-E5D0-44A1-958C-D6806E61809A}">
      <dsp:nvSpPr>
        <dsp:cNvPr id="0" name=""/>
        <dsp:cNvSpPr/>
      </dsp:nvSpPr>
      <dsp:spPr>
        <a:xfrm>
          <a:off x="786764" y="1706150"/>
          <a:ext cx="4328159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Reply query on forum/testing</a:t>
          </a:r>
        </a:p>
      </dsp:txBody>
      <dsp:txXfrm>
        <a:off x="786764" y="1706150"/>
        <a:ext cx="4328159" cy="681180"/>
      </dsp:txXfrm>
    </dsp:sp>
    <dsp:sp modelId="{699A9990-11C1-4864-BDCC-FBE4D5EFA9CA}">
      <dsp:nvSpPr>
        <dsp:cNvPr id="0" name=""/>
        <dsp:cNvSpPr/>
      </dsp:nvSpPr>
      <dsp:spPr>
        <a:xfrm>
          <a:off x="5114923" y="1706150"/>
          <a:ext cx="4503209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 a registered user, I want to reply on the existing query so that I can provide required information by replying to the queries posted on the forum.</a:t>
          </a:r>
        </a:p>
      </dsp:txBody>
      <dsp:txXfrm>
        <a:off x="5114923" y="1706150"/>
        <a:ext cx="4503209" cy="681180"/>
      </dsp:txXfrm>
    </dsp:sp>
    <dsp:sp modelId="{3249FAAC-EF4A-48D7-A6E5-410C9C20888C}">
      <dsp:nvSpPr>
        <dsp:cNvPr id="0" name=""/>
        <dsp:cNvSpPr/>
      </dsp:nvSpPr>
      <dsp:spPr>
        <a:xfrm>
          <a:off x="0" y="2557626"/>
          <a:ext cx="9618133" cy="681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13A9E1-6A13-4CF6-B545-FB51D9F5B935}">
      <dsp:nvSpPr>
        <dsp:cNvPr id="0" name=""/>
        <dsp:cNvSpPr/>
      </dsp:nvSpPr>
      <dsp:spPr>
        <a:xfrm>
          <a:off x="206057" y="2710892"/>
          <a:ext cx="374649" cy="37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A631F1-6265-4685-935A-7181A9FE3E86}">
      <dsp:nvSpPr>
        <dsp:cNvPr id="0" name=""/>
        <dsp:cNvSpPr/>
      </dsp:nvSpPr>
      <dsp:spPr>
        <a:xfrm>
          <a:off x="786764" y="2557626"/>
          <a:ext cx="4328159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Edit/delete on forum/testing</a:t>
          </a:r>
        </a:p>
      </dsp:txBody>
      <dsp:txXfrm>
        <a:off x="786764" y="2557626"/>
        <a:ext cx="4328159" cy="681180"/>
      </dsp:txXfrm>
    </dsp:sp>
    <dsp:sp modelId="{1649CAD6-EFCB-4171-A31D-D47D978C5D58}">
      <dsp:nvSpPr>
        <dsp:cNvPr id="0" name=""/>
        <dsp:cNvSpPr/>
      </dsp:nvSpPr>
      <dsp:spPr>
        <a:xfrm>
          <a:off x="5114923" y="2557626"/>
          <a:ext cx="4503209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 a registered user,  I want to edit or delete a query posted on the forum so that I can modify my existing post created by him to add/delete details to the post.</a:t>
          </a:r>
        </a:p>
      </dsp:txBody>
      <dsp:txXfrm>
        <a:off x="5114923" y="2557626"/>
        <a:ext cx="4503209" cy="681180"/>
      </dsp:txXfrm>
    </dsp:sp>
    <dsp:sp modelId="{38674691-C7E2-4ABF-8503-D762C25F8B57}">
      <dsp:nvSpPr>
        <dsp:cNvPr id="0" name=""/>
        <dsp:cNvSpPr/>
      </dsp:nvSpPr>
      <dsp:spPr>
        <a:xfrm>
          <a:off x="0" y="3409102"/>
          <a:ext cx="9618133" cy="681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A25A77-9D8C-4324-8E03-EB731B1EA55F}">
      <dsp:nvSpPr>
        <dsp:cNvPr id="0" name=""/>
        <dsp:cNvSpPr/>
      </dsp:nvSpPr>
      <dsp:spPr>
        <a:xfrm>
          <a:off x="206057" y="3562368"/>
          <a:ext cx="374649" cy="374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6EABD5-C2AA-4B09-B44A-017862EEC630}">
      <dsp:nvSpPr>
        <dsp:cNvPr id="0" name=""/>
        <dsp:cNvSpPr/>
      </dsp:nvSpPr>
      <dsp:spPr>
        <a:xfrm>
          <a:off x="786764" y="3409102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Integration and regression testing</a:t>
          </a:r>
        </a:p>
      </dsp:txBody>
      <dsp:txXfrm>
        <a:off x="786764" y="3409102"/>
        <a:ext cx="8831368" cy="681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9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09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6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558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5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8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1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9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2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14B60-A3F9-4FF9-BB23-F22D9ED25F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A66DBB-C410-41C0-A87F-F5905181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3" name="Rectangle 5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8" y="1342572"/>
            <a:ext cx="4917317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PACE CONNECT</a:t>
            </a:r>
            <a:br>
              <a:rPr lang="en-US" b="1" dirty="0"/>
            </a:br>
            <a:r>
              <a:rPr lang="en-US" b="1" dirty="0"/>
              <a:t>Team 2</a:t>
            </a:r>
          </a:p>
        </p:txBody>
      </p:sp>
      <p:grpSp>
        <p:nvGrpSpPr>
          <p:cNvPr id="74" name="Group 5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5" name="Rectangle 6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6" name="Subtitle 2">
            <a:extLst>
              <a:ext uri="{FF2B5EF4-FFF2-40B4-BE49-F238E27FC236}">
                <a16:creationId xmlns:a16="http://schemas.microsoft.com/office/drawing/2014/main" id="{B502A0DB-70CA-4BCB-8ABC-F0DE94B76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88096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38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D2CF5-89F6-48F7-976D-1B62187E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JIRA  AND CODE LINK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1D0448-3BAA-459F-B69F-75BE20DF9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64068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65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sz="5400" b="1" dirty="0"/>
              <a:t>FUTURE IMPLEMENTATIONS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2DD57A-71C2-496F-9BEF-E3BEB3A21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6877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07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71DD46-EC6F-461A-8F98-7B47C82FAF3F}"/>
              </a:ext>
            </a:extLst>
          </p:cNvPr>
          <p:cNvSpPr/>
          <p:nvPr/>
        </p:nvSpPr>
        <p:spPr>
          <a:xfrm>
            <a:off x="2088979" y="2505670"/>
            <a:ext cx="5112676" cy="1107996"/>
          </a:xfrm>
          <a:prstGeom prst="rect">
            <a:avLst/>
          </a:prstGeom>
          <a:noFill/>
          <a:effectLst>
            <a:glow rad="850900">
              <a:schemeClr val="accent1"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513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pic>
        <p:nvPicPr>
          <p:cNvPr id="9" name="Google Shape;222;p35">
            <a:extLst>
              <a:ext uri="{FF2B5EF4-FFF2-40B4-BE49-F238E27FC236}">
                <a16:creationId xmlns:a16="http://schemas.microsoft.com/office/drawing/2014/main" id="{F1130FB2-95E1-4E57-9506-E65FF6798431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/>
          <a:stretch/>
        </p:blipFill>
        <p:spPr>
          <a:xfrm>
            <a:off x="760324" y="1854531"/>
            <a:ext cx="2915973" cy="2915973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ea typeface="Calibri"/>
                <a:cs typeface="Calibri"/>
                <a:sym typeface="Calibri"/>
              </a:rPr>
              <a:t>PACE Connect is an app for new or current Pace students.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endParaRPr lang="en-US" dirty="0"/>
          </a:p>
          <a:p>
            <a:pPr lvl="0"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ea typeface="Calibri"/>
                <a:cs typeface="Calibri"/>
                <a:sym typeface="Calibri"/>
              </a:rPr>
              <a:t>It will allow students to find accommodation availability around the campus, connect with Pace alumni to know more about courses or facilities at Pace, buy or sell items , get notifications about events happening in Pace.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0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32367" y="642117"/>
            <a:ext cx="10197494" cy="1099457"/>
          </a:xfrm>
        </p:spPr>
        <p:txBody>
          <a:bodyPr>
            <a:normAutofit/>
          </a:bodyPr>
          <a:lstStyle/>
          <a:p>
            <a:r>
              <a:rPr lang="en-US" sz="5400" b="1" dirty="0"/>
              <a:t>                         SPRINTS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00496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93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8141" y="326231"/>
            <a:ext cx="8596667" cy="56673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                         SPRINTS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640548364"/>
              </p:ext>
            </p:extLst>
          </p:nvPr>
        </p:nvGraphicFramePr>
        <p:xfrm>
          <a:off x="677863" y="609600"/>
          <a:ext cx="8596312" cy="384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15136-B385-475A-8C01-C7422CF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921249"/>
            <a:ext cx="8596667" cy="1793875"/>
          </a:xfrm>
        </p:spPr>
        <p:txBody>
          <a:bodyPr>
            <a:noAutofit/>
          </a:bodyPr>
          <a:lstStyle/>
          <a:p>
            <a:r>
              <a:rPr lang="en-US" sz="1600" b="1" dirty="0"/>
              <a:t>Sprint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As a new user , I want to sign up for an account so that I can create a profile to access Pace Connect app for posting queries on the discussion forum.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Implementation of frontend and backend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Testing completed using testcases for signup module.</a:t>
            </a:r>
          </a:p>
        </p:txBody>
      </p:sp>
    </p:spTree>
    <p:extLst>
      <p:ext uri="{BB962C8B-B14F-4D97-AF65-F5344CB8AC3E}">
        <p14:creationId xmlns:p14="http://schemas.microsoft.com/office/powerpoint/2010/main" val="14561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SPRINT 1 -  STATUS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393567-306F-4B47-B0C6-2C78A6F3A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50575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71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85" y="0"/>
            <a:ext cx="8596668" cy="1320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IMPLEMENTATION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447B00-AEF3-461E-A496-BB1AF696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524" y="1592418"/>
            <a:ext cx="2506990" cy="3881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9D39AE-C2C9-4039-BDA3-0D44DE01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477" y="2626357"/>
            <a:ext cx="2094355" cy="3642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AC1757-BE5A-4804-AB99-907C5D200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514" y="2626357"/>
            <a:ext cx="2249154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8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56C7-DBED-4D7C-9ABD-E899B50F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653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TESTCASES – SIGN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8799C2-A98F-486A-A2EF-AAF697870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860208"/>
              </p:ext>
            </p:extLst>
          </p:nvPr>
        </p:nvGraphicFramePr>
        <p:xfrm>
          <a:off x="674703" y="1340528"/>
          <a:ext cx="8598947" cy="52210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6618">
                  <a:extLst>
                    <a:ext uri="{9D8B030D-6E8A-4147-A177-3AD203B41FA5}">
                      <a16:colId xmlns:a16="http://schemas.microsoft.com/office/drawing/2014/main" val="1094452724"/>
                    </a:ext>
                  </a:extLst>
                </a:gridCol>
                <a:gridCol w="969225">
                  <a:extLst>
                    <a:ext uri="{9D8B030D-6E8A-4147-A177-3AD203B41FA5}">
                      <a16:colId xmlns:a16="http://schemas.microsoft.com/office/drawing/2014/main" val="3060113250"/>
                    </a:ext>
                  </a:extLst>
                </a:gridCol>
                <a:gridCol w="1665845">
                  <a:extLst>
                    <a:ext uri="{9D8B030D-6E8A-4147-A177-3AD203B41FA5}">
                      <a16:colId xmlns:a16="http://schemas.microsoft.com/office/drawing/2014/main" val="1986943666"/>
                    </a:ext>
                  </a:extLst>
                </a:gridCol>
                <a:gridCol w="2249893">
                  <a:extLst>
                    <a:ext uri="{9D8B030D-6E8A-4147-A177-3AD203B41FA5}">
                      <a16:colId xmlns:a16="http://schemas.microsoft.com/office/drawing/2014/main" val="1135531316"/>
                    </a:ext>
                  </a:extLst>
                </a:gridCol>
                <a:gridCol w="2203540">
                  <a:extLst>
                    <a:ext uri="{9D8B030D-6E8A-4147-A177-3AD203B41FA5}">
                      <a16:colId xmlns:a16="http://schemas.microsoft.com/office/drawing/2014/main" val="3042570377"/>
                    </a:ext>
                  </a:extLst>
                </a:gridCol>
                <a:gridCol w="709648">
                  <a:extLst>
                    <a:ext uri="{9D8B030D-6E8A-4147-A177-3AD203B41FA5}">
                      <a16:colId xmlns:a16="http://schemas.microsoft.com/office/drawing/2014/main" val="637916481"/>
                    </a:ext>
                  </a:extLst>
                </a:gridCol>
                <a:gridCol w="434178">
                  <a:extLst>
                    <a:ext uri="{9D8B030D-6E8A-4147-A177-3AD203B41FA5}">
                      <a16:colId xmlns:a16="http://schemas.microsoft.com/office/drawing/2014/main" val="2983416358"/>
                    </a:ext>
                  </a:extLst>
                </a:gridCol>
              </a:tblGrid>
              <a:tr h="586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Step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Steps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Data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Result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Actual Result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Status (Pass/Fail)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Notes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extLst>
                  <a:ext uri="{0D108BD9-81ED-4DB2-BD59-A6C34878D82A}">
                    <a16:rowId xmlns:a16="http://schemas.microsoft.com/office/drawing/2014/main" val="3812428756"/>
                  </a:ext>
                </a:extLst>
              </a:tr>
              <a:tr h="586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Open the Pace Connect App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should be able to view Login and Sign Up buttons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was able to see the Login and Sign up buttons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Pass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extLst>
                  <a:ext uri="{0D108BD9-81ED-4DB2-BD59-A6C34878D82A}">
                    <a16:rowId xmlns:a16="http://schemas.microsoft.com/office/drawing/2014/main" val="137429797"/>
                  </a:ext>
                </a:extLst>
              </a:tr>
              <a:tr h="111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clicks on Sign Up button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should navigate to Sign up page with text fields –Name, Email and Password and Create Account button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navigated to Sign Up page with text fields Name, Email and Password and Create Account button</a:t>
                      </a:r>
                    </a:p>
                    <a:p>
                      <a:pPr algn="l" fontAlgn="b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Pass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extLst>
                  <a:ext uri="{0D108BD9-81ED-4DB2-BD59-A6C34878D82A}">
                    <a16:rowId xmlns:a16="http://schemas.microsoft.com/office/drawing/2014/main" val="2754452725"/>
                  </a:ext>
                </a:extLst>
              </a:tr>
              <a:tr h="586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Provide valid Name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Name= John Dave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 can be entered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 was entered correctly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Pass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extLst>
                  <a:ext uri="{0D108BD9-81ED-4DB2-BD59-A6C34878D82A}">
                    <a16:rowId xmlns:a16="http://schemas.microsoft.com/office/drawing/2014/main" val="2838193003"/>
                  </a:ext>
                </a:extLst>
              </a:tr>
              <a:tr h="586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Provide valid email address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Email= abc.xyz@gmail.com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Credential can be entered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Validated email address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Pass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extLst>
                  <a:ext uri="{0D108BD9-81ED-4DB2-BD59-A6C34878D82A}">
                    <a16:rowId xmlns:a16="http://schemas.microsoft.com/office/drawing/2014/main" val="3109755749"/>
                  </a:ext>
                </a:extLst>
              </a:tr>
              <a:tr h="586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Provide invalid email address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Email=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abc@gmail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Entered invalid email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 Id invalid error message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Pass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extLst>
                  <a:ext uri="{0D108BD9-81ED-4DB2-BD59-A6C34878D82A}">
                    <a16:rowId xmlns:a16="http://schemas.microsoft.com/office/drawing/2014/main" val="1918040318"/>
                  </a:ext>
                </a:extLst>
              </a:tr>
              <a:tr h="586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Provide valid password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Password: 12345$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Credential can be entered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Validated password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Pass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extLst>
                  <a:ext uri="{0D108BD9-81ED-4DB2-BD59-A6C34878D82A}">
                    <a16:rowId xmlns:a16="http://schemas.microsoft.com/office/drawing/2014/main" val="3347568714"/>
                  </a:ext>
                </a:extLst>
              </a:tr>
              <a:tr h="586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Click on Create Account button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New User created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logged in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Pass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057" marR="5057" marT="5057" marB="0" anchor="b"/>
                </a:tc>
                <a:extLst>
                  <a:ext uri="{0D108BD9-81ED-4DB2-BD59-A6C34878D82A}">
                    <a16:rowId xmlns:a16="http://schemas.microsoft.com/office/drawing/2014/main" val="225771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21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6388-5871-49C6-83CA-7BC1A25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BURNDOWN CHART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3733E-1FEA-4F10-A462-9604B534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13168-1971-45AD-A1F6-8B63E85D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4562"/>
            <a:ext cx="8778479" cy="45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F1D99-4EB8-4717-AAAC-51F0B792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PRODUCT BACKLOG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4DB66A7B-E22A-4AC8-AB18-C41F8062F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488049"/>
              </p:ext>
            </p:extLst>
          </p:nvPr>
        </p:nvGraphicFramePr>
        <p:xfrm>
          <a:off x="1286933" y="1709057"/>
          <a:ext cx="8993637" cy="435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261">
                  <a:extLst>
                    <a:ext uri="{9D8B030D-6E8A-4147-A177-3AD203B41FA5}">
                      <a16:colId xmlns:a16="http://schemas.microsoft.com/office/drawing/2014/main" val="1617719140"/>
                    </a:ext>
                  </a:extLst>
                </a:gridCol>
                <a:gridCol w="5445635">
                  <a:extLst>
                    <a:ext uri="{9D8B030D-6E8A-4147-A177-3AD203B41FA5}">
                      <a16:colId xmlns:a16="http://schemas.microsoft.com/office/drawing/2014/main" val="543152050"/>
                    </a:ext>
                  </a:extLst>
                </a:gridCol>
                <a:gridCol w="979880">
                  <a:extLst>
                    <a:ext uri="{9D8B030D-6E8A-4147-A177-3AD203B41FA5}">
                      <a16:colId xmlns:a16="http://schemas.microsoft.com/office/drawing/2014/main" val="532032536"/>
                    </a:ext>
                  </a:extLst>
                </a:gridCol>
                <a:gridCol w="772688">
                  <a:extLst>
                    <a:ext uri="{9D8B030D-6E8A-4147-A177-3AD203B41FA5}">
                      <a16:colId xmlns:a16="http://schemas.microsoft.com/office/drawing/2014/main" val="3636174574"/>
                    </a:ext>
                  </a:extLst>
                </a:gridCol>
                <a:gridCol w="1014173">
                  <a:extLst>
                    <a:ext uri="{9D8B030D-6E8A-4147-A177-3AD203B41FA5}">
                      <a16:colId xmlns:a16="http://schemas.microsoft.com/office/drawing/2014/main" val="329858873"/>
                    </a:ext>
                  </a:extLst>
                </a:gridCol>
              </a:tblGrid>
              <a:tr h="278141">
                <a:tc>
                  <a:txBody>
                    <a:bodyPr/>
                    <a:lstStyle/>
                    <a:p>
                      <a:r>
                        <a:rPr lang="en-US" sz="1100"/>
                        <a:t>Story Id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Story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Estimation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Priority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Status</a:t>
                      </a:r>
                    </a:p>
                  </a:txBody>
                  <a:tcPr marL="66188" marR="66188" marT="33093" marB="33093"/>
                </a:tc>
                <a:extLst>
                  <a:ext uri="{0D108BD9-81ED-4DB2-BD59-A6C34878D82A}">
                    <a16:rowId xmlns:a16="http://schemas.microsoft.com/office/drawing/2014/main" val="3329667167"/>
                  </a:ext>
                </a:extLst>
              </a:tr>
              <a:tr h="453795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As a new user , I want to sign up for an account so that I can create a profile to access Pace Connect app for posting queries on the discussion forum.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High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Completed</a:t>
                      </a:r>
                    </a:p>
                  </a:txBody>
                  <a:tcPr marL="66188" marR="66188" marT="33093" marB="33093"/>
                </a:tc>
                <a:extLst>
                  <a:ext uri="{0D108BD9-81ED-4DB2-BD59-A6C34878D82A}">
                    <a16:rowId xmlns:a16="http://schemas.microsoft.com/office/drawing/2014/main" val="3650056912"/>
                  </a:ext>
                </a:extLst>
              </a:tr>
              <a:tr h="805101">
                <a:tc>
                  <a:txBody>
                    <a:bodyPr/>
                    <a:lstStyle/>
                    <a:p>
                      <a:r>
                        <a:rPr lang="en-US" sz="1100"/>
                        <a:t>2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As a registered user, I want to log in with Pace Connect app so that I can access Pace Connect app for creating or replying to queries on the discussion forum.</a:t>
                      </a:r>
                    </a:p>
                    <a:p>
                      <a:endParaRPr lang="en-US" sz="1100" dirty="0"/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High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Completed</a:t>
                      </a:r>
                    </a:p>
                  </a:txBody>
                  <a:tcPr marL="66188" marR="66188" marT="33093" marB="33093"/>
                </a:tc>
                <a:extLst>
                  <a:ext uri="{0D108BD9-81ED-4DB2-BD59-A6C34878D82A}">
                    <a16:rowId xmlns:a16="http://schemas.microsoft.com/office/drawing/2014/main" val="780240644"/>
                  </a:ext>
                </a:extLst>
              </a:tr>
              <a:tr h="651203"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As a registered user, I want to securely reset my password so that I can change my password if I forgot/misplaced my previous password.</a:t>
                      </a:r>
                    </a:p>
                    <a:p>
                      <a:endParaRPr lang="en-US" sz="1100"/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Medium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Not Started</a:t>
                      </a:r>
                    </a:p>
                  </a:txBody>
                  <a:tcPr marL="66188" marR="66188" marT="33093" marB="33093"/>
                </a:tc>
                <a:extLst>
                  <a:ext uri="{0D108BD9-81ED-4DB2-BD59-A6C34878D82A}">
                    <a16:rowId xmlns:a16="http://schemas.microsoft.com/office/drawing/2014/main" val="1049395773"/>
                  </a:ext>
                </a:extLst>
              </a:tr>
              <a:tr h="62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4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As a registered user, I want to post a query, so that I can get replies from other students regarding accommodation availability, job openings, course enquiries etc.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13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High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 Progress</a:t>
                      </a:r>
                    </a:p>
                  </a:txBody>
                  <a:tcPr marL="66188" marR="66188" marT="33093" marB="33093"/>
                </a:tc>
                <a:extLst>
                  <a:ext uri="{0D108BD9-81ED-4DB2-BD59-A6C34878D82A}">
                    <a16:rowId xmlns:a16="http://schemas.microsoft.com/office/drawing/2014/main" val="1184492508"/>
                  </a:ext>
                </a:extLst>
              </a:tr>
              <a:tr h="629448">
                <a:tc>
                  <a:txBody>
                    <a:bodyPr/>
                    <a:lstStyle/>
                    <a:p>
                      <a:r>
                        <a:rPr lang="en-US" sz="1100"/>
                        <a:t>5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As a registered user, I want to reply on the existing query so that I can provide required information by replying to the queries posted on the forum.</a:t>
                      </a:r>
                    </a:p>
                    <a:p>
                      <a:endParaRPr lang="en-US" sz="1100"/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Medium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 Progress</a:t>
                      </a:r>
                    </a:p>
                  </a:txBody>
                  <a:tcPr marL="66188" marR="66188" marT="33093" marB="33093"/>
                </a:tc>
                <a:extLst>
                  <a:ext uri="{0D108BD9-81ED-4DB2-BD59-A6C34878D82A}">
                    <a16:rowId xmlns:a16="http://schemas.microsoft.com/office/drawing/2014/main" val="1223829584"/>
                  </a:ext>
                </a:extLst>
              </a:tr>
              <a:tr h="62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6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As a registered user,  I want to edit or delete a query posted on the forum so that I can modify my existing post created by him to add/delete details to the post.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Medium</a:t>
                      </a:r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Started</a:t>
                      </a:r>
                    </a:p>
                  </a:txBody>
                  <a:tcPr marL="66188" marR="66188" marT="33093" marB="33093"/>
                </a:tc>
                <a:extLst>
                  <a:ext uri="{0D108BD9-81ED-4DB2-BD59-A6C34878D82A}">
                    <a16:rowId xmlns:a16="http://schemas.microsoft.com/office/drawing/2014/main" val="3874481490"/>
                  </a:ext>
                </a:extLst>
              </a:tr>
              <a:tr h="278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 marL="66188" marR="66188" marT="33093" marB="330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Total</a:t>
                      </a:r>
                    </a:p>
                  </a:txBody>
                  <a:tcPr marL="66188" marR="66188" marT="33093" marB="33093"/>
                </a:tc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</a:p>
                  </a:txBody>
                  <a:tcPr marL="66188" marR="66188" marT="33093" marB="330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9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662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865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PACE CONNECT Team 2</vt:lpstr>
      <vt:lpstr>INTRODUCTION</vt:lpstr>
      <vt:lpstr>                         SPRINTS</vt:lpstr>
      <vt:lpstr>                         SPRINTS</vt:lpstr>
      <vt:lpstr>SPRINT 1 -  STATUS </vt:lpstr>
      <vt:lpstr>IMPLEMENTATION </vt:lpstr>
      <vt:lpstr>TESTCASES – SIGN UP</vt:lpstr>
      <vt:lpstr>BURNDOWN CHART</vt:lpstr>
      <vt:lpstr>PRODUCT BACKLOG</vt:lpstr>
      <vt:lpstr>JIRA  AND CODE LINK</vt:lpstr>
      <vt:lpstr>FUTURE IMPLEMENTATIONS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 CONNECT Team 2</dc:title>
  <dc:creator>Nikhita Patil</dc:creator>
  <cp:lastModifiedBy>Nikhita Patil</cp:lastModifiedBy>
  <cp:revision>37</cp:revision>
  <dcterms:created xsi:type="dcterms:W3CDTF">2019-02-26T17:55:40Z</dcterms:created>
  <dcterms:modified xsi:type="dcterms:W3CDTF">2019-02-26T19:45:30Z</dcterms:modified>
</cp:coreProperties>
</file>