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4" r:id="rId5"/>
    <p:sldId id="260" r:id="rId6"/>
    <p:sldId id="265" r:id="rId7"/>
    <p:sldId id="266" r:id="rId8"/>
    <p:sldId id="259" r:id="rId9"/>
    <p:sldId id="261" r:id="rId10"/>
    <p:sldId id="262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3606A2-9308-914E-44FD-8ABB3709F0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59C651-9599-9DA3-1045-6ECF2240F4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448E4C-6C28-2F3C-BC89-0BAAD7C4C1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CB5090-24E8-50D3-7D6B-60C50B65C8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1094FE-DC1F-950C-A4AF-EEB01CEFB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95409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6686F8-B6BC-DD82-FFAD-FA9D4113C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278CAA-F06B-C570-0116-DD846BD19E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CC0964-79A2-CB83-F75D-63AE9B3DA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07C29-AB19-203E-D7C4-7235DEDD5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D9AC3-1FFF-0150-444F-903213F7C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191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252B745-24C0-736F-A26C-A5D36E66319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8757EE-742B-D4C8-3501-25AC0EF89D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9F16E3-49C3-F53B-728D-75E0FDDFBC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42D520-AF68-8EC2-143D-BA9304FFB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84DBDB-6B39-458E-B56E-0B7A2DBE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660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57AD-56B9-5198-3F55-FD1AD6FC0B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958A3C-C23E-5D95-B520-959E755C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290DC3-3346-C389-7609-0006D45F3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C34C29-63F3-A53B-453D-CF7A29DF9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CAA97-6517-9603-E9AB-B642E1195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2559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FE641-CF5E-DC23-BE3E-93AB38E487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A999E-C7F1-F379-EDC4-1050CB412B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8AEB6-EB65-2EBD-57B1-62605A959A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A3B2AA-A48C-C286-9683-EB4880A8A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FA5CB-F290-3414-938E-BDD8A9B9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14493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AC54F-B5A7-0BE5-190E-167EE8EDA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ADD30-2A85-0AF9-13D8-6B1F6AA4C13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9A9B3B-D984-6069-5E4A-9D244A610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A8B475-3EB8-E60D-3F08-8DBB88415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8B82-EE6F-6147-8B09-082D91E0E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2556C6-783F-E0BB-D2BC-6961A91EE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22669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5361F-7004-049B-9961-04DD7D923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1BFA7-E905-290F-9BBA-2F324BE3E5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A6C581A-3B9D-ADA3-8AA7-2E0CC5F7B7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4586336-D34B-63B4-515E-56B786765C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B8532D-E221-643C-6197-92DC34FCB65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4EAD54-47F9-E3AB-7BFC-05F347BBD8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55307BC-1876-904C-6E3D-09EDCEB30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5E61EC-6113-B04B-3475-5351209A2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7776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5BDE4-899F-C298-F76E-9138214E54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2533DB-9BAE-8550-8052-C457342D1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5ABDAC5-B790-42BA-073E-6F073752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2F97DC-E79E-0B42-585F-EB47DBA81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8979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D1F42B-0625-2ED5-436A-80F8C7A89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AD82B86-7623-B3E9-C152-ACFBE5ED3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46D67-4E20-C323-2DFD-CD3A3993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45579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705B6-9DD6-2981-0B94-FBB8B0C46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3A06C-AF67-CA31-DDD8-34E6B1C2B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08B3A10-DD76-F630-6714-A527C4AB6B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6CC6A-1FA0-05DA-92FA-E97183849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F38A16-342C-0E82-0AF0-18559910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F0AA0-0699-CD06-D9AA-CA4FF9C3B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873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05DB5-229D-A686-DFD7-C716F4DE6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D4976-D205-7FB1-2031-C1F4F358FE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605BE-9757-FCCC-FE96-C4A0703DA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7A9270-6504-0878-7D4A-055585CA6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369EE7-D858-B503-8E71-42A4C3A9CB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7F8E05-B13A-D84E-603E-A53AF08EC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3681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390D539-761D-A8A5-134F-049E33DB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CB238E-7120-8C00-BD3F-1A785523C0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B1F020-D406-F43C-73B5-2CEA012D191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AED99E-27A9-47EE-AC5E-E587E2F23DE4}" type="datetimeFigureOut">
              <a:rPr lang="en-IN" smtClean="0"/>
              <a:t>18-12-2023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68A66-A55E-586C-2B76-8A9024CAA5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7B5637-59FD-76B0-E82E-154E5A3949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54EF40-3E9B-4620-88C2-16C77CF479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8751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uciml/sms-spam-collection-dataset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E39E0E-124D-6CAB-0663-58CBE1DBC7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7298" y="1238161"/>
            <a:ext cx="9326880" cy="2751086"/>
          </a:xfrm>
        </p:spPr>
        <p:txBody>
          <a:bodyPr>
            <a:normAutofit/>
          </a:bodyPr>
          <a:lstStyle/>
          <a:p>
            <a:pPr algn="r"/>
            <a:r>
              <a:rPr lang="en-IN" b="1" kern="1800" dirty="0"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SMS Spam Collection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81DE45-6230-3ADF-2690-29FD5CF85A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90240" y="4500880"/>
            <a:ext cx="8492987" cy="1798579"/>
          </a:xfrm>
        </p:spPr>
        <p:txBody>
          <a:bodyPr>
            <a:normAutofit/>
          </a:bodyPr>
          <a:lstStyle/>
          <a:p>
            <a:r>
              <a:rPr lang="en-US" b="1" dirty="0"/>
              <a:t>MACHINE LEARNING FINAL PROJECT</a:t>
            </a:r>
          </a:p>
          <a:p>
            <a:pPr algn="l"/>
            <a:endParaRPr lang="en-US" sz="1500" dirty="0"/>
          </a:p>
          <a:p>
            <a:pPr algn="l"/>
            <a:r>
              <a:rPr lang="en-US" sz="2000" b="1" dirty="0"/>
              <a:t>Proposal By</a:t>
            </a:r>
          </a:p>
          <a:p>
            <a:pPr algn="l"/>
            <a:r>
              <a:rPr lang="en-US" sz="2000" dirty="0"/>
              <a:t>Nikhith Krishna Vinduru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77051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55F7ABCA-A68A-47DD-B732-76FF34C6FB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Graphic 25" descr="Handshake">
            <a:extLst>
              <a:ext uri="{FF2B5EF4-FFF2-40B4-BE49-F238E27FC236}">
                <a16:creationId xmlns:a16="http://schemas.microsoft.com/office/drawing/2014/main" id="{2C2E0D96-4A59-D6A0-E82C-71B9157E70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06878" y="2418079"/>
            <a:ext cx="2550161" cy="2550161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8A20D8-E99C-74DD-D3A3-7E882F50AC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7020" y="1249680"/>
            <a:ext cx="5668433" cy="310896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dirty="0"/>
              <a:t>				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  <a:r>
              <a:rPr lang="en-US" sz="5400" dirty="0"/>
              <a:t>THANK YOU</a:t>
            </a:r>
            <a:endParaRPr lang="en-IN" sz="5400" dirty="0"/>
          </a:p>
        </p:txBody>
      </p:sp>
    </p:spTree>
    <p:extLst>
      <p:ext uri="{BB962C8B-B14F-4D97-AF65-F5344CB8AC3E}">
        <p14:creationId xmlns:p14="http://schemas.microsoft.com/office/powerpoint/2010/main" val="7630932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68540D-A6A7-AFB2-74E0-EF671BE58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CONTENTS: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FD02A-3AE0-230D-52D0-4446AB8465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342900" indent="-342900"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Project's Input Data Description</a:t>
            </a:r>
            <a:endParaRPr lang="en-US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Summary of Models Expected to Be Built</a:t>
            </a:r>
          </a:p>
          <a:p>
            <a:pPr marL="342900" indent="-342900">
              <a:buFontTx/>
              <a:buAutoNum type="arabicPeriod"/>
            </a:pP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Conclusion</a:t>
            </a:r>
            <a:endParaRPr lang="en-US" dirty="0">
              <a:effectLst/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Dataset Link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605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3DD35C-8C63-F0C0-65A1-C4D629EE26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53572"/>
            <a:ext cx="3582434" cy="4461163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</a:t>
            </a:r>
            <a:r>
              <a:rPr lang="en-IN" b="1" dirty="0">
                <a:solidFill>
                  <a:srgbClr val="FFFFFF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ESCRIPTION</a:t>
            </a:r>
            <a:r>
              <a:rPr lang="en-IN" b="1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</a:t>
            </a:r>
            <a:endParaRPr lang="en-IN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D91E0585-6CA0-661D-1851-05D232633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/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 dataset contains [describe the data, e.g., text messages for spam classification]. It includes [mention key columns, e.g., "v1" for labels and "v2" for text messages].</a:t>
            </a:r>
          </a:p>
          <a:p>
            <a:pPr algn="just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Format: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 is provided in a CSV file with encoding 'ISO-8859-1'.</a:t>
            </a:r>
          </a:p>
          <a:p>
            <a:pPr algn="just">
              <a:spcAft>
                <a:spcPts val="800"/>
              </a:spcAft>
            </a:pPr>
            <a:r>
              <a:rPr lang="en-IN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Size:</a:t>
            </a:r>
            <a:r>
              <a:rPr lang="en-IN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dataset consists of 5574 samples.</a:t>
            </a:r>
          </a:p>
          <a:p>
            <a:endParaRPr lang="en-IN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995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531B4C-D0BB-146D-93D7-D15C7273C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4160" y="1153572"/>
            <a:ext cx="362307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INDPUT DATA: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75CE1FB0-2487-23ED-D97E-6B25432CEB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428384" y="670560"/>
            <a:ext cx="6717135" cy="5374640"/>
          </a:xfrm>
        </p:spPr>
      </p:pic>
    </p:spTree>
    <p:extLst>
      <p:ext uri="{BB962C8B-B14F-4D97-AF65-F5344CB8AC3E}">
        <p14:creationId xmlns:p14="http://schemas.microsoft.com/office/powerpoint/2010/main" val="84596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B8D28C-F6AE-483B-EF8E-5BF4584D9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IN" b="1" dirty="0">
                <a:solidFill>
                  <a:srgbClr val="FFFFFF"/>
                </a:solidFill>
              </a:rPr>
              <a:t>SUMMARY OF MODELS:</a:t>
            </a: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850B52-FF20-592E-929E-DF24387A48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algn="just">
              <a:spcAft>
                <a:spcPts val="800"/>
              </a:spcAft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Data Preprocessing: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input text data will be pre-processed using TF-IDF vectorization, transforming text messages into numerical features. Labels will be encoded using Label Encoding.</a:t>
            </a:r>
          </a:p>
          <a:p>
            <a:pPr algn="just">
              <a:spcAft>
                <a:spcPts val="800"/>
              </a:spcAft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Selection: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We will experiment with several classification models, starting with Logistic Regression as an example. Other models like Random Forest, Support Vector Machine, and Naive Bayes will be considered.</a:t>
            </a:r>
          </a:p>
          <a:p>
            <a:pPr algn="just">
              <a:spcAft>
                <a:spcPts val="800"/>
              </a:spcAft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Training: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selected model (e.g., Logistic Regression, Random Forest) will be trained on the pre-processed data.</a:t>
            </a:r>
          </a:p>
          <a:p>
            <a:pPr algn="just">
              <a:spcAft>
                <a:spcPts val="800"/>
              </a:spcAft>
            </a:pPr>
            <a:r>
              <a:rPr lang="en-IN" sz="2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 Evaluation:</a:t>
            </a:r>
            <a:r>
              <a:rPr lang="en-IN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model's performance will be assessed using accuracy and a classification report. The report will include metrics like precision, recall, and F1-score for both "ham" and "spam" classes.</a:t>
            </a:r>
          </a:p>
        </p:txBody>
      </p:sp>
    </p:spTree>
    <p:extLst>
      <p:ext uri="{BB962C8B-B14F-4D97-AF65-F5344CB8AC3E}">
        <p14:creationId xmlns:p14="http://schemas.microsoft.com/office/powerpoint/2010/main" val="33239697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0F5C10-C267-F21B-C97B-35F9C6CB6E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LOGISTIC REGRESSION: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D4858F6-BAA2-08EF-84B2-F0A1A406599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8865" y="436880"/>
            <a:ext cx="6911308" cy="5059679"/>
          </a:xfrm>
        </p:spPr>
      </p:pic>
    </p:spTree>
    <p:extLst>
      <p:ext uri="{BB962C8B-B14F-4D97-AF65-F5344CB8AC3E}">
        <p14:creationId xmlns:p14="http://schemas.microsoft.com/office/powerpoint/2010/main" val="350758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6EAC8D-075D-46ED-4031-DCE41B639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rgbClr val="FFFFFF"/>
                </a:solidFill>
              </a:rPr>
              <a:t>RANDOM FOREST: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A47FC12-2109-7B1A-CD49-39E778C9A9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34828" y="275522"/>
            <a:ext cx="6907212" cy="5231198"/>
          </a:xfrm>
        </p:spPr>
      </p:pic>
    </p:spTree>
    <p:extLst>
      <p:ext uri="{BB962C8B-B14F-4D97-AF65-F5344CB8AC3E}">
        <p14:creationId xmlns:p14="http://schemas.microsoft.com/office/powerpoint/2010/main" val="2469569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33F6C3-9E7D-743B-F9F0-D64A16C4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920" y="1153572"/>
            <a:ext cx="3511314" cy="44611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CONCLUSION:</a:t>
            </a:r>
            <a:endParaRPr lang="en-IN" b="1" dirty="0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45612E-4324-79B8-0883-26FE089230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In conclusion, the project successfully demonstrated the effectiveness of machine learning in classifying text messages into 'ham' and 'spam'. Leveraging the power of TF-IDF vectorization for data preprocessing and experimenting with various models including Logistic Regression, Random Forest the project culminated in the development of a robust model. </a:t>
            </a:r>
            <a:r>
              <a:rPr lang="en-US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Random Forest </a:t>
            </a:r>
            <a:r>
              <a:rPr lang="en-US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model, characterized by high accuracy and strong performance metrics such as precision, recall, and F1-score, proves essential for enhancing the security and user experience in digital messaging. It marks a significant step in applying advanced machine learning techniques to the practical challenge of spam detection, setting a foundation for further innovations in the field.</a:t>
            </a:r>
            <a:endParaRPr lang="en-US" b="0" i="0" dirty="0">
              <a:solidFill>
                <a:srgbClr val="374151"/>
              </a:solidFill>
              <a:effectLst/>
              <a:latin typeface="Söhne"/>
            </a:endParaRPr>
          </a:p>
        </p:txBody>
      </p:sp>
    </p:spTree>
    <p:extLst>
      <p:ext uri="{BB962C8B-B14F-4D97-AF65-F5344CB8AC3E}">
        <p14:creationId xmlns:p14="http://schemas.microsoft.com/office/powerpoint/2010/main" val="468724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638998-4CCC-8BFC-B1AC-F6D4F817C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FFFFFF"/>
                </a:solidFill>
              </a:rPr>
              <a:t>DATA SET LINK:</a:t>
            </a:r>
            <a:endParaRPr lang="en-IN" b="1">
              <a:solidFill>
                <a:srgbClr val="FFFFFF"/>
              </a:solidFill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E04393-DAF6-8217-EEFD-76D974241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IN" dirty="0">
                <a:hlinkClick r:id="rId2"/>
              </a:rPr>
              <a:t>https://www.kaggle.com/datasets/uciml/sms-spam-collection-dataset/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06629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381</Words>
  <Application>Microsoft Office PowerPoint</Application>
  <PresentationFormat>Widescreen</PresentationFormat>
  <Paragraphs>31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Söhne</vt:lpstr>
      <vt:lpstr>Office Theme</vt:lpstr>
      <vt:lpstr>SMS Spam Collection</vt:lpstr>
      <vt:lpstr>CONTENTS:</vt:lpstr>
      <vt:lpstr>DESCRIPTION:</vt:lpstr>
      <vt:lpstr>INDPUT DATA:</vt:lpstr>
      <vt:lpstr>SUMMARY OF MODELS:</vt:lpstr>
      <vt:lpstr>LOGISTIC REGRESSION:</vt:lpstr>
      <vt:lpstr>RANDOM FOREST:</vt:lpstr>
      <vt:lpstr>CONCLUSION:</vt:lpstr>
      <vt:lpstr>DATA SET LINK: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SMS Spam Collection</dc:title>
  <dc:creator>Krishna V</dc:creator>
  <cp:lastModifiedBy>Krishna V</cp:lastModifiedBy>
  <cp:revision>12</cp:revision>
  <dcterms:created xsi:type="dcterms:W3CDTF">2023-11-27T19:11:57Z</dcterms:created>
  <dcterms:modified xsi:type="dcterms:W3CDTF">2023-12-18T15:45:14Z</dcterms:modified>
</cp:coreProperties>
</file>