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6" r:id="rId5"/>
    <p:sldId id="259" r:id="rId6"/>
    <p:sldId id="263" r:id="rId7"/>
    <p:sldId id="264" r:id="rId8"/>
    <p:sldId id="260" r:id="rId9"/>
    <p:sldId id="261" r:id="rId10"/>
    <p:sldId id="273"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1">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B2778606-9613-4568-90A2-EFF007AB2A02}" type="doc">
      <dgm:prSet loTypeId="urn:microsoft.com/office/officeart/2005/8/layout/vList2#1" loCatId="list" qsTypeId="urn:microsoft.com/office/officeart/2005/8/quickstyle/simple1#1" qsCatId="simple" csTypeId="urn:microsoft.com/office/officeart/2005/8/colors/accent1_2#1" csCatId="accent1" phldr="1"/>
      <dgm:spPr/>
      <dgm:t>
        <a:bodyPr/>
        <a:lstStyle/>
        <a:p>
          <a:endParaRPr lang="en-US"/>
        </a:p>
      </dgm:t>
    </dgm:pt>
    <dgm:pt modelId="{9167CB4A-BFE9-4378-9D79-7419F744B055}">
      <dgm:prSet/>
      <dgm:spPr/>
      <dgm:t>
        <a:bodyPr/>
        <a:lstStyle/>
        <a:p>
          <a:r>
            <a:rPr lang="en-IN" dirty="0"/>
            <a:t>Chaitanya </a:t>
          </a:r>
          <a:r>
            <a:rPr lang="en-IN" dirty="0" err="1"/>
            <a:t>Gopinadh</a:t>
          </a:r>
          <a:r>
            <a:rPr lang="en-IN" dirty="0"/>
            <a:t> </a:t>
          </a:r>
          <a:r>
            <a:rPr lang="en-IN" dirty="0" err="1"/>
            <a:t>Madala</a:t>
          </a:r>
          <a:endParaRPr lang="en-US" dirty="0"/>
        </a:p>
      </dgm:t>
    </dgm:pt>
    <dgm:pt modelId="{2B1D4B57-BDE6-4FE4-896F-2BE11463875D}" type="parTrans" cxnId="{7A435791-DBBC-4ACF-AAC4-F76CD456BCAE}">
      <dgm:prSet/>
      <dgm:spPr/>
      <dgm:t>
        <a:bodyPr/>
        <a:lstStyle/>
        <a:p>
          <a:endParaRPr lang="en-US"/>
        </a:p>
      </dgm:t>
    </dgm:pt>
    <dgm:pt modelId="{849F2019-6C59-4D4C-8D26-D7474C25424E}" type="sibTrans" cxnId="{7A435791-DBBC-4ACF-AAC4-F76CD456BCAE}">
      <dgm:prSet/>
      <dgm:spPr/>
      <dgm:t>
        <a:bodyPr/>
        <a:lstStyle/>
        <a:p>
          <a:endParaRPr lang="en-US"/>
        </a:p>
      </dgm:t>
    </dgm:pt>
    <dgm:pt modelId="{7A73A5E7-9224-408A-873C-043246936B85}">
      <dgm:prSet/>
      <dgm:spPr/>
      <dgm:t>
        <a:bodyPr/>
        <a:lstStyle/>
        <a:p>
          <a:r>
            <a:rPr lang="en-US" dirty="0"/>
            <a:t>Divya </a:t>
          </a:r>
          <a:r>
            <a:rPr lang="en-US" dirty="0" err="1"/>
            <a:t>Mamuru</a:t>
          </a:r>
          <a:endParaRPr lang="en-US" dirty="0"/>
        </a:p>
      </dgm:t>
    </dgm:pt>
    <dgm:pt modelId="{22F0D9AA-B55D-4C6C-BE98-03EAD07FB063}" type="parTrans" cxnId="{46D867A1-C52A-45EB-BD9B-D97124195EA5}">
      <dgm:prSet/>
      <dgm:spPr/>
      <dgm:t>
        <a:bodyPr/>
        <a:lstStyle/>
        <a:p>
          <a:endParaRPr lang="en-US"/>
        </a:p>
      </dgm:t>
    </dgm:pt>
    <dgm:pt modelId="{94C3A3BC-F832-49FB-A309-25514865AABB}" type="sibTrans" cxnId="{46D867A1-C52A-45EB-BD9B-D97124195EA5}">
      <dgm:prSet/>
      <dgm:spPr/>
      <dgm:t>
        <a:bodyPr/>
        <a:lstStyle/>
        <a:p>
          <a:endParaRPr lang="en-US"/>
        </a:p>
      </dgm:t>
    </dgm:pt>
    <dgm:pt modelId="{F9D9376A-1104-4053-95EC-8694A39F29F8}">
      <dgm:prSet/>
      <dgm:spPr/>
      <dgm:t>
        <a:bodyPr/>
        <a:lstStyle/>
        <a:p>
          <a:r>
            <a:rPr lang="en-IN" dirty="0" err="1"/>
            <a:t>Saikumar</a:t>
          </a:r>
          <a:r>
            <a:rPr lang="en-IN" dirty="0"/>
            <a:t> </a:t>
          </a:r>
          <a:r>
            <a:rPr lang="en-IN" dirty="0" err="1"/>
            <a:t>Dacharla</a:t>
          </a:r>
          <a:endParaRPr lang="en-US" dirty="0"/>
        </a:p>
      </dgm:t>
    </dgm:pt>
    <dgm:pt modelId="{9FAD6972-1ABB-48F2-93F9-F52D51A7AD21}" type="parTrans" cxnId="{F96DBE8D-15A4-4800-9261-9A1548202660}">
      <dgm:prSet/>
      <dgm:spPr/>
      <dgm:t>
        <a:bodyPr/>
        <a:lstStyle/>
        <a:p>
          <a:endParaRPr lang="en-US"/>
        </a:p>
      </dgm:t>
    </dgm:pt>
    <dgm:pt modelId="{1C2C00F7-3367-4F84-952E-2508178EFF1D}" type="sibTrans" cxnId="{F96DBE8D-15A4-4800-9261-9A1548202660}">
      <dgm:prSet/>
      <dgm:spPr/>
      <dgm:t>
        <a:bodyPr/>
        <a:lstStyle/>
        <a:p>
          <a:endParaRPr lang="en-US"/>
        </a:p>
      </dgm:t>
    </dgm:pt>
    <dgm:pt modelId="{E084CC6D-FD69-4FF7-BE4D-EB1CF0CAACCF}">
      <dgm:prSet/>
      <dgm:spPr/>
      <dgm:t>
        <a:bodyPr/>
        <a:lstStyle/>
        <a:p>
          <a:r>
            <a:rPr lang="en-US"/>
            <a:t>Nikhith Krishna Vinduru</a:t>
          </a:r>
        </a:p>
      </dgm:t>
    </dgm:pt>
    <dgm:pt modelId="{0B9615E0-0F5C-4437-9822-7C7B4AE875A9}" type="parTrans" cxnId="{2D798BDC-3148-4101-B766-C04C7935C2C6}">
      <dgm:prSet/>
      <dgm:spPr/>
      <dgm:t>
        <a:bodyPr/>
        <a:lstStyle/>
        <a:p>
          <a:endParaRPr lang="en-US"/>
        </a:p>
      </dgm:t>
    </dgm:pt>
    <dgm:pt modelId="{63FC39FB-FDF7-45E0-AA93-656BC4ADE390}" type="sibTrans" cxnId="{2D798BDC-3148-4101-B766-C04C7935C2C6}">
      <dgm:prSet/>
      <dgm:spPr/>
      <dgm:t>
        <a:bodyPr/>
        <a:lstStyle/>
        <a:p>
          <a:endParaRPr lang="en-US"/>
        </a:p>
      </dgm:t>
    </dgm:pt>
    <dgm:pt modelId="{3A4C47BC-E7A8-4E49-AE67-D3869B34308A}" type="pres">
      <dgm:prSet presAssocID="{B2778606-9613-4568-90A2-EFF007AB2A02}" presName="linear" presStyleCnt="0">
        <dgm:presLayoutVars>
          <dgm:animLvl val="lvl"/>
          <dgm:resizeHandles val="exact"/>
        </dgm:presLayoutVars>
      </dgm:prSet>
      <dgm:spPr/>
    </dgm:pt>
    <dgm:pt modelId="{2E95B2DD-B225-4291-B9E0-DC50753DA455}" type="pres">
      <dgm:prSet presAssocID="{9167CB4A-BFE9-4378-9D79-7419F744B055}" presName="parentText" presStyleLbl="node1" presStyleIdx="0" presStyleCnt="4">
        <dgm:presLayoutVars>
          <dgm:chMax val="0"/>
          <dgm:bulletEnabled val="1"/>
        </dgm:presLayoutVars>
      </dgm:prSet>
      <dgm:spPr/>
    </dgm:pt>
    <dgm:pt modelId="{ACBB870A-38EC-45F2-B686-DDFACFECEC13}" type="pres">
      <dgm:prSet presAssocID="{849F2019-6C59-4D4C-8D26-D7474C25424E}" presName="spacer" presStyleCnt="0"/>
      <dgm:spPr/>
    </dgm:pt>
    <dgm:pt modelId="{3045FF73-A284-478F-A9C3-C221CD760818}" type="pres">
      <dgm:prSet presAssocID="{7A73A5E7-9224-408A-873C-043246936B85}" presName="parentText" presStyleLbl="node1" presStyleIdx="1" presStyleCnt="4">
        <dgm:presLayoutVars>
          <dgm:chMax val="0"/>
          <dgm:bulletEnabled val="1"/>
        </dgm:presLayoutVars>
      </dgm:prSet>
      <dgm:spPr/>
    </dgm:pt>
    <dgm:pt modelId="{3B93279D-AA5E-4D62-B8D4-E0465224955D}" type="pres">
      <dgm:prSet presAssocID="{94C3A3BC-F832-49FB-A309-25514865AABB}" presName="spacer" presStyleCnt="0"/>
      <dgm:spPr/>
    </dgm:pt>
    <dgm:pt modelId="{CE87EDBB-55A5-4FA1-BB1E-8B1786C02FB2}" type="pres">
      <dgm:prSet presAssocID="{F9D9376A-1104-4053-95EC-8694A39F29F8}" presName="parentText" presStyleLbl="node1" presStyleIdx="2" presStyleCnt="4">
        <dgm:presLayoutVars>
          <dgm:chMax val="0"/>
          <dgm:bulletEnabled val="1"/>
        </dgm:presLayoutVars>
      </dgm:prSet>
      <dgm:spPr/>
    </dgm:pt>
    <dgm:pt modelId="{8811AADE-FC23-469D-B048-73AAAA8D121E}" type="pres">
      <dgm:prSet presAssocID="{1C2C00F7-3367-4F84-952E-2508178EFF1D}" presName="spacer" presStyleCnt="0"/>
      <dgm:spPr/>
    </dgm:pt>
    <dgm:pt modelId="{DFFEF6BB-6660-4660-8A51-19D7B9773EA1}" type="pres">
      <dgm:prSet presAssocID="{E084CC6D-FD69-4FF7-BE4D-EB1CF0CAACCF}" presName="parentText" presStyleLbl="node1" presStyleIdx="3" presStyleCnt="4">
        <dgm:presLayoutVars>
          <dgm:chMax val="0"/>
          <dgm:bulletEnabled val="1"/>
        </dgm:presLayoutVars>
      </dgm:prSet>
      <dgm:spPr/>
    </dgm:pt>
  </dgm:ptLst>
  <dgm:cxnLst>
    <dgm:cxn modelId="{69B08140-4A08-4A1A-A351-6F0319E4ADF6}" type="presOf" srcId="{9167CB4A-BFE9-4378-9D79-7419F744B055}" destId="{2E95B2DD-B225-4291-B9E0-DC50753DA455}" srcOrd="0" destOrd="0" presId="urn:microsoft.com/office/officeart/2005/8/layout/vList2#1"/>
    <dgm:cxn modelId="{6395F369-2BA3-4D9F-A7F6-4CDBA319BFA2}" type="presOf" srcId="{B2778606-9613-4568-90A2-EFF007AB2A02}" destId="{3A4C47BC-E7A8-4E49-AE67-D3869B34308A}" srcOrd="0" destOrd="0" presId="urn:microsoft.com/office/officeart/2005/8/layout/vList2#1"/>
    <dgm:cxn modelId="{9A97D954-D0FE-4290-8927-C3CE56FDB14B}" type="presOf" srcId="{7A73A5E7-9224-408A-873C-043246936B85}" destId="{3045FF73-A284-478F-A9C3-C221CD760818}" srcOrd="0" destOrd="0" presId="urn:microsoft.com/office/officeart/2005/8/layout/vList2#1"/>
    <dgm:cxn modelId="{F96DBE8D-15A4-4800-9261-9A1548202660}" srcId="{B2778606-9613-4568-90A2-EFF007AB2A02}" destId="{F9D9376A-1104-4053-95EC-8694A39F29F8}" srcOrd="2" destOrd="0" parTransId="{9FAD6972-1ABB-48F2-93F9-F52D51A7AD21}" sibTransId="{1C2C00F7-3367-4F84-952E-2508178EFF1D}"/>
    <dgm:cxn modelId="{7A435791-DBBC-4ACF-AAC4-F76CD456BCAE}" srcId="{B2778606-9613-4568-90A2-EFF007AB2A02}" destId="{9167CB4A-BFE9-4378-9D79-7419F744B055}" srcOrd="0" destOrd="0" parTransId="{2B1D4B57-BDE6-4FE4-896F-2BE11463875D}" sibTransId="{849F2019-6C59-4D4C-8D26-D7474C25424E}"/>
    <dgm:cxn modelId="{46D867A1-C52A-45EB-BD9B-D97124195EA5}" srcId="{B2778606-9613-4568-90A2-EFF007AB2A02}" destId="{7A73A5E7-9224-408A-873C-043246936B85}" srcOrd="1" destOrd="0" parTransId="{22F0D9AA-B55D-4C6C-BE98-03EAD07FB063}" sibTransId="{94C3A3BC-F832-49FB-A309-25514865AABB}"/>
    <dgm:cxn modelId="{64388BB2-5C95-4CB0-A9B0-4E021901F2BF}" type="presOf" srcId="{F9D9376A-1104-4053-95EC-8694A39F29F8}" destId="{CE87EDBB-55A5-4FA1-BB1E-8B1786C02FB2}" srcOrd="0" destOrd="0" presId="urn:microsoft.com/office/officeart/2005/8/layout/vList2#1"/>
    <dgm:cxn modelId="{5B2DCBD6-B739-4922-904D-A552B6A07367}" type="presOf" srcId="{E084CC6D-FD69-4FF7-BE4D-EB1CF0CAACCF}" destId="{DFFEF6BB-6660-4660-8A51-19D7B9773EA1}" srcOrd="0" destOrd="0" presId="urn:microsoft.com/office/officeart/2005/8/layout/vList2#1"/>
    <dgm:cxn modelId="{2D798BDC-3148-4101-B766-C04C7935C2C6}" srcId="{B2778606-9613-4568-90A2-EFF007AB2A02}" destId="{E084CC6D-FD69-4FF7-BE4D-EB1CF0CAACCF}" srcOrd="3" destOrd="0" parTransId="{0B9615E0-0F5C-4437-9822-7C7B4AE875A9}" sibTransId="{63FC39FB-FDF7-45E0-AA93-656BC4ADE390}"/>
    <dgm:cxn modelId="{B892D8FB-258F-48D6-AB09-8C0B4F1785AB}" type="presParOf" srcId="{3A4C47BC-E7A8-4E49-AE67-D3869B34308A}" destId="{2E95B2DD-B225-4291-B9E0-DC50753DA455}" srcOrd="0" destOrd="0" presId="urn:microsoft.com/office/officeart/2005/8/layout/vList2#1"/>
    <dgm:cxn modelId="{6AAB118C-A0F3-4EBC-962E-8249077070B8}" type="presParOf" srcId="{3A4C47BC-E7A8-4E49-AE67-D3869B34308A}" destId="{ACBB870A-38EC-45F2-B686-DDFACFECEC13}" srcOrd="1" destOrd="0" presId="urn:microsoft.com/office/officeart/2005/8/layout/vList2#1"/>
    <dgm:cxn modelId="{9FD09AD0-7298-434A-8942-075780556A7C}" type="presParOf" srcId="{3A4C47BC-E7A8-4E49-AE67-D3869B34308A}" destId="{3045FF73-A284-478F-A9C3-C221CD760818}" srcOrd="2" destOrd="0" presId="urn:microsoft.com/office/officeart/2005/8/layout/vList2#1"/>
    <dgm:cxn modelId="{70F9E966-F8E6-411A-9522-7BE546F98147}" type="presParOf" srcId="{3A4C47BC-E7A8-4E49-AE67-D3869B34308A}" destId="{3B93279D-AA5E-4D62-B8D4-E0465224955D}" srcOrd="3" destOrd="0" presId="urn:microsoft.com/office/officeart/2005/8/layout/vList2#1"/>
    <dgm:cxn modelId="{C674A2B8-C611-49D1-81D9-3AD89629A586}" type="presParOf" srcId="{3A4C47BC-E7A8-4E49-AE67-D3869B34308A}" destId="{CE87EDBB-55A5-4FA1-BB1E-8B1786C02FB2}" srcOrd="4" destOrd="0" presId="urn:microsoft.com/office/officeart/2005/8/layout/vList2#1"/>
    <dgm:cxn modelId="{CF47B24B-C59A-4723-8FA1-03C282BBCF76}" type="presParOf" srcId="{3A4C47BC-E7A8-4E49-AE67-D3869B34308A}" destId="{8811AADE-FC23-469D-B048-73AAAA8D121E}" srcOrd="5" destOrd="0" presId="urn:microsoft.com/office/officeart/2005/8/layout/vList2#1"/>
    <dgm:cxn modelId="{EE144C03-0D46-4D66-B760-7E313271BFF0}" type="presParOf" srcId="{3A4C47BC-E7A8-4E49-AE67-D3869B34308A}" destId="{DFFEF6BB-6660-4660-8A51-19D7B9773EA1}" srcOrd="6" destOrd="0" presId="urn:microsoft.com/office/officeart/2005/8/layout/vList2#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B75FB7-30E4-4E16-9F46-8A1DBF208A59}" type="doc">
      <dgm:prSet loTypeId="urn:microsoft.com/office/officeart/2018/2/layout/IconVerticalSolidList" loCatId="icon" qsTypeId="urn:microsoft.com/office/officeart/2005/8/quickstyle/simple1#2" qsCatId="simple" csTypeId="urn:microsoft.com/office/officeart/2018/5/colors/Iconchunking_neutralicontext_colorful1" csCatId="colorful" phldr="1"/>
      <dgm:spPr/>
      <dgm:t>
        <a:bodyPr/>
        <a:lstStyle/>
        <a:p>
          <a:endParaRPr lang="en-US"/>
        </a:p>
      </dgm:t>
    </dgm:pt>
    <dgm:pt modelId="{2608EBE5-9AFD-441C-9892-5857EEA18938}">
      <dgm:prSet/>
      <dgm:spPr/>
      <dgm:t>
        <a:bodyPr/>
        <a:lstStyle/>
        <a:p>
          <a:pPr algn="just"/>
          <a:r>
            <a:rPr lang="en-IN" dirty="0"/>
            <a:t>The pre-owned vehicle market is characterized by dynamic pricing influenced by factors such as make, model, age, mileage, condition, geographical location, and market trends. Accurate and timely valuation of used vehicles is crucial for both buyers and sellers in making informed decisions.</a:t>
          </a:r>
          <a:endParaRPr lang="en-US" dirty="0"/>
        </a:p>
      </dgm:t>
    </dgm:pt>
    <dgm:pt modelId="{C5D21872-474D-49F5-89F4-100693EDC4A2}" type="parTrans" cxnId="{DCFD4051-1C78-4655-9CF9-3D32A524F28F}">
      <dgm:prSet/>
      <dgm:spPr/>
      <dgm:t>
        <a:bodyPr/>
        <a:lstStyle/>
        <a:p>
          <a:endParaRPr lang="en-US"/>
        </a:p>
      </dgm:t>
    </dgm:pt>
    <dgm:pt modelId="{FB9674A6-F129-4BD9-8F6E-1BB766CA279F}" type="sibTrans" cxnId="{DCFD4051-1C78-4655-9CF9-3D32A524F28F}">
      <dgm:prSet/>
      <dgm:spPr/>
      <dgm:t>
        <a:bodyPr/>
        <a:lstStyle/>
        <a:p>
          <a:endParaRPr lang="en-US"/>
        </a:p>
      </dgm:t>
    </dgm:pt>
    <dgm:pt modelId="{500B0696-CF6D-45D0-A555-38A173CC76F8}">
      <dgm:prSet/>
      <dgm:spPr/>
      <dgm:t>
        <a:bodyPr/>
        <a:lstStyle/>
        <a:p>
          <a:pPr algn="just"/>
          <a:r>
            <a:rPr lang="en-IN" dirty="0"/>
            <a:t>This project include dealing with missing or incomplete data, normalizing various data formats, and selecting relevant features that significantly impact the valuation. Additionally, the model should be scalable to handle a high volume of queries in real-time.</a:t>
          </a:r>
          <a:endParaRPr lang="en-US" dirty="0"/>
        </a:p>
      </dgm:t>
    </dgm:pt>
    <dgm:pt modelId="{B6C63D9B-0E87-4E15-A102-762B491A798E}" type="parTrans" cxnId="{A9AF5B10-E20E-41D1-A910-0535696BECD2}">
      <dgm:prSet/>
      <dgm:spPr/>
      <dgm:t>
        <a:bodyPr/>
        <a:lstStyle/>
        <a:p>
          <a:endParaRPr lang="en-US"/>
        </a:p>
      </dgm:t>
    </dgm:pt>
    <dgm:pt modelId="{2C2E7488-7B89-4FF7-9B48-FF2B00CA0B78}" type="sibTrans" cxnId="{A9AF5B10-E20E-41D1-A910-0535696BECD2}">
      <dgm:prSet/>
      <dgm:spPr/>
      <dgm:t>
        <a:bodyPr/>
        <a:lstStyle/>
        <a:p>
          <a:endParaRPr lang="en-US"/>
        </a:p>
      </dgm:t>
    </dgm:pt>
    <dgm:pt modelId="{480C435D-6811-4BDE-9F07-8A778A9D2EEC}" type="pres">
      <dgm:prSet presAssocID="{18B75FB7-30E4-4E16-9F46-8A1DBF208A59}" presName="root" presStyleCnt="0">
        <dgm:presLayoutVars>
          <dgm:dir/>
          <dgm:resizeHandles val="exact"/>
        </dgm:presLayoutVars>
      </dgm:prSet>
      <dgm:spPr/>
    </dgm:pt>
    <dgm:pt modelId="{B685B4BC-F51A-4359-AE49-9DE7B18090CB}" type="pres">
      <dgm:prSet presAssocID="{2608EBE5-9AFD-441C-9892-5857EEA18938}" presName="compNode" presStyleCnt="0"/>
      <dgm:spPr/>
    </dgm:pt>
    <dgm:pt modelId="{276A1C6B-5AFC-4E9F-BC2D-1C634A57168C}" type="pres">
      <dgm:prSet presAssocID="{2608EBE5-9AFD-441C-9892-5857EEA18938}" presName="bgRect" presStyleLbl="bgShp" presStyleIdx="0" presStyleCnt="2"/>
      <dgm:spPr/>
    </dgm:pt>
    <dgm:pt modelId="{3F61D819-00AE-4361-AA82-FEB35A049005}" type="pres">
      <dgm:prSet presAssocID="{2608EBE5-9AFD-441C-9892-5857EEA1893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pt>
    <dgm:pt modelId="{632C6729-DA35-4ECB-A61F-0A10FDD29450}" type="pres">
      <dgm:prSet presAssocID="{2608EBE5-9AFD-441C-9892-5857EEA18938}" presName="spaceRect" presStyleCnt="0"/>
      <dgm:spPr/>
    </dgm:pt>
    <dgm:pt modelId="{AE2732FD-8E56-4A27-97C7-A742A91A0886}" type="pres">
      <dgm:prSet presAssocID="{2608EBE5-9AFD-441C-9892-5857EEA18938}" presName="parTx" presStyleLbl="revTx" presStyleIdx="0" presStyleCnt="2">
        <dgm:presLayoutVars>
          <dgm:chMax val="0"/>
          <dgm:chPref val="0"/>
        </dgm:presLayoutVars>
      </dgm:prSet>
      <dgm:spPr/>
    </dgm:pt>
    <dgm:pt modelId="{0FF94763-086C-4D6F-B85E-577806CE9568}" type="pres">
      <dgm:prSet presAssocID="{FB9674A6-F129-4BD9-8F6E-1BB766CA279F}" presName="sibTrans" presStyleCnt="0"/>
      <dgm:spPr/>
    </dgm:pt>
    <dgm:pt modelId="{889EA4E3-61E4-4069-ABF1-1DA75247B195}" type="pres">
      <dgm:prSet presAssocID="{500B0696-CF6D-45D0-A555-38A173CC76F8}" presName="compNode" presStyleCnt="0"/>
      <dgm:spPr/>
    </dgm:pt>
    <dgm:pt modelId="{0986B5F4-B3D3-41CD-9CE7-1C3CDF9F9E33}" type="pres">
      <dgm:prSet presAssocID="{500B0696-CF6D-45D0-A555-38A173CC76F8}" presName="bgRect" presStyleLbl="bgShp" presStyleIdx="1" presStyleCnt="2"/>
      <dgm:spPr/>
    </dgm:pt>
    <dgm:pt modelId="{3E45FE16-9094-4674-A467-8F347D9D490A}" type="pres">
      <dgm:prSet presAssocID="{500B0696-CF6D-45D0-A555-38A173CC76F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pt>
    <dgm:pt modelId="{3FB0A623-1098-4D01-992E-DD4F26CECDFA}" type="pres">
      <dgm:prSet presAssocID="{500B0696-CF6D-45D0-A555-38A173CC76F8}" presName="spaceRect" presStyleCnt="0"/>
      <dgm:spPr/>
    </dgm:pt>
    <dgm:pt modelId="{12F3F584-836F-450B-8CDA-3666B0AA95DC}" type="pres">
      <dgm:prSet presAssocID="{500B0696-CF6D-45D0-A555-38A173CC76F8}" presName="parTx" presStyleLbl="revTx" presStyleIdx="1" presStyleCnt="2">
        <dgm:presLayoutVars>
          <dgm:chMax val="0"/>
          <dgm:chPref val="0"/>
        </dgm:presLayoutVars>
      </dgm:prSet>
      <dgm:spPr/>
    </dgm:pt>
  </dgm:ptLst>
  <dgm:cxnLst>
    <dgm:cxn modelId="{A9AF5B10-E20E-41D1-A910-0535696BECD2}" srcId="{18B75FB7-30E4-4E16-9F46-8A1DBF208A59}" destId="{500B0696-CF6D-45D0-A555-38A173CC76F8}" srcOrd="1" destOrd="0" parTransId="{B6C63D9B-0E87-4E15-A102-762B491A798E}" sibTransId="{2C2E7488-7B89-4FF7-9B48-FF2B00CA0B78}"/>
    <dgm:cxn modelId="{808E0F1F-EC79-4F38-A603-9B31F926D78B}" type="presOf" srcId="{2608EBE5-9AFD-441C-9892-5857EEA18938}" destId="{AE2732FD-8E56-4A27-97C7-A742A91A0886}" srcOrd="0" destOrd="0" presId="urn:microsoft.com/office/officeart/2018/2/layout/IconVerticalSolidList"/>
    <dgm:cxn modelId="{4675BB40-8299-4278-B8DF-D0390F608B9A}" type="presOf" srcId="{500B0696-CF6D-45D0-A555-38A173CC76F8}" destId="{12F3F584-836F-450B-8CDA-3666B0AA95DC}" srcOrd="0" destOrd="0" presId="urn:microsoft.com/office/officeart/2018/2/layout/IconVerticalSolidList"/>
    <dgm:cxn modelId="{DCFD4051-1C78-4655-9CF9-3D32A524F28F}" srcId="{18B75FB7-30E4-4E16-9F46-8A1DBF208A59}" destId="{2608EBE5-9AFD-441C-9892-5857EEA18938}" srcOrd="0" destOrd="0" parTransId="{C5D21872-474D-49F5-89F4-100693EDC4A2}" sibTransId="{FB9674A6-F129-4BD9-8F6E-1BB766CA279F}"/>
    <dgm:cxn modelId="{AE6FF9FC-5FE5-45EA-87C3-3FFFAE19FA23}" type="presOf" srcId="{18B75FB7-30E4-4E16-9F46-8A1DBF208A59}" destId="{480C435D-6811-4BDE-9F07-8A778A9D2EEC}" srcOrd="0" destOrd="0" presId="urn:microsoft.com/office/officeart/2018/2/layout/IconVerticalSolidList"/>
    <dgm:cxn modelId="{D6D8DC8F-3F58-492C-9AD8-43BE2EA41233}" type="presParOf" srcId="{480C435D-6811-4BDE-9F07-8A778A9D2EEC}" destId="{B685B4BC-F51A-4359-AE49-9DE7B18090CB}" srcOrd="0" destOrd="0" presId="urn:microsoft.com/office/officeart/2018/2/layout/IconVerticalSolidList"/>
    <dgm:cxn modelId="{A9BA536A-EFAB-44D5-8F45-476611FA0BE3}" type="presParOf" srcId="{B685B4BC-F51A-4359-AE49-9DE7B18090CB}" destId="{276A1C6B-5AFC-4E9F-BC2D-1C634A57168C}" srcOrd="0" destOrd="0" presId="urn:microsoft.com/office/officeart/2018/2/layout/IconVerticalSolidList"/>
    <dgm:cxn modelId="{6CBB0815-61D7-499D-B0A0-CB7F8B0812D8}" type="presParOf" srcId="{B685B4BC-F51A-4359-AE49-9DE7B18090CB}" destId="{3F61D819-00AE-4361-AA82-FEB35A049005}" srcOrd="1" destOrd="0" presId="urn:microsoft.com/office/officeart/2018/2/layout/IconVerticalSolidList"/>
    <dgm:cxn modelId="{52E4453D-1AF6-4694-A757-842D1EA243A2}" type="presParOf" srcId="{B685B4BC-F51A-4359-AE49-9DE7B18090CB}" destId="{632C6729-DA35-4ECB-A61F-0A10FDD29450}" srcOrd="2" destOrd="0" presId="urn:microsoft.com/office/officeart/2018/2/layout/IconVerticalSolidList"/>
    <dgm:cxn modelId="{7378A93F-D5F0-433D-8D61-4BA1822671B0}" type="presParOf" srcId="{B685B4BC-F51A-4359-AE49-9DE7B18090CB}" destId="{AE2732FD-8E56-4A27-97C7-A742A91A0886}" srcOrd="3" destOrd="0" presId="urn:microsoft.com/office/officeart/2018/2/layout/IconVerticalSolidList"/>
    <dgm:cxn modelId="{EF4AE505-AC3F-4749-BB02-5FB348015915}" type="presParOf" srcId="{480C435D-6811-4BDE-9F07-8A778A9D2EEC}" destId="{0FF94763-086C-4D6F-B85E-577806CE9568}" srcOrd="1" destOrd="0" presId="urn:microsoft.com/office/officeart/2018/2/layout/IconVerticalSolidList"/>
    <dgm:cxn modelId="{26DC8527-CDDC-43EB-87DF-F0A71914DF3F}" type="presParOf" srcId="{480C435D-6811-4BDE-9F07-8A778A9D2EEC}" destId="{889EA4E3-61E4-4069-ABF1-1DA75247B195}" srcOrd="2" destOrd="0" presId="urn:microsoft.com/office/officeart/2018/2/layout/IconVerticalSolidList"/>
    <dgm:cxn modelId="{39D06ADF-A22D-4ED3-AD14-A63C4E855EC0}" type="presParOf" srcId="{889EA4E3-61E4-4069-ABF1-1DA75247B195}" destId="{0986B5F4-B3D3-41CD-9CE7-1C3CDF9F9E33}" srcOrd="0" destOrd="0" presId="urn:microsoft.com/office/officeart/2018/2/layout/IconVerticalSolidList"/>
    <dgm:cxn modelId="{D145925B-A115-4AB4-BA66-F7A87895B932}" type="presParOf" srcId="{889EA4E3-61E4-4069-ABF1-1DA75247B195}" destId="{3E45FE16-9094-4674-A467-8F347D9D490A}" srcOrd="1" destOrd="0" presId="urn:microsoft.com/office/officeart/2018/2/layout/IconVerticalSolidList"/>
    <dgm:cxn modelId="{F077314C-0B01-4649-85A1-5C35EF296883}" type="presParOf" srcId="{889EA4E3-61E4-4069-ABF1-1DA75247B195}" destId="{3FB0A623-1098-4D01-992E-DD4F26CECDFA}" srcOrd="2" destOrd="0" presId="urn:microsoft.com/office/officeart/2018/2/layout/IconVerticalSolidList"/>
    <dgm:cxn modelId="{44BBC5E6-4D73-4926-937E-C2206E56AE5A}" type="presParOf" srcId="{889EA4E3-61E4-4069-ABF1-1DA75247B195}" destId="{12F3F584-836F-450B-8CDA-3666B0AA95D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253D405-FDB3-4E01-B8B5-C387DA9E67CC}" type="doc">
      <dgm:prSet loTypeId="urn:microsoft.com/office/officeart/2005/8/layout/hierarchy1#1" loCatId="hierarchy" qsTypeId="urn:microsoft.com/office/officeart/2005/8/quickstyle/simple4#1" qsCatId="simple" csTypeId="urn:microsoft.com/office/officeart/2005/8/colors/accent1_2#2" csCatId="accent1" phldr="1"/>
      <dgm:spPr/>
      <dgm:t>
        <a:bodyPr/>
        <a:lstStyle/>
        <a:p>
          <a:endParaRPr lang="en-US"/>
        </a:p>
      </dgm:t>
    </dgm:pt>
    <dgm:pt modelId="{02D283B9-BDAD-449C-8B15-023F9AA38AA3}">
      <dgm:prSet/>
      <dgm:spPr/>
      <dgm:t>
        <a:bodyPr/>
        <a:lstStyle/>
        <a:p>
          <a:pPr algn="just"/>
          <a:r>
            <a:rPr lang="en-US" b="0" i="0" dirty="0"/>
            <a:t>In an ever-evolving automotive market, accurately determining the value of pre-owned vehicles stands as a pivotal challenge for both buyers and sellers. The dynamic interplay of factors such as make, model, age, mileage, condition, and location intricately influence the market worth of a vehicle. This project embarks on the mission to develop a cutting-edge solution that navigates through this intricate landscape.</a:t>
          </a:r>
          <a:endParaRPr lang="en-US" dirty="0"/>
        </a:p>
      </dgm:t>
    </dgm:pt>
    <dgm:pt modelId="{9192BC09-F402-4CAE-B31D-2E50AB5A5465}" type="parTrans" cxnId="{CD700D2A-70DE-4051-8AF4-B7BB5523DF37}">
      <dgm:prSet/>
      <dgm:spPr/>
      <dgm:t>
        <a:bodyPr/>
        <a:lstStyle/>
        <a:p>
          <a:endParaRPr lang="en-US"/>
        </a:p>
      </dgm:t>
    </dgm:pt>
    <dgm:pt modelId="{33EC3BD9-3B36-4588-9F85-62B63010F43D}" type="sibTrans" cxnId="{CD700D2A-70DE-4051-8AF4-B7BB5523DF37}">
      <dgm:prSet/>
      <dgm:spPr/>
      <dgm:t>
        <a:bodyPr/>
        <a:lstStyle/>
        <a:p>
          <a:endParaRPr lang="en-US"/>
        </a:p>
      </dgm:t>
    </dgm:pt>
    <dgm:pt modelId="{8907A43C-E863-4BEC-8267-0D3CFCC2A230}">
      <dgm:prSet/>
      <dgm:spPr/>
      <dgm:t>
        <a:bodyPr/>
        <a:lstStyle/>
        <a:p>
          <a:pPr algn="just"/>
          <a:r>
            <a:rPr lang="en-US" b="0" i="0" dirty="0"/>
            <a:t>By leveraging advanced data engineering techniques and machine learning algorithms, we aim to provide a robust and reliable tool for estimating the value of pre-owned vehicles. This solution promises to bring transparency and informed decision-making to the pre-owned vehicle market, benefitting buyers and sellers alike.</a:t>
          </a:r>
          <a:endParaRPr lang="en-US" dirty="0"/>
        </a:p>
      </dgm:t>
    </dgm:pt>
    <dgm:pt modelId="{100FF8A8-E0C2-4AEE-8B50-0C71496BB947}" type="parTrans" cxnId="{6D75181C-D6C1-4452-A236-832943275812}">
      <dgm:prSet/>
      <dgm:spPr/>
      <dgm:t>
        <a:bodyPr/>
        <a:lstStyle/>
        <a:p>
          <a:endParaRPr lang="en-US"/>
        </a:p>
      </dgm:t>
    </dgm:pt>
    <dgm:pt modelId="{CC0FEC94-D10F-47D7-AD64-66DBEC94A326}" type="sibTrans" cxnId="{6D75181C-D6C1-4452-A236-832943275812}">
      <dgm:prSet/>
      <dgm:spPr/>
      <dgm:t>
        <a:bodyPr/>
        <a:lstStyle/>
        <a:p>
          <a:endParaRPr lang="en-US"/>
        </a:p>
      </dgm:t>
    </dgm:pt>
    <dgm:pt modelId="{71C9B9E1-A759-47C2-9A56-6946ACCE14F2}" type="pres">
      <dgm:prSet presAssocID="{4253D405-FDB3-4E01-B8B5-C387DA9E67CC}" presName="hierChild1" presStyleCnt="0">
        <dgm:presLayoutVars>
          <dgm:chPref val="1"/>
          <dgm:dir/>
          <dgm:animOne val="branch"/>
          <dgm:animLvl val="lvl"/>
          <dgm:resizeHandles/>
        </dgm:presLayoutVars>
      </dgm:prSet>
      <dgm:spPr/>
    </dgm:pt>
    <dgm:pt modelId="{6991301A-A090-46DB-A8F1-009D823A3759}" type="pres">
      <dgm:prSet presAssocID="{02D283B9-BDAD-449C-8B15-023F9AA38AA3}" presName="hierRoot1" presStyleCnt="0"/>
      <dgm:spPr/>
    </dgm:pt>
    <dgm:pt modelId="{A3976242-FF37-4F58-AF76-4E715BD4C4C0}" type="pres">
      <dgm:prSet presAssocID="{02D283B9-BDAD-449C-8B15-023F9AA38AA3}" presName="composite" presStyleCnt="0"/>
      <dgm:spPr/>
    </dgm:pt>
    <dgm:pt modelId="{AE522EE4-094D-4E87-BC3F-EBB515071A80}" type="pres">
      <dgm:prSet presAssocID="{02D283B9-BDAD-449C-8B15-023F9AA38AA3}" presName="background" presStyleLbl="node0" presStyleIdx="0" presStyleCnt="2"/>
      <dgm:spPr/>
    </dgm:pt>
    <dgm:pt modelId="{F35E37FA-910A-4661-8CE9-BC575E4F395A}" type="pres">
      <dgm:prSet presAssocID="{02D283B9-BDAD-449C-8B15-023F9AA38AA3}" presName="text" presStyleLbl="fgAcc0" presStyleIdx="0" presStyleCnt="2">
        <dgm:presLayoutVars>
          <dgm:chPref val="3"/>
        </dgm:presLayoutVars>
      </dgm:prSet>
      <dgm:spPr/>
    </dgm:pt>
    <dgm:pt modelId="{F0A2FB53-BCFA-48C5-AD75-5EC0CE2D094F}" type="pres">
      <dgm:prSet presAssocID="{02D283B9-BDAD-449C-8B15-023F9AA38AA3}" presName="hierChild2" presStyleCnt="0"/>
      <dgm:spPr/>
    </dgm:pt>
    <dgm:pt modelId="{48A7F964-40A1-456F-B39C-220751DB36CA}" type="pres">
      <dgm:prSet presAssocID="{8907A43C-E863-4BEC-8267-0D3CFCC2A230}" presName="hierRoot1" presStyleCnt="0"/>
      <dgm:spPr/>
    </dgm:pt>
    <dgm:pt modelId="{6EC0F9A0-EA84-47AB-B69E-488853E7DB9C}" type="pres">
      <dgm:prSet presAssocID="{8907A43C-E863-4BEC-8267-0D3CFCC2A230}" presName="composite" presStyleCnt="0"/>
      <dgm:spPr/>
    </dgm:pt>
    <dgm:pt modelId="{CFF46B92-277B-435A-98A7-4CCE9FC638D9}" type="pres">
      <dgm:prSet presAssocID="{8907A43C-E863-4BEC-8267-0D3CFCC2A230}" presName="background" presStyleLbl="node0" presStyleIdx="1" presStyleCnt="2"/>
      <dgm:spPr/>
    </dgm:pt>
    <dgm:pt modelId="{AB746099-D2D3-4FAC-BB7E-79894577F386}" type="pres">
      <dgm:prSet presAssocID="{8907A43C-E863-4BEC-8267-0D3CFCC2A230}" presName="text" presStyleLbl="fgAcc0" presStyleIdx="1" presStyleCnt="2">
        <dgm:presLayoutVars>
          <dgm:chPref val="3"/>
        </dgm:presLayoutVars>
      </dgm:prSet>
      <dgm:spPr/>
    </dgm:pt>
    <dgm:pt modelId="{9E0AC0AE-2371-4788-93D9-F947A6B540B1}" type="pres">
      <dgm:prSet presAssocID="{8907A43C-E863-4BEC-8267-0D3CFCC2A230}" presName="hierChild2" presStyleCnt="0"/>
      <dgm:spPr/>
    </dgm:pt>
  </dgm:ptLst>
  <dgm:cxnLst>
    <dgm:cxn modelId="{6D75181C-D6C1-4452-A236-832943275812}" srcId="{4253D405-FDB3-4E01-B8B5-C387DA9E67CC}" destId="{8907A43C-E863-4BEC-8267-0D3CFCC2A230}" srcOrd="1" destOrd="0" parTransId="{100FF8A8-E0C2-4AEE-8B50-0C71496BB947}" sibTransId="{CC0FEC94-D10F-47D7-AD64-66DBEC94A326}"/>
    <dgm:cxn modelId="{CD700D2A-70DE-4051-8AF4-B7BB5523DF37}" srcId="{4253D405-FDB3-4E01-B8B5-C387DA9E67CC}" destId="{02D283B9-BDAD-449C-8B15-023F9AA38AA3}" srcOrd="0" destOrd="0" parTransId="{9192BC09-F402-4CAE-B31D-2E50AB5A5465}" sibTransId="{33EC3BD9-3B36-4588-9F85-62B63010F43D}"/>
    <dgm:cxn modelId="{D3B7942A-0CCD-42A3-AF53-74267C51E306}" type="presOf" srcId="{4253D405-FDB3-4E01-B8B5-C387DA9E67CC}" destId="{71C9B9E1-A759-47C2-9A56-6946ACCE14F2}" srcOrd="0" destOrd="0" presId="urn:microsoft.com/office/officeart/2005/8/layout/hierarchy1#1"/>
    <dgm:cxn modelId="{76F400B2-E691-458E-878D-D4E871A135D8}" type="presOf" srcId="{02D283B9-BDAD-449C-8B15-023F9AA38AA3}" destId="{F35E37FA-910A-4661-8CE9-BC575E4F395A}" srcOrd="0" destOrd="0" presId="urn:microsoft.com/office/officeart/2005/8/layout/hierarchy1#1"/>
    <dgm:cxn modelId="{2E107AE4-F33C-43FC-A413-6C782F28960D}" type="presOf" srcId="{8907A43C-E863-4BEC-8267-0D3CFCC2A230}" destId="{AB746099-D2D3-4FAC-BB7E-79894577F386}" srcOrd="0" destOrd="0" presId="urn:microsoft.com/office/officeart/2005/8/layout/hierarchy1#1"/>
    <dgm:cxn modelId="{81834C28-D4F1-4C6B-B617-5BA6F8EA2B30}" type="presParOf" srcId="{71C9B9E1-A759-47C2-9A56-6946ACCE14F2}" destId="{6991301A-A090-46DB-A8F1-009D823A3759}" srcOrd="0" destOrd="0" presId="urn:microsoft.com/office/officeart/2005/8/layout/hierarchy1#1"/>
    <dgm:cxn modelId="{606AC743-757C-4D84-96BB-BAE080D91A18}" type="presParOf" srcId="{6991301A-A090-46DB-A8F1-009D823A3759}" destId="{A3976242-FF37-4F58-AF76-4E715BD4C4C0}" srcOrd="0" destOrd="0" presId="urn:microsoft.com/office/officeart/2005/8/layout/hierarchy1#1"/>
    <dgm:cxn modelId="{791C7869-D220-423B-8C36-6A9C9013BC1F}" type="presParOf" srcId="{A3976242-FF37-4F58-AF76-4E715BD4C4C0}" destId="{AE522EE4-094D-4E87-BC3F-EBB515071A80}" srcOrd="0" destOrd="0" presId="urn:microsoft.com/office/officeart/2005/8/layout/hierarchy1#1"/>
    <dgm:cxn modelId="{AEF78338-90E2-4211-BAB8-447212C103AE}" type="presParOf" srcId="{A3976242-FF37-4F58-AF76-4E715BD4C4C0}" destId="{F35E37FA-910A-4661-8CE9-BC575E4F395A}" srcOrd="1" destOrd="0" presId="urn:microsoft.com/office/officeart/2005/8/layout/hierarchy1#1"/>
    <dgm:cxn modelId="{CB71F649-F786-4307-9DEB-8E8937D8EACD}" type="presParOf" srcId="{6991301A-A090-46DB-A8F1-009D823A3759}" destId="{F0A2FB53-BCFA-48C5-AD75-5EC0CE2D094F}" srcOrd="1" destOrd="0" presId="urn:microsoft.com/office/officeart/2005/8/layout/hierarchy1#1"/>
    <dgm:cxn modelId="{34CA32A0-223B-4399-8787-86FA16D42F14}" type="presParOf" srcId="{71C9B9E1-A759-47C2-9A56-6946ACCE14F2}" destId="{48A7F964-40A1-456F-B39C-220751DB36CA}" srcOrd="1" destOrd="0" presId="urn:microsoft.com/office/officeart/2005/8/layout/hierarchy1#1"/>
    <dgm:cxn modelId="{7C0131DE-C3D1-40A3-A727-E593B3E87A35}" type="presParOf" srcId="{48A7F964-40A1-456F-B39C-220751DB36CA}" destId="{6EC0F9A0-EA84-47AB-B69E-488853E7DB9C}" srcOrd="0" destOrd="0" presId="urn:microsoft.com/office/officeart/2005/8/layout/hierarchy1#1"/>
    <dgm:cxn modelId="{7C66CEB3-63C5-49C7-BD96-067A044338A5}" type="presParOf" srcId="{6EC0F9A0-EA84-47AB-B69E-488853E7DB9C}" destId="{CFF46B92-277B-435A-98A7-4CCE9FC638D9}" srcOrd="0" destOrd="0" presId="urn:microsoft.com/office/officeart/2005/8/layout/hierarchy1#1"/>
    <dgm:cxn modelId="{F92576E5-D1E6-48E1-82C8-9F23E7CE10CF}" type="presParOf" srcId="{6EC0F9A0-EA84-47AB-B69E-488853E7DB9C}" destId="{AB746099-D2D3-4FAC-BB7E-79894577F386}" srcOrd="1" destOrd="0" presId="urn:microsoft.com/office/officeart/2005/8/layout/hierarchy1#1"/>
    <dgm:cxn modelId="{4F55F944-ACA5-4DDC-B210-A426CC7CD30A}" type="presParOf" srcId="{48A7F964-40A1-456F-B39C-220751DB36CA}" destId="{9E0AC0AE-2371-4788-93D9-F947A6B540B1}" srcOrd="1" destOrd="0" presId="urn:microsoft.com/office/officeart/2005/8/layout/hierarchy1#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7B0B564-80C5-4867-83C7-B8C7DA459006}" type="doc">
      <dgm:prSet loTypeId="urn:microsoft.com/office/officeart/2005/8/layout/hierarchy1#2" loCatId="hierarchy" qsTypeId="urn:microsoft.com/office/officeart/2005/8/quickstyle/simple4#2" qsCatId="simple" csTypeId="urn:microsoft.com/office/officeart/2005/8/colors/colorful2#1" csCatId="colorful"/>
      <dgm:spPr/>
      <dgm:t>
        <a:bodyPr/>
        <a:lstStyle/>
        <a:p>
          <a:endParaRPr lang="en-US"/>
        </a:p>
      </dgm:t>
    </dgm:pt>
    <dgm:pt modelId="{A2D501EC-A1CC-4B87-9E67-55A909E75BC9}">
      <dgm:prSet/>
      <dgm:spPr/>
      <dgm:t>
        <a:bodyPr/>
        <a:lstStyle/>
        <a:p>
          <a:pPr algn="just"/>
          <a:r>
            <a:rPr lang="en-US" b="0" i="0" dirty="0"/>
            <a:t>In this pursuit, we will meticulously gather and process data from a diverse array of sources, including historical sales records, online listings, manufacturer specifications, and real-time market trends. This data will then be transformed into a cohesive format, setting the stage for training our forecasting model.</a:t>
          </a:r>
          <a:endParaRPr lang="en-US" dirty="0"/>
        </a:p>
      </dgm:t>
    </dgm:pt>
    <dgm:pt modelId="{4FA19E2E-C3BE-4B02-8A2F-404FCD944F7E}" type="parTrans" cxnId="{748CC594-76A8-470D-B327-E4C6814840D0}">
      <dgm:prSet/>
      <dgm:spPr/>
      <dgm:t>
        <a:bodyPr/>
        <a:lstStyle/>
        <a:p>
          <a:endParaRPr lang="en-US"/>
        </a:p>
      </dgm:t>
    </dgm:pt>
    <dgm:pt modelId="{765CE8B4-210E-4D56-BF85-F162471707EF}" type="sibTrans" cxnId="{748CC594-76A8-470D-B327-E4C6814840D0}">
      <dgm:prSet/>
      <dgm:spPr/>
      <dgm:t>
        <a:bodyPr/>
        <a:lstStyle/>
        <a:p>
          <a:endParaRPr lang="en-US"/>
        </a:p>
      </dgm:t>
    </dgm:pt>
    <dgm:pt modelId="{834AB36F-9F87-48AC-856E-5B621F80FA6B}">
      <dgm:prSet/>
      <dgm:spPr/>
      <dgm:t>
        <a:bodyPr/>
        <a:lstStyle/>
        <a:p>
          <a:pPr algn="just"/>
          <a:r>
            <a:rPr lang="en-US" b="0" i="0" dirty="0"/>
            <a:t>With a sharp focus on selecting relevant features, we will distill the most essential elements that have a substantial impact on vehicle valuation. These insights, combined with the power of advanced machine learning algorithms, will empower us to construct a model capable of precisely predicting the value of pre-owned vehicles.</a:t>
          </a:r>
          <a:endParaRPr lang="en-US" dirty="0"/>
        </a:p>
      </dgm:t>
    </dgm:pt>
    <dgm:pt modelId="{F1E33B57-5903-4B2F-B9C9-3A68448D4BC7}" type="parTrans" cxnId="{B62AB6C9-1125-4AB0-8559-6FB2B307C77F}">
      <dgm:prSet/>
      <dgm:spPr/>
      <dgm:t>
        <a:bodyPr/>
        <a:lstStyle/>
        <a:p>
          <a:endParaRPr lang="en-US"/>
        </a:p>
      </dgm:t>
    </dgm:pt>
    <dgm:pt modelId="{2D07503F-5BE0-4F4D-9886-A629FFDDC5AE}" type="sibTrans" cxnId="{B62AB6C9-1125-4AB0-8559-6FB2B307C77F}">
      <dgm:prSet/>
      <dgm:spPr/>
      <dgm:t>
        <a:bodyPr/>
        <a:lstStyle/>
        <a:p>
          <a:endParaRPr lang="en-US"/>
        </a:p>
      </dgm:t>
    </dgm:pt>
    <dgm:pt modelId="{F6944B15-022D-419D-8BE6-A48395801AEC}" type="pres">
      <dgm:prSet presAssocID="{57B0B564-80C5-4867-83C7-B8C7DA459006}" presName="hierChild1" presStyleCnt="0">
        <dgm:presLayoutVars>
          <dgm:chPref val="1"/>
          <dgm:dir/>
          <dgm:animOne val="branch"/>
          <dgm:animLvl val="lvl"/>
          <dgm:resizeHandles/>
        </dgm:presLayoutVars>
      </dgm:prSet>
      <dgm:spPr/>
    </dgm:pt>
    <dgm:pt modelId="{F31E4CDA-5D5A-4DF3-ABD6-969DCA71EE13}" type="pres">
      <dgm:prSet presAssocID="{A2D501EC-A1CC-4B87-9E67-55A909E75BC9}" presName="hierRoot1" presStyleCnt="0"/>
      <dgm:spPr/>
    </dgm:pt>
    <dgm:pt modelId="{D4A614AC-FAFC-4340-8D13-E20CBE3A858A}" type="pres">
      <dgm:prSet presAssocID="{A2D501EC-A1CC-4B87-9E67-55A909E75BC9}" presName="composite" presStyleCnt="0"/>
      <dgm:spPr/>
    </dgm:pt>
    <dgm:pt modelId="{917E3168-23F1-4383-AE03-FCA927A647DA}" type="pres">
      <dgm:prSet presAssocID="{A2D501EC-A1CC-4B87-9E67-55A909E75BC9}" presName="background" presStyleLbl="node0" presStyleIdx="0" presStyleCnt="2"/>
      <dgm:spPr/>
    </dgm:pt>
    <dgm:pt modelId="{B346CFD7-7FE0-4023-8309-4C8CFD206D00}" type="pres">
      <dgm:prSet presAssocID="{A2D501EC-A1CC-4B87-9E67-55A909E75BC9}" presName="text" presStyleLbl="fgAcc0" presStyleIdx="0" presStyleCnt="2">
        <dgm:presLayoutVars>
          <dgm:chPref val="3"/>
        </dgm:presLayoutVars>
      </dgm:prSet>
      <dgm:spPr/>
    </dgm:pt>
    <dgm:pt modelId="{54FF7D1E-0F54-4808-AC16-1E11A1DC945D}" type="pres">
      <dgm:prSet presAssocID="{A2D501EC-A1CC-4B87-9E67-55A909E75BC9}" presName="hierChild2" presStyleCnt="0"/>
      <dgm:spPr/>
    </dgm:pt>
    <dgm:pt modelId="{01D6F51C-3BFC-45D0-A18B-954AEBA13E4B}" type="pres">
      <dgm:prSet presAssocID="{834AB36F-9F87-48AC-856E-5B621F80FA6B}" presName="hierRoot1" presStyleCnt="0"/>
      <dgm:spPr/>
    </dgm:pt>
    <dgm:pt modelId="{274C9507-88D6-42B5-B1F2-15D796BE353A}" type="pres">
      <dgm:prSet presAssocID="{834AB36F-9F87-48AC-856E-5B621F80FA6B}" presName="composite" presStyleCnt="0"/>
      <dgm:spPr/>
    </dgm:pt>
    <dgm:pt modelId="{06356384-4061-4466-AEB8-6B82887D0D17}" type="pres">
      <dgm:prSet presAssocID="{834AB36F-9F87-48AC-856E-5B621F80FA6B}" presName="background" presStyleLbl="node0" presStyleIdx="1" presStyleCnt="2"/>
      <dgm:spPr/>
    </dgm:pt>
    <dgm:pt modelId="{6A062592-56C0-4D1B-8045-B9B5B62DC155}" type="pres">
      <dgm:prSet presAssocID="{834AB36F-9F87-48AC-856E-5B621F80FA6B}" presName="text" presStyleLbl="fgAcc0" presStyleIdx="1" presStyleCnt="2">
        <dgm:presLayoutVars>
          <dgm:chPref val="3"/>
        </dgm:presLayoutVars>
      </dgm:prSet>
      <dgm:spPr/>
    </dgm:pt>
    <dgm:pt modelId="{A08C3718-89E5-45A6-905F-11F3F7C46334}" type="pres">
      <dgm:prSet presAssocID="{834AB36F-9F87-48AC-856E-5B621F80FA6B}" presName="hierChild2" presStyleCnt="0"/>
      <dgm:spPr/>
    </dgm:pt>
  </dgm:ptLst>
  <dgm:cxnLst>
    <dgm:cxn modelId="{748CC594-76A8-470D-B327-E4C6814840D0}" srcId="{57B0B564-80C5-4867-83C7-B8C7DA459006}" destId="{A2D501EC-A1CC-4B87-9E67-55A909E75BC9}" srcOrd="0" destOrd="0" parTransId="{4FA19E2E-C3BE-4B02-8A2F-404FCD944F7E}" sibTransId="{765CE8B4-210E-4D56-BF85-F162471707EF}"/>
    <dgm:cxn modelId="{FA39CFC4-245E-4186-AD57-07A3FC2851F9}" type="presOf" srcId="{A2D501EC-A1CC-4B87-9E67-55A909E75BC9}" destId="{B346CFD7-7FE0-4023-8309-4C8CFD206D00}" srcOrd="0" destOrd="0" presId="urn:microsoft.com/office/officeart/2005/8/layout/hierarchy1#2"/>
    <dgm:cxn modelId="{B62AB6C9-1125-4AB0-8559-6FB2B307C77F}" srcId="{57B0B564-80C5-4867-83C7-B8C7DA459006}" destId="{834AB36F-9F87-48AC-856E-5B621F80FA6B}" srcOrd="1" destOrd="0" parTransId="{F1E33B57-5903-4B2F-B9C9-3A68448D4BC7}" sibTransId="{2D07503F-5BE0-4F4D-9886-A629FFDDC5AE}"/>
    <dgm:cxn modelId="{BBCC65DD-5197-449B-911C-95AA2114E9AE}" type="presOf" srcId="{57B0B564-80C5-4867-83C7-B8C7DA459006}" destId="{F6944B15-022D-419D-8BE6-A48395801AEC}" srcOrd="0" destOrd="0" presId="urn:microsoft.com/office/officeart/2005/8/layout/hierarchy1#2"/>
    <dgm:cxn modelId="{5555D0E2-B457-49F3-B6F1-401A9A328C60}" type="presOf" srcId="{834AB36F-9F87-48AC-856E-5B621F80FA6B}" destId="{6A062592-56C0-4D1B-8045-B9B5B62DC155}" srcOrd="0" destOrd="0" presId="urn:microsoft.com/office/officeart/2005/8/layout/hierarchy1#2"/>
    <dgm:cxn modelId="{6E037A19-4670-42C4-BCC9-72EE83E05A4B}" type="presParOf" srcId="{F6944B15-022D-419D-8BE6-A48395801AEC}" destId="{F31E4CDA-5D5A-4DF3-ABD6-969DCA71EE13}" srcOrd="0" destOrd="0" presId="urn:microsoft.com/office/officeart/2005/8/layout/hierarchy1#2"/>
    <dgm:cxn modelId="{EC030968-7818-4386-9E51-A163BF767ECD}" type="presParOf" srcId="{F31E4CDA-5D5A-4DF3-ABD6-969DCA71EE13}" destId="{D4A614AC-FAFC-4340-8D13-E20CBE3A858A}" srcOrd="0" destOrd="0" presId="urn:microsoft.com/office/officeart/2005/8/layout/hierarchy1#2"/>
    <dgm:cxn modelId="{06F2A651-F20B-4B5C-9047-9C01CC4E432D}" type="presParOf" srcId="{D4A614AC-FAFC-4340-8D13-E20CBE3A858A}" destId="{917E3168-23F1-4383-AE03-FCA927A647DA}" srcOrd="0" destOrd="0" presId="urn:microsoft.com/office/officeart/2005/8/layout/hierarchy1#2"/>
    <dgm:cxn modelId="{CDF6ED81-4763-426E-81A7-DCBEA503F26E}" type="presParOf" srcId="{D4A614AC-FAFC-4340-8D13-E20CBE3A858A}" destId="{B346CFD7-7FE0-4023-8309-4C8CFD206D00}" srcOrd="1" destOrd="0" presId="urn:microsoft.com/office/officeart/2005/8/layout/hierarchy1#2"/>
    <dgm:cxn modelId="{FA35FCE3-0FBF-4FCD-8705-9F71BA5C5DBB}" type="presParOf" srcId="{F31E4CDA-5D5A-4DF3-ABD6-969DCA71EE13}" destId="{54FF7D1E-0F54-4808-AC16-1E11A1DC945D}" srcOrd="1" destOrd="0" presId="urn:microsoft.com/office/officeart/2005/8/layout/hierarchy1#2"/>
    <dgm:cxn modelId="{D87D6044-2F12-4DDB-9FF5-502716CE74EB}" type="presParOf" srcId="{F6944B15-022D-419D-8BE6-A48395801AEC}" destId="{01D6F51C-3BFC-45D0-A18B-954AEBA13E4B}" srcOrd="1" destOrd="0" presId="urn:microsoft.com/office/officeart/2005/8/layout/hierarchy1#2"/>
    <dgm:cxn modelId="{7A91013B-4530-402A-A989-2EE318643676}" type="presParOf" srcId="{01D6F51C-3BFC-45D0-A18B-954AEBA13E4B}" destId="{274C9507-88D6-42B5-B1F2-15D796BE353A}" srcOrd="0" destOrd="0" presId="urn:microsoft.com/office/officeart/2005/8/layout/hierarchy1#2"/>
    <dgm:cxn modelId="{A98BD37E-8337-4A06-9703-273F47B7B5A6}" type="presParOf" srcId="{274C9507-88D6-42B5-B1F2-15D796BE353A}" destId="{06356384-4061-4466-AEB8-6B82887D0D17}" srcOrd="0" destOrd="0" presId="urn:microsoft.com/office/officeart/2005/8/layout/hierarchy1#2"/>
    <dgm:cxn modelId="{64D48823-22AA-4A93-A892-15AD920E4B04}" type="presParOf" srcId="{274C9507-88D6-42B5-B1F2-15D796BE353A}" destId="{6A062592-56C0-4D1B-8045-B9B5B62DC155}" srcOrd="1" destOrd="0" presId="urn:microsoft.com/office/officeart/2005/8/layout/hierarchy1#2"/>
    <dgm:cxn modelId="{A682290A-E8A5-4CC5-87D1-1C4D0EB98DE1}" type="presParOf" srcId="{01D6F51C-3BFC-45D0-A18B-954AEBA13E4B}" destId="{A08C3718-89E5-45A6-905F-11F3F7C46334}" srcOrd="1" destOrd="0" presId="urn:microsoft.com/office/officeart/2005/8/layout/hierarchy1#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73FEC0A-5FD0-4164-A88C-0CAAB724E369}" type="doc">
      <dgm:prSet loTypeId="urn:microsoft.com/office/officeart/2005/8/layout/default#1" loCatId="list" qsTypeId="urn:microsoft.com/office/officeart/2005/8/quickstyle/simple1#3" qsCatId="simple" csTypeId="urn:microsoft.com/office/officeart/2005/8/colors/accent1_2#3" csCatId="accent1"/>
      <dgm:spPr/>
      <dgm:t>
        <a:bodyPr/>
        <a:lstStyle/>
        <a:p>
          <a:endParaRPr lang="en-US"/>
        </a:p>
      </dgm:t>
    </dgm:pt>
    <dgm:pt modelId="{1D765E76-8CA0-40A6-AA8D-FD20B3DEAB4A}">
      <dgm:prSet custT="1"/>
      <dgm:spPr/>
      <dgm:t>
        <a:bodyPr/>
        <a:lstStyle/>
        <a:p>
          <a:r>
            <a:rPr lang="en-IN" sz="2800" dirty="0"/>
            <a:t>Python 3.7</a:t>
          </a:r>
          <a:endParaRPr lang="en-US" sz="2800" dirty="0"/>
        </a:p>
      </dgm:t>
    </dgm:pt>
    <dgm:pt modelId="{3B0752CE-156B-49F5-AC86-7217899E7E5D}" type="parTrans" cxnId="{1E1186A4-A110-4D80-BA47-C4E0DD64C32D}">
      <dgm:prSet/>
      <dgm:spPr/>
      <dgm:t>
        <a:bodyPr/>
        <a:lstStyle/>
        <a:p>
          <a:endParaRPr lang="en-US"/>
        </a:p>
      </dgm:t>
    </dgm:pt>
    <dgm:pt modelId="{714720CF-E04F-4CCE-9CCF-E2A279517214}" type="sibTrans" cxnId="{1E1186A4-A110-4D80-BA47-C4E0DD64C32D}">
      <dgm:prSet/>
      <dgm:spPr/>
      <dgm:t>
        <a:bodyPr/>
        <a:lstStyle/>
        <a:p>
          <a:endParaRPr lang="en-US"/>
        </a:p>
      </dgm:t>
    </dgm:pt>
    <dgm:pt modelId="{F60C7DF9-0471-49CB-8A3E-369E16CD5B7E}">
      <dgm:prSet custT="1"/>
      <dgm:spPr/>
      <dgm:t>
        <a:bodyPr/>
        <a:lstStyle/>
        <a:p>
          <a:r>
            <a:rPr lang="en-IN" sz="2400" dirty="0" err="1"/>
            <a:t>Jupyter</a:t>
          </a:r>
          <a:r>
            <a:rPr lang="en-IN" sz="2400" dirty="0"/>
            <a:t> Notebook</a:t>
          </a:r>
          <a:endParaRPr lang="en-US" sz="2400" dirty="0"/>
        </a:p>
      </dgm:t>
    </dgm:pt>
    <dgm:pt modelId="{4E848CCF-82C2-43DF-997A-D04831F326B3}" type="parTrans" cxnId="{E24D3B98-EDE1-48EB-B710-FAAA80E840C7}">
      <dgm:prSet/>
      <dgm:spPr/>
      <dgm:t>
        <a:bodyPr/>
        <a:lstStyle/>
        <a:p>
          <a:endParaRPr lang="en-US"/>
        </a:p>
      </dgm:t>
    </dgm:pt>
    <dgm:pt modelId="{533DA447-16DD-4F92-AB6B-CF8B697ED735}" type="sibTrans" cxnId="{E24D3B98-EDE1-48EB-B710-FAAA80E840C7}">
      <dgm:prSet/>
      <dgm:spPr/>
      <dgm:t>
        <a:bodyPr/>
        <a:lstStyle/>
        <a:p>
          <a:endParaRPr lang="en-US"/>
        </a:p>
      </dgm:t>
    </dgm:pt>
    <dgm:pt modelId="{115FEFDB-C827-4E19-BEC6-5B4C1756EFB2}">
      <dgm:prSet custT="1"/>
      <dgm:spPr/>
      <dgm:t>
        <a:bodyPr/>
        <a:lstStyle/>
        <a:p>
          <a:r>
            <a:rPr lang="en-IN" sz="2400" dirty="0"/>
            <a:t>Flask Framework</a:t>
          </a:r>
          <a:endParaRPr lang="en-US" sz="2400" dirty="0"/>
        </a:p>
      </dgm:t>
    </dgm:pt>
    <dgm:pt modelId="{D98B1F38-8889-4720-B47C-97F115830172}" type="parTrans" cxnId="{44F517D5-3768-4257-8CC0-84FE2DDA6136}">
      <dgm:prSet/>
      <dgm:spPr/>
      <dgm:t>
        <a:bodyPr/>
        <a:lstStyle/>
        <a:p>
          <a:endParaRPr lang="en-US"/>
        </a:p>
      </dgm:t>
    </dgm:pt>
    <dgm:pt modelId="{0960B9E3-63C3-4A81-AE32-F7AFAEACDB34}" type="sibTrans" cxnId="{44F517D5-3768-4257-8CC0-84FE2DDA6136}">
      <dgm:prSet/>
      <dgm:spPr/>
      <dgm:t>
        <a:bodyPr/>
        <a:lstStyle/>
        <a:p>
          <a:endParaRPr lang="en-US"/>
        </a:p>
      </dgm:t>
    </dgm:pt>
    <dgm:pt modelId="{1CDBC9AE-709C-44FD-955F-ACB08709C655}">
      <dgm:prSet custT="1"/>
      <dgm:spPr/>
      <dgm:t>
        <a:bodyPr/>
        <a:lstStyle/>
        <a:p>
          <a:r>
            <a:rPr lang="en-IN" sz="2400" dirty="0"/>
            <a:t>HTML</a:t>
          </a:r>
          <a:endParaRPr lang="en-US" sz="2400" dirty="0"/>
        </a:p>
      </dgm:t>
    </dgm:pt>
    <dgm:pt modelId="{209BE248-E327-4F51-BB38-DBA59E8CA578}" type="parTrans" cxnId="{E5A55951-5ADC-47CB-BCA0-6BA038C83D78}">
      <dgm:prSet/>
      <dgm:spPr/>
      <dgm:t>
        <a:bodyPr/>
        <a:lstStyle/>
        <a:p>
          <a:endParaRPr lang="en-US"/>
        </a:p>
      </dgm:t>
    </dgm:pt>
    <dgm:pt modelId="{A3447521-C83D-4401-870C-8B908DFFF8F6}" type="sibTrans" cxnId="{E5A55951-5ADC-47CB-BCA0-6BA038C83D78}">
      <dgm:prSet/>
      <dgm:spPr/>
      <dgm:t>
        <a:bodyPr/>
        <a:lstStyle/>
        <a:p>
          <a:endParaRPr lang="en-US"/>
        </a:p>
      </dgm:t>
    </dgm:pt>
    <dgm:pt modelId="{50257A35-7C42-4461-A7EA-FC1595765EEC}">
      <dgm:prSet custT="1"/>
      <dgm:spPr/>
      <dgm:t>
        <a:bodyPr/>
        <a:lstStyle/>
        <a:p>
          <a:r>
            <a:rPr lang="en-IN" sz="2400" dirty="0"/>
            <a:t>CSS</a:t>
          </a:r>
          <a:endParaRPr lang="en-US" sz="2400" dirty="0"/>
        </a:p>
      </dgm:t>
    </dgm:pt>
    <dgm:pt modelId="{65E6DE86-E7AF-4C9A-9843-84D1D54963AD}" type="parTrans" cxnId="{85CB1305-E7B0-43BE-BF16-429EE6FBB512}">
      <dgm:prSet/>
      <dgm:spPr/>
      <dgm:t>
        <a:bodyPr/>
        <a:lstStyle/>
        <a:p>
          <a:endParaRPr lang="en-US"/>
        </a:p>
      </dgm:t>
    </dgm:pt>
    <dgm:pt modelId="{682C35F9-ED48-473F-A562-5ECA8FA1D156}" type="sibTrans" cxnId="{85CB1305-E7B0-43BE-BF16-429EE6FBB512}">
      <dgm:prSet/>
      <dgm:spPr/>
      <dgm:t>
        <a:bodyPr/>
        <a:lstStyle/>
        <a:p>
          <a:endParaRPr lang="en-US"/>
        </a:p>
      </dgm:t>
    </dgm:pt>
    <dgm:pt modelId="{323C2733-B703-4F83-8090-84A5A4CF4744}">
      <dgm:prSet custT="1"/>
      <dgm:spPr/>
      <dgm:t>
        <a:bodyPr/>
        <a:lstStyle/>
        <a:p>
          <a:r>
            <a:rPr lang="en-IN" sz="2400" dirty="0"/>
            <a:t>JS</a:t>
          </a:r>
          <a:endParaRPr lang="en-US" sz="2400" dirty="0"/>
        </a:p>
      </dgm:t>
    </dgm:pt>
    <dgm:pt modelId="{00FBED48-E791-436A-840E-196D4D3132CC}" type="parTrans" cxnId="{9272EC45-1B27-4868-93DC-E64A23CCD05D}">
      <dgm:prSet/>
      <dgm:spPr/>
      <dgm:t>
        <a:bodyPr/>
        <a:lstStyle/>
        <a:p>
          <a:endParaRPr lang="en-US"/>
        </a:p>
      </dgm:t>
    </dgm:pt>
    <dgm:pt modelId="{F7390839-088B-438C-AB13-11BF0E3225EF}" type="sibTrans" cxnId="{9272EC45-1B27-4868-93DC-E64A23CCD05D}">
      <dgm:prSet/>
      <dgm:spPr/>
      <dgm:t>
        <a:bodyPr/>
        <a:lstStyle/>
        <a:p>
          <a:endParaRPr lang="en-US"/>
        </a:p>
      </dgm:t>
    </dgm:pt>
    <dgm:pt modelId="{3B41F202-3B5C-4C6C-9C0A-049561126E10}">
      <dgm:prSet custT="1"/>
      <dgm:spPr/>
      <dgm:t>
        <a:bodyPr/>
        <a:lstStyle/>
        <a:p>
          <a:r>
            <a:rPr lang="en-IN" sz="2400" dirty="0"/>
            <a:t>Aws Cloud</a:t>
          </a:r>
          <a:endParaRPr lang="en-US" sz="2400" dirty="0"/>
        </a:p>
      </dgm:t>
    </dgm:pt>
    <dgm:pt modelId="{C10D34C1-335F-4B0A-806D-BF501403286E}" type="parTrans" cxnId="{0B8C56C4-C33D-4D3A-879E-04278E7C4602}">
      <dgm:prSet/>
      <dgm:spPr/>
      <dgm:t>
        <a:bodyPr/>
        <a:lstStyle/>
        <a:p>
          <a:endParaRPr lang="en-US"/>
        </a:p>
      </dgm:t>
    </dgm:pt>
    <dgm:pt modelId="{4329159F-8757-4E9E-A54D-055AC01CD4C7}" type="sibTrans" cxnId="{0B8C56C4-C33D-4D3A-879E-04278E7C4602}">
      <dgm:prSet/>
      <dgm:spPr/>
      <dgm:t>
        <a:bodyPr/>
        <a:lstStyle/>
        <a:p>
          <a:endParaRPr lang="en-US"/>
        </a:p>
      </dgm:t>
    </dgm:pt>
    <dgm:pt modelId="{2ABE8D33-4B22-4F0F-A560-780161D94C14}" type="pres">
      <dgm:prSet presAssocID="{673FEC0A-5FD0-4164-A88C-0CAAB724E369}" presName="diagram" presStyleCnt="0">
        <dgm:presLayoutVars>
          <dgm:dir/>
          <dgm:resizeHandles val="exact"/>
        </dgm:presLayoutVars>
      </dgm:prSet>
      <dgm:spPr/>
    </dgm:pt>
    <dgm:pt modelId="{E4A08B6F-4F6C-488F-B81A-5766D1C8A031}" type="pres">
      <dgm:prSet presAssocID="{1D765E76-8CA0-40A6-AA8D-FD20B3DEAB4A}" presName="node" presStyleLbl="node1" presStyleIdx="0" presStyleCnt="7">
        <dgm:presLayoutVars>
          <dgm:bulletEnabled val="1"/>
        </dgm:presLayoutVars>
      </dgm:prSet>
      <dgm:spPr/>
    </dgm:pt>
    <dgm:pt modelId="{74B40E59-18C5-4899-BAA5-5575E3BFA22A}" type="pres">
      <dgm:prSet presAssocID="{714720CF-E04F-4CCE-9CCF-E2A279517214}" presName="sibTrans" presStyleCnt="0"/>
      <dgm:spPr/>
    </dgm:pt>
    <dgm:pt modelId="{A3977995-C94F-4E27-9271-F0CB13A18A55}" type="pres">
      <dgm:prSet presAssocID="{F60C7DF9-0471-49CB-8A3E-369E16CD5B7E}" presName="node" presStyleLbl="node1" presStyleIdx="1" presStyleCnt="7">
        <dgm:presLayoutVars>
          <dgm:bulletEnabled val="1"/>
        </dgm:presLayoutVars>
      </dgm:prSet>
      <dgm:spPr/>
    </dgm:pt>
    <dgm:pt modelId="{BA03C765-71C3-4898-B112-3295979FF1EA}" type="pres">
      <dgm:prSet presAssocID="{533DA447-16DD-4F92-AB6B-CF8B697ED735}" presName="sibTrans" presStyleCnt="0"/>
      <dgm:spPr/>
    </dgm:pt>
    <dgm:pt modelId="{E5FFC110-47E6-4256-8C17-AC475F047859}" type="pres">
      <dgm:prSet presAssocID="{115FEFDB-C827-4E19-BEC6-5B4C1756EFB2}" presName="node" presStyleLbl="node1" presStyleIdx="2" presStyleCnt="7">
        <dgm:presLayoutVars>
          <dgm:bulletEnabled val="1"/>
        </dgm:presLayoutVars>
      </dgm:prSet>
      <dgm:spPr/>
    </dgm:pt>
    <dgm:pt modelId="{3ECFBF1E-4EEF-49E1-9616-FF79B411E712}" type="pres">
      <dgm:prSet presAssocID="{0960B9E3-63C3-4A81-AE32-F7AFAEACDB34}" presName="sibTrans" presStyleCnt="0"/>
      <dgm:spPr/>
    </dgm:pt>
    <dgm:pt modelId="{5A1429DF-BE16-4019-AF31-DB7AC57D9F4A}" type="pres">
      <dgm:prSet presAssocID="{1CDBC9AE-709C-44FD-955F-ACB08709C655}" presName="node" presStyleLbl="node1" presStyleIdx="3" presStyleCnt="7">
        <dgm:presLayoutVars>
          <dgm:bulletEnabled val="1"/>
        </dgm:presLayoutVars>
      </dgm:prSet>
      <dgm:spPr/>
    </dgm:pt>
    <dgm:pt modelId="{91895F03-31FC-4F47-B4E7-BEF0F51B7D6B}" type="pres">
      <dgm:prSet presAssocID="{A3447521-C83D-4401-870C-8B908DFFF8F6}" presName="sibTrans" presStyleCnt="0"/>
      <dgm:spPr/>
    </dgm:pt>
    <dgm:pt modelId="{34F9883C-8F01-481B-96DB-A716B755C4E9}" type="pres">
      <dgm:prSet presAssocID="{50257A35-7C42-4461-A7EA-FC1595765EEC}" presName="node" presStyleLbl="node1" presStyleIdx="4" presStyleCnt="7">
        <dgm:presLayoutVars>
          <dgm:bulletEnabled val="1"/>
        </dgm:presLayoutVars>
      </dgm:prSet>
      <dgm:spPr/>
    </dgm:pt>
    <dgm:pt modelId="{87B6D644-74C6-4BA2-8E0D-52DED776E16E}" type="pres">
      <dgm:prSet presAssocID="{682C35F9-ED48-473F-A562-5ECA8FA1D156}" presName="sibTrans" presStyleCnt="0"/>
      <dgm:spPr/>
    </dgm:pt>
    <dgm:pt modelId="{F763C53C-C3F0-493C-ADAB-78F47C98543E}" type="pres">
      <dgm:prSet presAssocID="{323C2733-B703-4F83-8090-84A5A4CF4744}" presName="node" presStyleLbl="node1" presStyleIdx="5" presStyleCnt="7">
        <dgm:presLayoutVars>
          <dgm:bulletEnabled val="1"/>
        </dgm:presLayoutVars>
      </dgm:prSet>
      <dgm:spPr/>
    </dgm:pt>
    <dgm:pt modelId="{165FE12A-E226-4882-9C8D-18DBD657DEE6}" type="pres">
      <dgm:prSet presAssocID="{F7390839-088B-438C-AB13-11BF0E3225EF}" presName="sibTrans" presStyleCnt="0"/>
      <dgm:spPr/>
    </dgm:pt>
    <dgm:pt modelId="{C392BEA5-FC70-45CF-8F1A-EE4CAA0168CD}" type="pres">
      <dgm:prSet presAssocID="{3B41F202-3B5C-4C6C-9C0A-049561126E10}" presName="node" presStyleLbl="node1" presStyleIdx="6" presStyleCnt="7">
        <dgm:presLayoutVars>
          <dgm:bulletEnabled val="1"/>
        </dgm:presLayoutVars>
      </dgm:prSet>
      <dgm:spPr/>
    </dgm:pt>
  </dgm:ptLst>
  <dgm:cxnLst>
    <dgm:cxn modelId="{85CB1305-E7B0-43BE-BF16-429EE6FBB512}" srcId="{673FEC0A-5FD0-4164-A88C-0CAAB724E369}" destId="{50257A35-7C42-4461-A7EA-FC1595765EEC}" srcOrd="4" destOrd="0" parTransId="{65E6DE86-E7AF-4C9A-9843-84D1D54963AD}" sibTransId="{682C35F9-ED48-473F-A562-5ECA8FA1D156}"/>
    <dgm:cxn modelId="{941BFE08-6C6D-448B-9DE7-7248A180B9D5}" type="presOf" srcId="{673FEC0A-5FD0-4164-A88C-0CAAB724E369}" destId="{2ABE8D33-4B22-4F0F-A560-780161D94C14}" srcOrd="0" destOrd="0" presId="urn:microsoft.com/office/officeart/2005/8/layout/default#1"/>
    <dgm:cxn modelId="{7DBDB10B-34A1-49E8-A9EB-6B935B5199FD}" type="presOf" srcId="{1D765E76-8CA0-40A6-AA8D-FD20B3DEAB4A}" destId="{E4A08B6F-4F6C-488F-B81A-5766D1C8A031}" srcOrd="0" destOrd="0" presId="urn:microsoft.com/office/officeart/2005/8/layout/default#1"/>
    <dgm:cxn modelId="{9272EC45-1B27-4868-93DC-E64A23CCD05D}" srcId="{673FEC0A-5FD0-4164-A88C-0CAAB724E369}" destId="{323C2733-B703-4F83-8090-84A5A4CF4744}" srcOrd="5" destOrd="0" parTransId="{00FBED48-E791-436A-840E-196D4D3132CC}" sibTransId="{F7390839-088B-438C-AB13-11BF0E3225EF}"/>
    <dgm:cxn modelId="{E5A55951-5ADC-47CB-BCA0-6BA038C83D78}" srcId="{673FEC0A-5FD0-4164-A88C-0CAAB724E369}" destId="{1CDBC9AE-709C-44FD-955F-ACB08709C655}" srcOrd="3" destOrd="0" parTransId="{209BE248-E327-4F51-BB38-DBA59E8CA578}" sibTransId="{A3447521-C83D-4401-870C-8B908DFFF8F6}"/>
    <dgm:cxn modelId="{E24D3B98-EDE1-48EB-B710-FAAA80E840C7}" srcId="{673FEC0A-5FD0-4164-A88C-0CAAB724E369}" destId="{F60C7DF9-0471-49CB-8A3E-369E16CD5B7E}" srcOrd="1" destOrd="0" parTransId="{4E848CCF-82C2-43DF-997A-D04831F326B3}" sibTransId="{533DA447-16DD-4F92-AB6B-CF8B697ED735}"/>
    <dgm:cxn modelId="{A8451CA4-B38E-4F2F-B0FB-73FF0E7B4FBE}" type="presOf" srcId="{323C2733-B703-4F83-8090-84A5A4CF4744}" destId="{F763C53C-C3F0-493C-ADAB-78F47C98543E}" srcOrd="0" destOrd="0" presId="urn:microsoft.com/office/officeart/2005/8/layout/default#1"/>
    <dgm:cxn modelId="{1E1186A4-A110-4D80-BA47-C4E0DD64C32D}" srcId="{673FEC0A-5FD0-4164-A88C-0CAAB724E369}" destId="{1D765E76-8CA0-40A6-AA8D-FD20B3DEAB4A}" srcOrd="0" destOrd="0" parTransId="{3B0752CE-156B-49F5-AC86-7217899E7E5D}" sibTransId="{714720CF-E04F-4CCE-9CCF-E2A279517214}"/>
    <dgm:cxn modelId="{883A45C1-2B2B-4362-98D2-ECFDE15E3BB6}" type="presOf" srcId="{115FEFDB-C827-4E19-BEC6-5B4C1756EFB2}" destId="{E5FFC110-47E6-4256-8C17-AC475F047859}" srcOrd="0" destOrd="0" presId="urn:microsoft.com/office/officeart/2005/8/layout/default#1"/>
    <dgm:cxn modelId="{0B8C56C4-C33D-4D3A-879E-04278E7C4602}" srcId="{673FEC0A-5FD0-4164-A88C-0CAAB724E369}" destId="{3B41F202-3B5C-4C6C-9C0A-049561126E10}" srcOrd="6" destOrd="0" parTransId="{C10D34C1-335F-4B0A-806D-BF501403286E}" sibTransId="{4329159F-8757-4E9E-A54D-055AC01CD4C7}"/>
    <dgm:cxn modelId="{A338FAD4-2433-427E-BAF3-2F0B995FF719}" type="presOf" srcId="{1CDBC9AE-709C-44FD-955F-ACB08709C655}" destId="{5A1429DF-BE16-4019-AF31-DB7AC57D9F4A}" srcOrd="0" destOrd="0" presId="urn:microsoft.com/office/officeart/2005/8/layout/default#1"/>
    <dgm:cxn modelId="{44F517D5-3768-4257-8CC0-84FE2DDA6136}" srcId="{673FEC0A-5FD0-4164-A88C-0CAAB724E369}" destId="{115FEFDB-C827-4E19-BEC6-5B4C1756EFB2}" srcOrd="2" destOrd="0" parTransId="{D98B1F38-8889-4720-B47C-97F115830172}" sibTransId="{0960B9E3-63C3-4A81-AE32-F7AFAEACDB34}"/>
    <dgm:cxn modelId="{3B72FCD9-AC04-4387-B497-FAA17DAF352B}" type="presOf" srcId="{50257A35-7C42-4461-A7EA-FC1595765EEC}" destId="{34F9883C-8F01-481B-96DB-A716B755C4E9}" srcOrd="0" destOrd="0" presId="urn:microsoft.com/office/officeart/2005/8/layout/default#1"/>
    <dgm:cxn modelId="{E37FFFE9-A674-42D1-B1B5-CD5E1547BC2D}" type="presOf" srcId="{3B41F202-3B5C-4C6C-9C0A-049561126E10}" destId="{C392BEA5-FC70-45CF-8F1A-EE4CAA0168CD}" srcOrd="0" destOrd="0" presId="urn:microsoft.com/office/officeart/2005/8/layout/default#1"/>
    <dgm:cxn modelId="{15E504EB-CFC8-44F8-B4D3-669EA0204BDE}" type="presOf" srcId="{F60C7DF9-0471-49CB-8A3E-369E16CD5B7E}" destId="{A3977995-C94F-4E27-9271-F0CB13A18A55}" srcOrd="0" destOrd="0" presId="urn:microsoft.com/office/officeart/2005/8/layout/default#1"/>
    <dgm:cxn modelId="{66271FE4-ACDA-4EDB-B614-672015DC08F6}" type="presParOf" srcId="{2ABE8D33-4B22-4F0F-A560-780161D94C14}" destId="{E4A08B6F-4F6C-488F-B81A-5766D1C8A031}" srcOrd="0" destOrd="0" presId="urn:microsoft.com/office/officeart/2005/8/layout/default#1"/>
    <dgm:cxn modelId="{72205FE3-BEDD-4FAE-9D47-10BA1CEB5391}" type="presParOf" srcId="{2ABE8D33-4B22-4F0F-A560-780161D94C14}" destId="{74B40E59-18C5-4899-BAA5-5575E3BFA22A}" srcOrd="1" destOrd="0" presId="urn:microsoft.com/office/officeart/2005/8/layout/default#1"/>
    <dgm:cxn modelId="{1B53337F-D396-414D-8759-BDAAC7AE9810}" type="presParOf" srcId="{2ABE8D33-4B22-4F0F-A560-780161D94C14}" destId="{A3977995-C94F-4E27-9271-F0CB13A18A55}" srcOrd="2" destOrd="0" presId="urn:microsoft.com/office/officeart/2005/8/layout/default#1"/>
    <dgm:cxn modelId="{77ABBA40-DCA7-4508-8CF3-F26140101614}" type="presParOf" srcId="{2ABE8D33-4B22-4F0F-A560-780161D94C14}" destId="{BA03C765-71C3-4898-B112-3295979FF1EA}" srcOrd="3" destOrd="0" presId="urn:microsoft.com/office/officeart/2005/8/layout/default#1"/>
    <dgm:cxn modelId="{5D9BD191-97A4-4EB5-B735-CA031272A9CE}" type="presParOf" srcId="{2ABE8D33-4B22-4F0F-A560-780161D94C14}" destId="{E5FFC110-47E6-4256-8C17-AC475F047859}" srcOrd="4" destOrd="0" presId="urn:microsoft.com/office/officeart/2005/8/layout/default#1"/>
    <dgm:cxn modelId="{51F60030-7639-48B1-BE0F-722DF1271E91}" type="presParOf" srcId="{2ABE8D33-4B22-4F0F-A560-780161D94C14}" destId="{3ECFBF1E-4EEF-49E1-9616-FF79B411E712}" srcOrd="5" destOrd="0" presId="urn:microsoft.com/office/officeart/2005/8/layout/default#1"/>
    <dgm:cxn modelId="{D2239C89-6406-4209-8A48-5D892A120098}" type="presParOf" srcId="{2ABE8D33-4B22-4F0F-A560-780161D94C14}" destId="{5A1429DF-BE16-4019-AF31-DB7AC57D9F4A}" srcOrd="6" destOrd="0" presId="urn:microsoft.com/office/officeart/2005/8/layout/default#1"/>
    <dgm:cxn modelId="{2319F8C0-7E2D-4126-817F-7A8D4D1F45CA}" type="presParOf" srcId="{2ABE8D33-4B22-4F0F-A560-780161D94C14}" destId="{91895F03-31FC-4F47-B4E7-BEF0F51B7D6B}" srcOrd="7" destOrd="0" presId="urn:microsoft.com/office/officeart/2005/8/layout/default#1"/>
    <dgm:cxn modelId="{CA386D7B-6085-4409-A100-316E9B43D218}" type="presParOf" srcId="{2ABE8D33-4B22-4F0F-A560-780161D94C14}" destId="{34F9883C-8F01-481B-96DB-A716B755C4E9}" srcOrd="8" destOrd="0" presId="urn:microsoft.com/office/officeart/2005/8/layout/default#1"/>
    <dgm:cxn modelId="{542E2036-9D88-4BDA-A06D-644837FBE9D6}" type="presParOf" srcId="{2ABE8D33-4B22-4F0F-A560-780161D94C14}" destId="{87B6D644-74C6-4BA2-8E0D-52DED776E16E}" srcOrd="9" destOrd="0" presId="urn:microsoft.com/office/officeart/2005/8/layout/default#1"/>
    <dgm:cxn modelId="{2B64E609-CACF-4BDB-89C0-3BAFAF05566F}" type="presParOf" srcId="{2ABE8D33-4B22-4F0F-A560-780161D94C14}" destId="{F763C53C-C3F0-493C-ADAB-78F47C98543E}" srcOrd="10" destOrd="0" presId="urn:microsoft.com/office/officeart/2005/8/layout/default#1"/>
    <dgm:cxn modelId="{6AC6099A-115F-455C-8B01-01E5A7E69979}" type="presParOf" srcId="{2ABE8D33-4B22-4F0F-A560-780161D94C14}" destId="{165FE12A-E226-4882-9C8D-18DBD657DEE6}" srcOrd="11" destOrd="0" presId="urn:microsoft.com/office/officeart/2005/8/layout/default#1"/>
    <dgm:cxn modelId="{CE4C47D3-C9BF-437E-A870-56628C301839}" type="presParOf" srcId="{2ABE8D33-4B22-4F0F-A560-780161D94C14}" destId="{C392BEA5-FC70-45CF-8F1A-EE4CAA0168CD}" srcOrd="12" destOrd="0" presId="urn:microsoft.com/office/officeart/2005/8/layout/defaul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95B2DD-B225-4291-B9E0-DC50753DA455}">
      <dsp:nvSpPr>
        <dsp:cNvPr id="0" name=""/>
        <dsp:cNvSpPr/>
      </dsp:nvSpPr>
      <dsp:spPr bwMode="white">
        <a:xfrm>
          <a:off x="0" y="143824"/>
          <a:ext cx="5978072" cy="81899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IN" sz="3500" kern="1200" dirty="0"/>
            <a:t>Chaitanya </a:t>
          </a:r>
          <a:r>
            <a:rPr lang="en-IN" sz="3500" kern="1200" dirty="0" err="1"/>
            <a:t>Gopinadh</a:t>
          </a:r>
          <a:r>
            <a:rPr lang="en-IN" sz="3500" kern="1200" dirty="0"/>
            <a:t> </a:t>
          </a:r>
          <a:r>
            <a:rPr lang="en-IN" sz="3500" kern="1200" dirty="0" err="1"/>
            <a:t>Madala</a:t>
          </a:r>
          <a:endParaRPr lang="en-US" sz="3500" kern="1200" dirty="0"/>
        </a:p>
      </dsp:txBody>
      <dsp:txXfrm>
        <a:off x="39980" y="183804"/>
        <a:ext cx="5898112" cy="739039"/>
      </dsp:txXfrm>
    </dsp:sp>
    <dsp:sp modelId="{3045FF73-A284-478F-A9C3-C221CD760818}">
      <dsp:nvSpPr>
        <dsp:cNvPr id="0" name=""/>
        <dsp:cNvSpPr/>
      </dsp:nvSpPr>
      <dsp:spPr bwMode="white">
        <a:xfrm>
          <a:off x="0" y="1063624"/>
          <a:ext cx="5978072" cy="81899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Divya </a:t>
          </a:r>
          <a:r>
            <a:rPr lang="en-US" sz="3500" kern="1200" dirty="0" err="1"/>
            <a:t>Mamuru</a:t>
          </a:r>
          <a:endParaRPr lang="en-US" sz="3500" kern="1200" dirty="0"/>
        </a:p>
      </dsp:txBody>
      <dsp:txXfrm>
        <a:off x="39980" y="1103604"/>
        <a:ext cx="5898112" cy="739039"/>
      </dsp:txXfrm>
    </dsp:sp>
    <dsp:sp modelId="{CE87EDBB-55A5-4FA1-BB1E-8B1786C02FB2}">
      <dsp:nvSpPr>
        <dsp:cNvPr id="0" name=""/>
        <dsp:cNvSpPr/>
      </dsp:nvSpPr>
      <dsp:spPr bwMode="white">
        <a:xfrm>
          <a:off x="0" y="1983424"/>
          <a:ext cx="5978072" cy="81899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IN" sz="3500" kern="1200" dirty="0" err="1"/>
            <a:t>Saikumar</a:t>
          </a:r>
          <a:r>
            <a:rPr lang="en-IN" sz="3500" kern="1200" dirty="0"/>
            <a:t> </a:t>
          </a:r>
          <a:r>
            <a:rPr lang="en-IN" sz="3500" kern="1200" dirty="0" err="1"/>
            <a:t>Dacharla</a:t>
          </a:r>
          <a:endParaRPr lang="en-US" sz="3500" kern="1200" dirty="0"/>
        </a:p>
      </dsp:txBody>
      <dsp:txXfrm>
        <a:off x="39980" y="2023404"/>
        <a:ext cx="5898112" cy="739039"/>
      </dsp:txXfrm>
    </dsp:sp>
    <dsp:sp modelId="{DFFEF6BB-6660-4660-8A51-19D7B9773EA1}">
      <dsp:nvSpPr>
        <dsp:cNvPr id="0" name=""/>
        <dsp:cNvSpPr/>
      </dsp:nvSpPr>
      <dsp:spPr bwMode="white">
        <a:xfrm>
          <a:off x="0" y="2903224"/>
          <a:ext cx="5978072" cy="81899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Nikhith Krishna Vinduru</a:t>
          </a:r>
        </a:p>
      </dsp:txBody>
      <dsp:txXfrm>
        <a:off x="39980" y="2943204"/>
        <a:ext cx="5898112" cy="7390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6A1C6B-5AFC-4E9F-BC2D-1C634A57168C}">
      <dsp:nvSpPr>
        <dsp:cNvPr id="0" name=""/>
        <dsp:cNvSpPr/>
      </dsp:nvSpPr>
      <dsp:spPr>
        <a:xfrm>
          <a:off x="0" y="659626"/>
          <a:ext cx="10353675" cy="121777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61D819-00AE-4361-AA82-FEB35A049005}">
      <dsp:nvSpPr>
        <dsp:cNvPr id="0" name=""/>
        <dsp:cNvSpPr/>
      </dsp:nvSpPr>
      <dsp:spPr>
        <a:xfrm>
          <a:off x="368375" y="933624"/>
          <a:ext cx="669774" cy="6697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E2732FD-8E56-4A27-97C7-A742A91A0886}">
      <dsp:nvSpPr>
        <dsp:cNvPr id="0" name=""/>
        <dsp:cNvSpPr/>
      </dsp:nvSpPr>
      <dsp:spPr bwMode="white">
        <a:xfrm>
          <a:off x="1406525" y="659626"/>
          <a:ext cx="8947149" cy="12177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881" tIns="128881" rIns="128881" bIns="128881" numCol="1" spcCol="1270" anchor="ctr" anchorCtr="0">
          <a:noAutofit/>
        </a:bodyPr>
        <a:lstStyle/>
        <a:p>
          <a:pPr marL="0" lvl="0" indent="0" algn="just" defTabSz="800100">
            <a:lnSpc>
              <a:spcPct val="90000"/>
            </a:lnSpc>
            <a:spcBef>
              <a:spcPct val="0"/>
            </a:spcBef>
            <a:spcAft>
              <a:spcPct val="35000"/>
            </a:spcAft>
            <a:buNone/>
          </a:pPr>
          <a:r>
            <a:rPr lang="en-IN" sz="1800" kern="1200" dirty="0"/>
            <a:t>The pre-owned vehicle market is characterized by dynamic pricing influenced by factors such as make, model, age, mileage, condition, geographical location, and market trends. Accurate and timely valuation of used vehicles is crucial for both buyers and sellers in making informed decisions.</a:t>
          </a:r>
          <a:endParaRPr lang="en-US" sz="1800" kern="1200" dirty="0"/>
        </a:p>
      </dsp:txBody>
      <dsp:txXfrm>
        <a:off x="1406525" y="659626"/>
        <a:ext cx="8947149" cy="1217771"/>
      </dsp:txXfrm>
    </dsp:sp>
    <dsp:sp modelId="{0986B5F4-B3D3-41CD-9CE7-1C3CDF9F9E33}">
      <dsp:nvSpPr>
        <dsp:cNvPr id="0" name=""/>
        <dsp:cNvSpPr/>
      </dsp:nvSpPr>
      <dsp:spPr>
        <a:xfrm>
          <a:off x="0" y="2181839"/>
          <a:ext cx="10353675" cy="121777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45FE16-9094-4674-A467-8F347D9D490A}">
      <dsp:nvSpPr>
        <dsp:cNvPr id="0" name=""/>
        <dsp:cNvSpPr/>
      </dsp:nvSpPr>
      <dsp:spPr>
        <a:xfrm>
          <a:off x="368375" y="2455838"/>
          <a:ext cx="669774" cy="6697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2F3F584-836F-450B-8CDA-3666B0AA95DC}">
      <dsp:nvSpPr>
        <dsp:cNvPr id="0" name=""/>
        <dsp:cNvSpPr/>
      </dsp:nvSpPr>
      <dsp:spPr bwMode="white">
        <a:xfrm>
          <a:off x="1406525" y="2181839"/>
          <a:ext cx="8947149" cy="12177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881" tIns="128881" rIns="128881" bIns="128881" numCol="1" spcCol="1270" anchor="ctr" anchorCtr="0">
          <a:noAutofit/>
        </a:bodyPr>
        <a:lstStyle/>
        <a:p>
          <a:pPr marL="0" lvl="0" indent="0" algn="just" defTabSz="800100">
            <a:lnSpc>
              <a:spcPct val="90000"/>
            </a:lnSpc>
            <a:spcBef>
              <a:spcPct val="0"/>
            </a:spcBef>
            <a:spcAft>
              <a:spcPct val="35000"/>
            </a:spcAft>
            <a:buNone/>
          </a:pPr>
          <a:r>
            <a:rPr lang="en-IN" sz="1800" kern="1200" dirty="0"/>
            <a:t>This project include dealing with missing or incomplete data, normalizing various data formats, and selecting relevant features that significantly impact the valuation. Additionally, the model should be scalable to handle a high volume of queries in real-time.</a:t>
          </a:r>
          <a:endParaRPr lang="en-US" sz="1800" kern="1200" dirty="0"/>
        </a:p>
      </dsp:txBody>
      <dsp:txXfrm>
        <a:off x="1406525" y="2181839"/>
        <a:ext cx="8947149" cy="12177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522EE4-094D-4E87-BC3F-EBB515071A80}">
      <dsp:nvSpPr>
        <dsp:cNvPr id="0" name=""/>
        <dsp:cNvSpPr/>
      </dsp:nvSpPr>
      <dsp:spPr>
        <a:xfrm>
          <a:off x="1327" y="524170"/>
          <a:ext cx="4657948" cy="2957797"/>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F35E37FA-910A-4661-8CE9-BC575E4F395A}">
      <dsp:nvSpPr>
        <dsp:cNvPr id="0" name=""/>
        <dsp:cNvSpPr/>
      </dsp:nvSpPr>
      <dsp:spPr bwMode="white">
        <a:xfrm>
          <a:off x="518876" y="1015842"/>
          <a:ext cx="4657948" cy="2957797"/>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US" sz="1800" b="0" i="0" kern="1200" dirty="0"/>
            <a:t>In an ever-evolving automotive market, accurately determining the value of pre-owned vehicles stands as a pivotal challenge for both buyers and sellers. The dynamic interplay of factors such as make, model, age, mileage, condition, and location intricately influence the market worth of a vehicle. This project embarks on the mission to develop a cutting-edge solution that navigates through this intricate landscape.</a:t>
          </a:r>
          <a:endParaRPr lang="en-US" sz="1800" kern="1200" dirty="0"/>
        </a:p>
      </dsp:txBody>
      <dsp:txXfrm>
        <a:off x="605507" y="1102473"/>
        <a:ext cx="4484686" cy="2784535"/>
      </dsp:txXfrm>
    </dsp:sp>
    <dsp:sp modelId="{CFF46B92-277B-435A-98A7-4CCE9FC638D9}">
      <dsp:nvSpPr>
        <dsp:cNvPr id="0" name=""/>
        <dsp:cNvSpPr/>
      </dsp:nvSpPr>
      <dsp:spPr>
        <a:xfrm>
          <a:off x="5694374" y="524170"/>
          <a:ext cx="4657948" cy="2957797"/>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AB746099-D2D3-4FAC-BB7E-79894577F386}">
      <dsp:nvSpPr>
        <dsp:cNvPr id="0" name=""/>
        <dsp:cNvSpPr/>
      </dsp:nvSpPr>
      <dsp:spPr bwMode="white">
        <a:xfrm>
          <a:off x="6211924" y="1015842"/>
          <a:ext cx="4657948" cy="2957797"/>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US" sz="1800" b="0" i="0" kern="1200" dirty="0"/>
            <a:t>By leveraging advanced data engineering techniques and machine learning algorithms, we aim to provide a robust and reliable tool for estimating the value of pre-owned vehicles. This solution promises to bring transparency and informed decision-making to the pre-owned vehicle market, benefitting buyers and sellers alike.</a:t>
          </a:r>
          <a:endParaRPr lang="en-US" sz="1800" kern="1200" dirty="0"/>
        </a:p>
      </dsp:txBody>
      <dsp:txXfrm>
        <a:off x="6298555" y="1102473"/>
        <a:ext cx="4484686" cy="278453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E3168-23F1-4383-AE03-FCA927A647DA}">
      <dsp:nvSpPr>
        <dsp:cNvPr id="0" name=""/>
        <dsp:cNvSpPr/>
      </dsp:nvSpPr>
      <dsp:spPr bwMode="white">
        <a:xfrm>
          <a:off x="0" y="555635"/>
          <a:ext cx="4598126" cy="2919810"/>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hemeClr val="lt1"/>
        </a:lnRef>
        <a:fillRef idx="3">
          <a:schemeClr val="accent1"/>
        </a:fillRef>
        <a:effectRef idx="2">
          <a:scrgbClr r="0" g="0" b="0"/>
        </a:effectRef>
        <a:fontRef idx="minor">
          <a:schemeClr val="lt1"/>
        </a:fontRef>
      </dsp:style>
    </dsp:sp>
    <dsp:sp modelId="{B346CFD7-7FE0-4023-8309-4C8CFD206D00}">
      <dsp:nvSpPr>
        <dsp:cNvPr id="0" name=""/>
        <dsp:cNvSpPr/>
      </dsp:nvSpPr>
      <dsp:spPr bwMode="white">
        <a:xfrm>
          <a:off x="510903" y="1040992"/>
          <a:ext cx="4598126" cy="2919810"/>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hemeClr val="accent1">
            <a:hueOff val="0"/>
            <a:satOff val="0"/>
            <a:lumOff val="0"/>
            <a:alpha val="100000"/>
          </a:schemeClr>
        </a:lnRef>
        <a:fillRef idx="1">
          <a:schemeClr val="lt1">
            <a:alpha val="90000"/>
          </a:schemeClr>
        </a:fillRef>
        <a:effectRef idx="0">
          <a:scrgbClr r="0" g="0" b="0"/>
        </a:effectRef>
        <a:fontRef idx="minor"/>
      </dsp:style>
      <dsp:txBody>
        <a:bodyPr spcFirstLastPara="0" vert="horz" wrap="square" lIns="68580" tIns="68580" rIns="68580" bIns="68580" numCol="1" spcCol="1270" anchor="ctr" anchorCtr="0">
          <a:noAutofit/>
        </a:bodyPr>
        <a:lstStyle/>
        <a:p>
          <a:pPr marL="0" lvl="0" indent="0" algn="just" defTabSz="1600200">
            <a:lnSpc>
              <a:spcPct val="90000"/>
            </a:lnSpc>
            <a:spcBef>
              <a:spcPct val="0"/>
            </a:spcBef>
            <a:spcAft>
              <a:spcPct val="35000"/>
            </a:spcAft>
            <a:buNone/>
          </a:pPr>
          <a:r>
            <a:rPr lang="en-US" sz="3600" b="0" i="0" kern="1200" dirty="0">
              <a:solidFill>
                <a:schemeClr val="dk1"/>
              </a:solidFill>
            </a:rPr>
            <a:t>In this pursuit, we will meticulously gather and process data from a diverse array of sources, including historical sales records, online listings, manufacturer specifications, and real-time market trends. This data will then be transformed into a cohesive format, setting the stage for training our forecasting model.</a:t>
          </a:r>
          <a:endParaRPr lang="en-US" sz="3600" kern="1200" dirty="0">
            <a:solidFill>
              <a:schemeClr val="dk1"/>
            </a:solidFill>
          </a:endParaRPr>
        </a:p>
      </dsp:txBody>
      <dsp:txXfrm>
        <a:off x="510903" y="1040992"/>
        <a:ext cx="4598126" cy="2919810"/>
      </dsp:txXfrm>
    </dsp:sp>
    <dsp:sp modelId="{06356384-4061-4466-AEB8-6B82887D0D17}">
      <dsp:nvSpPr>
        <dsp:cNvPr id="0" name=""/>
        <dsp:cNvSpPr/>
      </dsp:nvSpPr>
      <dsp:spPr bwMode="white">
        <a:xfrm>
          <a:off x="5619931" y="555635"/>
          <a:ext cx="4598126" cy="2919810"/>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hemeClr val="lt1"/>
        </a:lnRef>
        <a:fillRef idx="3">
          <a:schemeClr val="accent1"/>
        </a:fillRef>
        <a:effectRef idx="2">
          <a:scrgbClr r="0" g="0" b="0"/>
        </a:effectRef>
        <a:fontRef idx="minor">
          <a:schemeClr val="lt1"/>
        </a:fontRef>
      </dsp:style>
    </dsp:sp>
    <dsp:sp modelId="{6A062592-56C0-4D1B-8045-B9B5B62DC155}">
      <dsp:nvSpPr>
        <dsp:cNvPr id="0" name=""/>
        <dsp:cNvSpPr/>
      </dsp:nvSpPr>
      <dsp:spPr bwMode="white">
        <a:xfrm>
          <a:off x="6130834" y="1040992"/>
          <a:ext cx="4598126" cy="2919810"/>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hemeClr val="accent1">
            <a:hueOff val="0"/>
            <a:satOff val="0"/>
            <a:lumOff val="0"/>
            <a:alpha val="100000"/>
          </a:schemeClr>
        </a:lnRef>
        <a:fillRef idx="1">
          <a:schemeClr val="lt1">
            <a:alpha val="90000"/>
          </a:schemeClr>
        </a:fillRef>
        <a:effectRef idx="0">
          <a:scrgbClr r="0" g="0" b="0"/>
        </a:effectRef>
        <a:fontRef idx="minor"/>
      </dsp:style>
      <dsp:txBody>
        <a:bodyPr spcFirstLastPara="0" vert="horz" wrap="square" lIns="68580" tIns="68580" rIns="68580" bIns="68580" numCol="1" spcCol="1270" anchor="ctr" anchorCtr="0">
          <a:noAutofit/>
        </a:bodyPr>
        <a:lstStyle/>
        <a:p>
          <a:pPr marL="0" lvl="0" indent="0" algn="just" defTabSz="1600200">
            <a:lnSpc>
              <a:spcPct val="90000"/>
            </a:lnSpc>
            <a:spcBef>
              <a:spcPct val="0"/>
            </a:spcBef>
            <a:spcAft>
              <a:spcPct val="35000"/>
            </a:spcAft>
            <a:buNone/>
          </a:pPr>
          <a:r>
            <a:rPr lang="en-US" sz="3600" b="0" i="0" kern="1200" dirty="0">
              <a:solidFill>
                <a:schemeClr val="dk1"/>
              </a:solidFill>
            </a:rPr>
            <a:t>With a sharp focus on selecting relevant features, we will distill the most essential elements that have a substantial impact on vehicle valuation. These insights, combined with the power of advanced machine learning algorithms, will empower us to construct a model capable of precisely predicting the value of pre-owned vehicles.</a:t>
          </a:r>
          <a:endParaRPr lang="en-US" sz="3600" kern="1200" dirty="0">
            <a:solidFill>
              <a:schemeClr val="dk1"/>
            </a:solidFill>
          </a:endParaRPr>
        </a:p>
      </dsp:txBody>
      <dsp:txXfrm>
        <a:off x="6130834" y="1040992"/>
        <a:ext cx="4598126" cy="291981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A08B6F-4F6C-488F-B81A-5766D1C8A031}">
      <dsp:nvSpPr>
        <dsp:cNvPr id="0" name=""/>
        <dsp:cNvSpPr/>
      </dsp:nvSpPr>
      <dsp:spPr bwMode="white">
        <a:xfrm>
          <a:off x="316" y="464146"/>
          <a:ext cx="2408337" cy="144500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hemeClr val="lt1"/>
        </a:lnRef>
        <a:fillRef idx="1">
          <a:schemeClr val="accent1"/>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dirty="0"/>
            <a:t>Python 3.7</a:t>
          </a:r>
          <a:endParaRPr lang="en-US" sz="2800" kern="1200" dirty="0"/>
        </a:p>
      </dsp:txBody>
      <dsp:txXfrm>
        <a:off x="316" y="464146"/>
        <a:ext cx="2408337" cy="1445002"/>
      </dsp:txXfrm>
    </dsp:sp>
    <dsp:sp modelId="{A3977995-C94F-4E27-9271-F0CB13A18A55}">
      <dsp:nvSpPr>
        <dsp:cNvPr id="0" name=""/>
        <dsp:cNvSpPr/>
      </dsp:nvSpPr>
      <dsp:spPr bwMode="white">
        <a:xfrm>
          <a:off x="2649486" y="464146"/>
          <a:ext cx="2408337" cy="144500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hemeClr val="lt1"/>
        </a:lnRef>
        <a:fillRef idx="1">
          <a:schemeClr val="accent1"/>
        </a:fillRef>
        <a:effectRef idx="0">
          <a:scrgbClr r="0" g="0" b="0"/>
        </a:effectRef>
        <a:fontRef idx="minor">
          <a:schemeClr val="lt1"/>
        </a:fontRef>
      </dsp:style>
      <dsp:txBody>
        <a:bodyPr spcFirstLastPara="0" vert="horz" wrap="square" lIns="91439" tIns="91439" rIns="91439" bIns="91439" numCol="1" spcCol="1270" anchor="ctr" anchorCtr="0">
          <a:noAutofit/>
        </a:bodyPr>
        <a:lstStyle/>
        <a:p>
          <a:pPr marL="0" lvl="0" indent="0" algn="ctr" defTabSz="1066800">
            <a:lnSpc>
              <a:spcPct val="90000"/>
            </a:lnSpc>
            <a:spcBef>
              <a:spcPct val="0"/>
            </a:spcBef>
            <a:spcAft>
              <a:spcPct val="35000"/>
            </a:spcAft>
            <a:buNone/>
          </a:pPr>
          <a:r>
            <a:rPr lang="en-IN" sz="2400" kern="1200" dirty="0" err="1"/>
            <a:t>Jupyter</a:t>
          </a:r>
          <a:r>
            <a:rPr lang="en-IN" sz="2400" kern="1200" dirty="0"/>
            <a:t> Notebook</a:t>
          </a:r>
          <a:endParaRPr lang="en-US" sz="2400" kern="1200" dirty="0"/>
        </a:p>
      </dsp:txBody>
      <dsp:txXfrm>
        <a:off x="2649486" y="464146"/>
        <a:ext cx="2408337" cy="1445002"/>
      </dsp:txXfrm>
    </dsp:sp>
    <dsp:sp modelId="{E5FFC110-47E6-4256-8C17-AC475F047859}">
      <dsp:nvSpPr>
        <dsp:cNvPr id="0" name=""/>
        <dsp:cNvSpPr/>
      </dsp:nvSpPr>
      <dsp:spPr bwMode="white">
        <a:xfrm>
          <a:off x="5298657" y="464146"/>
          <a:ext cx="2408337" cy="144500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hemeClr val="lt1"/>
        </a:lnRef>
        <a:fillRef idx="1">
          <a:schemeClr val="accent1"/>
        </a:fillRef>
        <a:effectRef idx="0">
          <a:scrgbClr r="0" g="0" b="0"/>
        </a:effectRef>
        <a:fontRef idx="minor">
          <a:schemeClr val="lt1"/>
        </a:fontRef>
      </dsp:style>
      <dsp:txBody>
        <a:bodyPr spcFirstLastPara="0" vert="horz" wrap="square" lIns="91439" tIns="91439" rIns="91439" bIns="91439" numCol="1" spcCol="1270" anchor="ctr" anchorCtr="0">
          <a:noAutofit/>
        </a:bodyPr>
        <a:lstStyle/>
        <a:p>
          <a:pPr marL="0" lvl="0" indent="0" algn="ctr" defTabSz="1066800">
            <a:lnSpc>
              <a:spcPct val="90000"/>
            </a:lnSpc>
            <a:spcBef>
              <a:spcPct val="0"/>
            </a:spcBef>
            <a:spcAft>
              <a:spcPct val="35000"/>
            </a:spcAft>
            <a:buNone/>
          </a:pPr>
          <a:r>
            <a:rPr lang="en-IN" sz="2400" kern="1200" dirty="0"/>
            <a:t>Flask Framework</a:t>
          </a:r>
          <a:endParaRPr lang="en-US" sz="2400" kern="1200" dirty="0"/>
        </a:p>
      </dsp:txBody>
      <dsp:txXfrm>
        <a:off x="5298657" y="464146"/>
        <a:ext cx="2408337" cy="1445002"/>
      </dsp:txXfrm>
    </dsp:sp>
    <dsp:sp modelId="{5A1429DF-BE16-4019-AF31-DB7AC57D9F4A}">
      <dsp:nvSpPr>
        <dsp:cNvPr id="0" name=""/>
        <dsp:cNvSpPr/>
      </dsp:nvSpPr>
      <dsp:spPr bwMode="white">
        <a:xfrm>
          <a:off x="7947827" y="464146"/>
          <a:ext cx="2408337" cy="144500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hemeClr val="lt1"/>
        </a:lnRef>
        <a:fillRef idx="1">
          <a:schemeClr val="accent1"/>
        </a:fillRef>
        <a:effectRef idx="0">
          <a:scrgbClr r="0" g="0" b="0"/>
        </a:effectRef>
        <a:fontRef idx="minor">
          <a:schemeClr val="lt1"/>
        </a:fontRef>
      </dsp:style>
      <dsp:txBody>
        <a:bodyPr spcFirstLastPara="0" vert="horz" wrap="square" lIns="91439" tIns="91439" rIns="91439" bIns="91439" numCol="1" spcCol="1270" anchor="ctr" anchorCtr="0">
          <a:noAutofit/>
        </a:bodyPr>
        <a:lstStyle/>
        <a:p>
          <a:pPr marL="0" lvl="0" indent="0" algn="ctr" defTabSz="1066800">
            <a:lnSpc>
              <a:spcPct val="90000"/>
            </a:lnSpc>
            <a:spcBef>
              <a:spcPct val="0"/>
            </a:spcBef>
            <a:spcAft>
              <a:spcPct val="35000"/>
            </a:spcAft>
            <a:buNone/>
          </a:pPr>
          <a:r>
            <a:rPr lang="en-IN" sz="2400" kern="1200" dirty="0"/>
            <a:t>HTML</a:t>
          </a:r>
          <a:endParaRPr lang="en-US" sz="2400" kern="1200" dirty="0"/>
        </a:p>
      </dsp:txBody>
      <dsp:txXfrm>
        <a:off x="7947827" y="464146"/>
        <a:ext cx="2408337" cy="1445002"/>
      </dsp:txXfrm>
    </dsp:sp>
    <dsp:sp modelId="{34F9883C-8F01-481B-96DB-A716B755C4E9}">
      <dsp:nvSpPr>
        <dsp:cNvPr id="0" name=""/>
        <dsp:cNvSpPr/>
      </dsp:nvSpPr>
      <dsp:spPr bwMode="white">
        <a:xfrm>
          <a:off x="1324554" y="2149603"/>
          <a:ext cx="2408337" cy="144500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hemeClr val="lt1"/>
        </a:lnRef>
        <a:fillRef idx="1">
          <a:schemeClr val="accent1"/>
        </a:fillRef>
        <a:effectRef idx="0">
          <a:scrgbClr r="0" g="0" b="0"/>
        </a:effectRef>
        <a:fontRef idx="minor">
          <a:schemeClr val="lt1"/>
        </a:fontRef>
      </dsp:style>
      <dsp:txBody>
        <a:bodyPr spcFirstLastPara="0" vert="horz" wrap="square" lIns="91439" tIns="91439" rIns="91439" bIns="91439" numCol="1" spcCol="1270" anchor="ctr" anchorCtr="0">
          <a:noAutofit/>
        </a:bodyPr>
        <a:lstStyle/>
        <a:p>
          <a:pPr marL="0" lvl="0" indent="0" algn="ctr" defTabSz="1066800">
            <a:lnSpc>
              <a:spcPct val="90000"/>
            </a:lnSpc>
            <a:spcBef>
              <a:spcPct val="0"/>
            </a:spcBef>
            <a:spcAft>
              <a:spcPct val="35000"/>
            </a:spcAft>
            <a:buNone/>
          </a:pPr>
          <a:r>
            <a:rPr lang="en-IN" sz="2400" kern="1200" dirty="0"/>
            <a:t>CSS</a:t>
          </a:r>
          <a:endParaRPr lang="en-US" sz="2400" kern="1200" dirty="0"/>
        </a:p>
      </dsp:txBody>
      <dsp:txXfrm>
        <a:off x="1324554" y="2149603"/>
        <a:ext cx="2408337" cy="1445002"/>
      </dsp:txXfrm>
    </dsp:sp>
    <dsp:sp modelId="{F763C53C-C3F0-493C-ADAB-78F47C98543E}">
      <dsp:nvSpPr>
        <dsp:cNvPr id="0" name=""/>
        <dsp:cNvSpPr/>
      </dsp:nvSpPr>
      <dsp:spPr bwMode="white">
        <a:xfrm>
          <a:off x="3973724" y="2149603"/>
          <a:ext cx="2408337" cy="144500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hemeClr val="lt1"/>
        </a:lnRef>
        <a:fillRef idx="1">
          <a:schemeClr val="accent1"/>
        </a:fillRef>
        <a:effectRef idx="0">
          <a:scrgbClr r="0" g="0" b="0"/>
        </a:effectRef>
        <a:fontRef idx="minor">
          <a:schemeClr val="lt1"/>
        </a:fontRef>
      </dsp:style>
      <dsp:txBody>
        <a:bodyPr spcFirstLastPara="0" vert="horz" wrap="square" lIns="91439" tIns="91439" rIns="91439" bIns="91439" numCol="1" spcCol="1270" anchor="ctr" anchorCtr="0">
          <a:noAutofit/>
        </a:bodyPr>
        <a:lstStyle/>
        <a:p>
          <a:pPr marL="0" lvl="0" indent="0" algn="ctr" defTabSz="1066800">
            <a:lnSpc>
              <a:spcPct val="90000"/>
            </a:lnSpc>
            <a:spcBef>
              <a:spcPct val="0"/>
            </a:spcBef>
            <a:spcAft>
              <a:spcPct val="35000"/>
            </a:spcAft>
            <a:buNone/>
          </a:pPr>
          <a:r>
            <a:rPr lang="en-IN" sz="2400" kern="1200" dirty="0"/>
            <a:t>JS</a:t>
          </a:r>
          <a:endParaRPr lang="en-US" sz="2400" kern="1200" dirty="0"/>
        </a:p>
      </dsp:txBody>
      <dsp:txXfrm>
        <a:off x="3973724" y="2149603"/>
        <a:ext cx="2408337" cy="1445002"/>
      </dsp:txXfrm>
    </dsp:sp>
    <dsp:sp modelId="{C392BEA5-FC70-45CF-8F1A-EE4CAA0168CD}">
      <dsp:nvSpPr>
        <dsp:cNvPr id="0" name=""/>
        <dsp:cNvSpPr/>
      </dsp:nvSpPr>
      <dsp:spPr bwMode="white">
        <a:xfrm>
          <a:off x="6622894" y="2149603"/>
          <a:ext cx="2408337" cy="144500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hemeClr val="lt1"/>
        </a:lnRef>
        <a:fillRef idx="1">
          <a:schemeClr val="accent1"/>
        </a:fillRef>
        <a:effectRef idx="0">
          <a:scrgbClr r="0" g="0" b="0"/>
        </a:effectRef>
        <a:fontRef idx="minor">
          <a:schemeClr val="lt1"/>
        </a:fontRef>
      </dsp:style>
      <dsp:txBody>
        <a:bodyPr spcFirstLastPara="0" vert="horz" wrap="square" lIns="91439" tIns="91439" rIns="91439" bIns="91439" numCol="1" spcCol="1270" anchor="ctr" anchorCtr="0">
          <a:noAutofit/>
        </a:bodyPr>
        <a:lstStyle/>
        <a:p>
          <a:pPr marL="0" lvl="0" indent="0" algn="ctr" defTabSz="1066800">
            <a:lnSpc>
              <a:spcPct val="90000"/>
            </a:lnSpc>
            <a:spcBef>
              <a:spcPct val="0"/>
            </a:spcBef>
            <a:spcAft>
              <a:spcPct val="35000"/>
            </a:spcAft>
            <a:buNone/>
          </a:pPr>
          <a:r>
            <a:rPr lang="en-IN" sz="2400" kern="1200" dirty="0"/>
            <a:t>Aws Cloud</a:t>
          </a:r>
          <a:endParaRPr lang="en-US" sz="2400" kern="1200" dirty="0"/>
        </a:p>
      </dsp:txBody>
      <dsp:txXfrm>
        <a:off x="6622894" y="2149603"/>
        <a:ext cx="2408337" cy="1445002"/>
      </dsp:txXfrm>
    </dsp:sp>
  </dsp:spTree>
</dsp:drawing>
</file>

<file path=ppt/diagrams/layout1.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parTxLTRAlign" val="l"/>
            <dgm:param type="parTxRTLAlign" val="r"/>
            <dgm:param type="shpTxLTRAlignCh" val="l"/>
            <dgm:param type="shpTxRTLAlignCh" val="r"/>
            <dgm:param type="txAnchorVert" val="mid"/>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parTxLTRAlign" val="l"/>
                <dgm:param type="parTxRTLAlign" val="r"/>
                <dgm:param type="shpTxLTRAlignCh" val="l"/>
                <dgm:param type="shpTxRTLAlignCh" val="r"/>
                <dgm:param type="stBulletLvl" val="0"/>
                <dgm:param type="txAnchorVertCh" val="mid"/>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2">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1">
  <dgm:title val=""/>
  <dgm:desc val=""/>
  <dgm:catLst>
    <dgm:cat type="simple" pri="104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2">
  <dgm:title val=""/>
  <dgm:desc val=""/>
  <dgm:catLst>
    <dgm:cat type="simple" pri="104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BD1048E-8AA9-4D84-9781-D1DBFC13EBD5}" type="datetimeFigureOut">
              <a:rPr lang="en-IN" smtClean="0"/>
              <a:t>17-10-2023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3E91E0-E14E-4C77-925B-680A2946CA52}"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D1048E-8AA9-4D84-9781-D1DBFC13EBD5}" type="datetimeFigureOut">
              <a:rPr lang="en-IN" smtClean="0"/>
              <a:t>17-10-2023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3E91E0-E14E-4C77-925B-680A2946CA52}"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D1048E-8AA9-4D84-9781-D1DBFC13EBD5}" type="datetimeFigureOut">
              <a:rPr lang="en-IN" smtClean="0"/>
              <a:t>17-10-2023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3E91E0-E14E-4C77-925B-680A2946CA52}"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D1048E-8AA9-4D84-9781-D1DBFC13EBD5}" type="datetimeFigureOut">
              <a:rPr lang="en-IN" smtClean="0"/>
              <a:t>17-10-2023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3E91E0-E14E-4C77-925B-680A2946CA52}"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D1048E-8AA9-4D84-9781-D1DBFC13EBD5}" type="datetimeFigureOut">
              <a:rPr lang="en-IN" smtClean="0"/>
              <a:t>17-10-2023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3E91E0-E14E-4C77-925B-680A2946CA52}"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BD1048E-8AA9-4D84-9781-D1DBFC13EBD5}" type="datetimeFigureOut">
              <a:rPr lang="en-IN" smtClean="0"/>
              <a:t>17-10-2023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3E91E0-E14E-4C77-925B-680A2946CA52}"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BD1048E-8AA9-4D84-9781-D1DBFC13EBD5}" type="datetimeFigureOut">
              <a:rPr lang="en-IN" smtClean="0"/>
              <a:t>17-10-2023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3E91E0-E14E-4C77-925B-680A2946CA52}"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D1048E-8AA9-4D84-9781-D1DBFC13EBD5}" type="datetimeFigureOut">
              <a:rPr lang="en-IN" smtClean="0"/>
              <a:t>17-10-2023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3E91E0-E14E-4C77-925B-680A2946CA52}"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D1048E-8AA9-4D84-9781-D1DBFC13EBD5}" type="datetimeFigureOut">
              <a:rPr lang="en-IN" smtClean="0"/>
              <a:t>17-10-2023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3E91E0-E14E-4C77-925B-680A2946CA52}"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D1048E-8AA9-4D84-9781-D1DBFC13EBD5}" type="datetimeFigureOut">
              <a:rPr lang="en-IN" smtClean="0"/>
              <a:t>17-10-2023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3E91E0-E14E-4C77-925B-680A2946CA52}"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D1048E-8AA9-4D84-9781-D1DBFC13EBD5}" type="datetimeFigureOut">
              <a:rPr lang="en-IN" smtClean="0"/>
              <a:t>17-10-2023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3E91E0-E14E-4C77-925B-680A2946CA52}"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D1048E-8AA9-4D84-9781-D1DBFC13EBD5}" type="datetimeFigureOut">
              <a:rPr lang="en-IN" smtClean="0"/>
              <a:t>17-10-2023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3E91E0-E14E-4C77-925B-680A2946CA52}"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D1048E-8AA9-4D84-9781-D1DBFC13EBD5}" type="datetimeFigureOut">
              <a:rPr lang="en-IN" smtClean="0"/>
              <a:t>17-10-2023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73E91E0-E14E-4C77-925B-680A2946CA52}"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BD1048E-8AA9-4D84-9781-D1DBFC13EBD5}" type="datetimeFigureOut">
              <a:rPr lang="en-IN" smtClean="0"/>
              <a:t>17-10-2023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3E91E0-E14E-4C77-925B-680A2946CA52}"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D1048E-8AA9-4D84-9781-D1DBFC13EBD5}" type="datetimeFigureOut">
              <a:rPr lang="en-IN" smtClean="0"/>
              <a:t>17-10-2023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73E91E0-E14E-4C77-925B-680A2946CA52}"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D1048E-8AA9-4D84-9781-D1DBFC13EBD5}" type="datetimeFigureOut">
              <a:rPr lang="en-IN" smtClean="0"/>
              <a:t>17-10-2023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3E91E0-E14E-4C77-925B-680A2946CA52}"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D1048E-8AA9-4D84-9781-D1DBFC13EBD5}" type="datetimeFigureOut">
              <a:rPr lang="en-IN" smtClean="0"/>
              <a:t>17-10-2023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3E91E0-E14E-4C77-925B-680A2946CA52}"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BD1048E-8AA9-4D84-9781-D1DBFC13EBD5}" type="datetimeFigureOut">
              <a:rPr lang="en-IN" smtClean="0"/>
              <a:t>17-10-2023</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73E91E0-E14E-4C77-925B-680A2946CA52}"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panose="020B0603020202020204"/>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70" algn="l" defTabSz="457200" rtl="0" eaLnBrk="1" latinLnBrk="0" hangingPunct="1">
        <a:spcBef>
          <a:spcPct val="20000"/>
        </a:spcBef>
        <a:spcAft>
          <a:spcPts val="600"/>
        </a:spcAft>
        <a:buClr>
          <a:schemeClr val="tx2"/>
        </a:buClr>
        <a:buSzPct val="70000"/>
        <a:buFont typeface="Wingdings 2" panose="05020102010507070707"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90" indent="-269875" algn="l" defTabSz="457200" rtl="0" eaLnBrk="1" latinLnBrk="0" hangingPunct="1">
        <a:spcBef>
          <a:spcPct val="20000"/>
        </a:spcBef>
        <a:spcAft>
          <a:spcPts val="600"/>
        </a:spcAft>
        <a:buClr>
          <a:schemeClr val="tx2"/>
        </a:buClr>
        <a:buSzPct val="70000"/>
        <a:buFont typeface="Wingdings 2" panose="05020102010507070707"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160" indent="-215900" algn="l" defTabSz="457200" rtl="0" eaLnBrk="1" latinLnBrk="0" hangingPunct="1">
        <a:spcBef>
          <a:spcPct val="20000"/>
        </a:spcBef>
        <a:spcAft>
          <a:spcPts val="600"/>
        </a:spcAft>
        <a:buClr>
          <a:schemeClr val="tx2"/>
        </a:buClr>
        <a:buSzPct val="70000"/>
        <a:buFont typeface="Wingdings 2" panose="05020102010507070707"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205" indent="-2159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3860" indent="-2159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855"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57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892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42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7.jpe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hyperlink" Target="https://github.com/orgs/SaiDivyaKrishnaChai/teams" TargetMode="External"/><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4.png"/><Relationship Id="rId7" Type="http://schemas.openxmlformats.org/officeDocument/2006/relationships/diagramColors" Target="../diagrams/colors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69441" y="1233378"/>
            <a:ext cx="5674479" cy="3247182"/>
          </a:xfrm>
        </p:spPr>
        <p:txBody>
          <a:bodyPr>
            <a:normAutofit/>
          </a:bodyPr>
          <a:lstStyle/>
          <a:p>
            <a:pPr algn="just">
              <a:lnSpc>
                <a:spcPct val="90000"/>
              </a:lnSpc>
            </a:pPr>
            <a:r>
              <a:rPr lang="en-US" dirty="0"/>
              <a:t>FORECASTING THE VALUE OF PRE-OWNED VEHICLES</a:t>
            </a:r>
            <a:endParaRPr lang="en-IN" dirty="0"/>
          </a:p>
        </p:txBody>
      </p:sp>
      <p:pic>
        <p:nvPicPr>
          <p:cNvPr id="15" name="Picture 14"/>
          <p:cNvPicPr>
            <a:picLocks noGrp="1" noRot="1" noChangeAspect="1" noMove="1" noResize="1" noEditPoints="1" noAdjustHandles="1" noChangeArrowheads="1" noChangeShapeType="1" noCrop="1"/>
          </p:cNvPicPr>
          <p:nvPr/>
        </p:nvPicPr>
        <p:blipFill rotWithShape="1">
          <a:blip r:embed="rId3">
            <a:extLst>
              <a:ext uri="{28A0092B-C50C-407E-A947-70E740481C1C}">
                <a14:useLocalDpi xmlns:a14="http://schemas.microsoft.com/office/drawing/2010/main" val="0"/>
              </a:ext>
            </a:extLst>
          </a:blip>
          <a:srcRect t="964" r="2807" b="1446"/>
          <a:stretch>
            <a:fillRect/>
          </a:stretch>
        </p:blipFill>
        <p:spPr>
          <a:xfrm>
            <a:off x="-10649" y="1"/>
            <a:ext cx="4690532" cy="6858000"/>
          </a:xfrm>
          <a:prstGeom prst="rect">
            <a:avLst/>
          </a:prstGeom>
        </p:spPr>
      </p:pic>
      <p:pic>
        <p:nvPicPr>
          <p:cNvPr id="6" name="Picture 5" descr="Large car car park from above"/>
          <p:cNvPicPr>
            <a:picLocks noChangeAspect="1"/>
          </p:cNvPicPr>
          <p:nvPr/>
        </p:nvPicPr>
        <p:blipFill rotWithShape="1">
          <a:blip r:embed="rId4"/>
          <a:srcRect l="12397" r="43274"/>
          <a:stretch>
            <a:fillRect/>
          </a:stretch>
        </p:blipFill>
        <p:spPr>
          <a:xfrm>
            <a:off x="20" y="10"/>
            <a:ext cx="4571629" cy="68579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Methodology</a:t>
            </a:r>
          </a:p>
        </p:txBody>
      </p:sp>
      <p:pic>
        <p:nvPicPr>
          <p:cNvPr id="4" name="Content Placeholder 3" descr="crisp"/>
          <p:cNvPicPr>
            <a:picLocks noGrp="1" noChangeAspect="1"/>
          </p:cNvPicPr>
          <p:nvPr>
            <p:ph idx="1"/>
          </p:nvPr>
        </p:nvPicPr>
        <p:blipFill>
          <a:blip r:embed="rId2"/>
          <a:stretch>
            <a:fillRect/>
          </a:stretch>
        </p:blipFill>
        <p:spPr>
          <a:xfrm>
            <a:off x="4156710" y="1732280"/>
            <a:ext cx="3866515" cy="40589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fillRect/>
          </a:stretch>
        </a:blipFill>
        <a:effectLst/>
      </p:bgPr>
    </p:bg>
    <p:spTree>
      <p:nvGrpSpPr>
        <p:cNvPr id="1" name=""/>
        <p:cNvGrpSpPr/>
        <p:nvPr/>
      </p:nvGrpSpPr>
      <p:grpSpPr>
        <a:xfrm>
          <a:off x="0" y="0"/>
          <a:ext cx="0" cy="0"/>
          <a:chOff x="0" y="0"/>
          <a:chExt cx="0" cy="0"/>
        </a:xfrm>
      </p:grpSpPr>
      <p:sp>
        <p:nvSpPr>
          <p:cNvPr id="13" name="Rectangle 12"/>
          <p:cNvSpPr>
            <a:spLocks noGrp="1" noRot="1" noChangeAspect="1" noMove="1" noResize="1" noEditPoints="1" noAdjustHandles="1" noChangeArrowheads="1" noChangeShapeType="1" noTextEdit="1"/>
          </p:cNvSpPr>
          <p:nvPr/>
        </p:nvSpPr>
        <p:spPr bwMode="ltGray">
          <a:xfrm>
            <a:off x="321564" y="320040"/>
            <a:ext cx="11548872" cy="6217920"/>
          </a:xfrm>
          <a:prstGeom prst="rect">
            <a:avLst/>
          </a:prstGeom>
          <a:solidFill>
            <a:schemeClr val="bg1">
              <a:lumMod val="75000"/>
              <a:lumOff val="2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377625" y="963507"/>
            <a:ext cx="6849344" cy="4995027"/>
          </a:xfrm>
        </p:spPr>
        <p:txBody>
          <a:bodyPr vert="horz" lIns="91440" tIns="45720" rIns="91440" bIns="45720" rtlCol="0" anchor="ctr">
            <a:normAutofit/>
          </a:bodyPr>
          <a:lstStyle/>
          <a:p>
            <a:pPr algn="l"/>
            <a:r>
              <a:rPr lang="en-US" sz="5200" b="1" dirty="0"/>
              <a:t>THANK YOU</a:t>
            </a:r>
          </a:p>
        </p:txBody>
      </p:sp>
      <p:cxnSp>
        <p:nvCxnSpPr>
          <p:cNvPr id="14" name="Straight Connector 13"/>
          <p:cNvCxnSpPr>
            <a:cxnSpLocks noGrp="1" noRot="1" noChangeAspect="1" noMove="1" noResize="1" noEditPoints="1" noAdjustHandles="1" noChangeArrowheads="1" noChangeShapeType="1"/>
          </p:cNvCxnSpPr>
          <p:nvPr/>
        </p:nvCxnSpPr>
        <p:spPr>
          <a:xfrm>
            <a:off x="4055891" y="2057399"/>
            <a:ext cx="0" cy="27432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46160" y="609600"/>
            <a:ext cx="5978072" cy="970450"/>
          </a:xfrm>
        </p:spPr>
        <p:txBody>
          <a:bodyPr>
            <a:normAutofit fontScale="90000"/>
          </a:bodyPr>
          <a:lstStyle/>
          <a:p>
            <a:r>
              <a:rPr lang="en-US" b="1" dirty="0"/>
              <a:t>INTRODUCING OUR TEAM</a:t>
            </a:r>
            <a:endParaRPr lang="en-IN" b="1" dirty="0"/>
          </a:p>
        </p:txBody>
      </p:sp>
      <p:pic>
        <p:nvPicPr>
          <p:cNvPr id="5" name="Picture 4" descr="Close up image of hands applauding"/>
          <p:cNvPicPr>
            <a:picLocks noChangeAspect="1"/>
          </p:cNvPicPr>
          <p:nvPr/>
        </p:nvPicPr>
        <p:blipFill rotWithShape="1">
          <a:blip r:embed="rId3"/>
          <a:srcRect l="34442" r="21061" b="-2"/>
          <a:stretch>
            <a:fillRect/>
          </a:stretch>
        </p:blipFill>
        <p:spPr>
          <a:xfrm>
            <a:off x="-10649" y="1"/>
            <a:ext cx="4571649" cy="6858000"/>
          </a:xfrm>
          <a:prstGeom prst="rect">
            <a:avLst/>
          </a:prstGeom>
        </p:spPr>
      </p:pic>
      <p:graphicFrame>
        <p:nvGraphicFramePr>
          <p:cNvPr id="11" name="Content Placeholder 2"/>
          <p:cNvGraphicFramePr>
            <a:graphicFrameLocks noGrp="1"/>
          </p:cNvGraphicFramePr>
          <p:nvPr>
            <p:ph idx="1"/>
            <p:extLst>
              <p:ext uri="{D42A27DB-BD31-4B8C-83A1-F6EECF244321}">
                <p14:modId xmlns:p14="http://schemas.microsoft.com/office/powerpoint/2010/main" val="3618287608"/>
              </p:ext>
            </p:extLst>
          </p:nvPr>
        </p:nvGraphicFramePr>
        <p:xfrm>
          <a:off x="5146160" y="1828801"/>
          <a:ext cx="5978072" cy="386604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2" name="Picture 11"/>
          <p:cNvPicPr>
            <a:picLocks noGrp="1" noRot="1" noChangeAspect="1" noMove="1" noResize="1" noEditPoints="1" noAdjustHandles="1" noChangeArrowheads="1" noChangeShapeType="1" noCrop="1"/>
          </p:cNvPicPr>
          <p:nvPr/>
        </p:nvPicPr>
        <p:blipFill rotWithShape="1">
          <a:blip r:embed="rId9">
            <a:extLst>
              <a:ext uri="{28A0092B-C50C-407E-A947-70E740481C1C}">
                <a14:useLocalDpi xmlns:a14="http://schemas.microsoft.com/office/drawing/2010/main" val="0"/>
              </a:ext>
            </a:extLst>
          </a:blip>
          <a:srcRect t="964" r="2807" b="1446"/>
          <a:stretch>
            <a:fillRect/>
          </a:stretch>
        </p:blipFill>
        <p:spPr>
          <a:xfrm>
            <a:off x="-10649" y="1"/>
            <a:ext cx="4690532" cy="6858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970450"/>
          </a:xfrm>
        </p:spPr>
        <p:txBody>
          <a:bodyPr>
            <a:normAutofit/>
          </a:bodyPr>
          <a:lstStyle/>
          <a:p>
            <a:r>
              <a:rPr lang="en-US" b="1" dirty="0"/>
              <a:t>THE PROBLEM</a:t>
            </a:r>
            <a:endParaRPr lang="en-IN" b="1" dirty="0"/>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3439251490"/>
              </p:ext>
            </p:extLst>
          </p:nvPr>
        </p:nvGraphicFramePr>
        <p:xfrm>
          <a:off x="914400" y="1731963"/>
          <a:ext cx="10353675" cy="40592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DA7EE78E-CF78-1A7F-E735-BC864AE3CBEF}"/>
              </a:ext>
            </a:extLst>
          </p:cNvPr>
          <p:cNvSpPr txBox="1"/>
          <p:nvPr/>
        </p:nvSpPr>
        <p:spPr>
          <a:xfrm>
            <a:off x="1747520" y="5606534"/>
            <a:ext cx="8310880" cy="369332"/>
          </a:xfrm>
          <a:prstGeom prst="rect">
            <a:avLst/>
          </a:prstGeom>
          <a:noFill/>
        </p:spPr>
        <p:txBody>
          <a:bodyPr wrap="square" rtlCol="0">
            <a:spAutoFit/>
          </a:bodyPr>
          <a:lstStyle/>
          <a:p>
            <a:r>
              <a:rPr lang="en-IN" dirty="0"/>
              <a:t>GitHub link :  </a:t>
            </a:r>
            <a:r>
              <a:rPr lang="en-IN" dirty="0">
                <a:hlinkClick r:id="rId8"/>
              </a:rPr>
              <a:t>https://github.com/orgs/SaiDivyaKrishnaChai/teams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970450"/>
          </a:xfrm>
        </p:spPr>
        <p:txBody>
          <a:bodyPr>
            <a:normAutofit/>
          </a:bodyPr>
          <a:lstStyle/>
          <a:p>
            <a:r>
              <a:rPr lang="en-US" dirty="0"/>
              <a:t>BUSSINESS GOAL</a:t>
            </a:r>
            <a:endParaRPr lang="en-IN" dirty="0"/>
          </a:p>
        </p:txBody>
      </p:sp>
      <p:pic>
        <p:nvPicPr>
          <p:cNvPr id="14" name="Picture 13"/>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5" name="Picture 4" descr="Toy cars lined up in a row on floor"/>
          <p:cNvPicPr>
            <a:picLocks noChangeAspect="1"/>
          </p:cNvPicPr>
          <p:nvPr/>
        </p:nvPicPr>
        <p:blipFill rotWithShape="1">
          <a:blip r:embed="rId4"/>
          <a:srcRect l="10001" r="7017" b="-1"/>
          <a:stretch>
            <a:fillRect/>
          </a:stretch>
        </p:blipFill>
        <p:spPr>
          <a:xfrm>
            <a:off x="1046760" y="2129667"/>
            <a:ext cx="4065464" cy="3258006"/>
          </a:xfrm>
          <a:prstGeom prst="rect">
            <a:avLst/>
          </a:prstGeom>
        </p:spPr>
      </p:pic>
      <p:sp>
        <p:nvSpPr>
          <p:cNvPr id="3" name="Content Placeholder 2"/>
          <p:cNvSpPr>
            <a:spLocks noGrp="1"/>
          </p:cNvSpPr>
          <p:nvPr>
            <p:ph idx="1"/>
          </p:nvPr>
        </p:nvSpPr>
        <p:spPr>
          <a:xfrm>
            <a:off x="5722862" y="1732449"/>
            <a:ext cx="5546272" cy="4058751"/>
          </a:xfrm>
        </p:spPr>
        <p:txBody>
          <a:bodyPr anchor="ctr">
            <a:normAutofit/>
          </a:bodyPr>
          <a:lstStyle/>
          <a:p>
            <a:pPr algn="just">
              <a:buClr>
                <a:srgbClr val="CCCA38"/>
              </a:buClr>
            </a:pPr>
            <a:r>
              <a:rPr lang="en-US" dirty="0"/>
              <a:t>We have to use the provided independent variables to model the cost of cars. The management will use it to comprehend the precise relationship between price variation and independent variables. In order to maintain a set pricing, they can adjust the car's design, the company's marketing plan, etc. The tool will also help management better understand how prices change in a new market.</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970450"/>
          </a:xfrm>
        </p:spPr>
        <p:txBody>
          <a:bodyPr>
            <a:normAutofit/>
          </a:bodyPr>
          <a:lstStyle/>
          <a:p>
            <a:r>
              <a:rPr lang="en-US" b="1" dirty="0"/>
              <a:t>INTRODUCTION</a:t>
            </a:r>
            <a:endParaRPr lang="en-IN" b="1" dirty="0"/>
          </a:p>
        </p:txBody>
      </p:sp>
      <p:pic>
        <p:nvPicPr>
          <p:cNvPr id="10" name="Picture 9"/>
          <p:cNvPicPr preferRelativeResize="0">
            <a:picLocks noGrp="1" noRot="1" noChangeAspect="1" noMove="1" noResize="1" noEditPoints="1" noAdjustHandles="1" noChangeArrowheads="1" noChangeShapeType="1" noCrop="1"/>
          </p:cNvPicPr>
          <p:nvPr/>
        </p:nvPicPr>
        <p:blipFill rotWithShape="1">
          <a:blip r:embed="rId3">
            <a:extLst>
              <a:ext uri="{28A0092B-C50C-407E-A947-70E740481C1C}">
                <a14:useLocalDpi xmlns:a14="http://schemas.microsoft.com/office/drawing/2010/main" val="0"/>
              </a:ext>
            </a:extLst>
          </a:blip>
          <a:srcRect l="798" t="2669" r="616"/>
          <a:stretch>
            <a:fillRect/>
          </a:stretch>
        </p:blipFill>
        <p:spPr>
          <a:xfrm>
            <a:off x="-1" y="1731964"/>
            <a:ext cx="12192001" cy="5126036"/>
          </a:xfrm>
          <a:prstGeom prst="rect">
            <a:avLst/>
          </a:prstGeom>
          <a:effectLst>
            <a:innerShdw blurRad="63500" dist="50800" dir="16200000">
              <a:prstClr val="black">
                <a:alpha val="50000"/>
              </a:prstClr>
            </a:innerShdw>
          </a:effectLst>
        </p:spPr>
      </p:pic>
      <p:graphicFrame>
        <p:nvGraphicFramePr>
          <p:cNvPr id="5" name="Content Placeholder 2"/>
          <p:cNvGraphicFramePr>
            <a:graphicFrameLocks noGrp="1"/>
          </p:cNvGraphicFramePr>
          <p:nvPr>
            <p:ph idx="1"/>
          </p:nvPr>
        </p:nvGraphicFramePr>
        <p:xfrm>
          <a:off x="914400" y="1892830"/>
          <a:ext cx="10871200" cy="449781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970450"/>
          </a:xfrm>
        </p:spPr>
        <p:txBody>
          <a:bodyPr>
            <a:normAutofit/>
          </a:bodyPr>
          <a:lstStyle/>
          <a:p>
            <a:r>
              <a:rPr lang="en-US" b="1" dirty="0"/>
              <a:t>INTRODUCTION CONTINUED…</a:t>
            </a:r>
            <a:endParaRPr lang="en-IN" b="1" dirty="0"/>
          </a:p>
        </p:txBody>
      </p:sp>
      <p:graphicFrame>
        <p:nvGraphicFramePr>
          <p:cNvPr id="5" name="Content Placeholder 2"/>
          <p:cNvGraphicFramePr>
            <a:graphicFrameLocks noGrp="1"/>
          </p:cNvGraphicFramePr>
          <p:nvPr>
            <p:ph idx="1"/>
          </p:nvPr>
        </p:nvGraphicFramePr>
        <p:xfrm>
          <a:off x="914400" y="1731963"/>
          <a:ext cx="10728960" cy="4516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TECHNOLOGIES</a:t>
            </a:r>
            <a:endParaRPr lang="en-IN" b="1" dirty="0"/>
          </a:p>
        </p:txBody>
      </p:sp>
      <p:graphicFrame>
        <p:nvGraphicFramePr>
          <p:cNvPr id="6" name="Content Placeholder 2"/>
          <p:cNvGraphicFramePr>
            <a:graphicFrameLocks noGrp="1"/>
          </p:cNvGraphicFramePr>
          <p:nvPr>
            <p:ph idx="1"/>
          </p:nvPr>
        </p:nvGraphicFramePr>
        <p:xfrm>
          <a:off x="913795" y="2270929"/>
          <a:ext cx="10353762" cy="40587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flipH="1">
            <a:off x="924441" y="1780878"/>
            <a:ext cx="9428598" cy="738664"/>
          </a:xfrm>
          <a:prstGeom prst="rect">
            <a:avLst/>
          </a:prstGeom>
          <a:noFill/>
        </p:spPr>
        <p:txBody>
          <a:bodyPr wrap="square" rtlCol="0">
            <a:spAutoFit/>
          </a:bodyPr>
          <a:lstStyle/>
          <a:p>
            <a:r>
              <a:rPr lang="en-US" sz="2400" dirty="0"/>
              <a:t>These are the technologies we are planning to use to achieve the goal.</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Puzzle"/>
          <p:cNvPicPr>
            <a:picLocks noChangeAspect="1"/>
          </p:cNvPicPr>
          <p:nvPr/>
        </p:nvPicPr>
        <p:blipFill rotWithShape="1">
          <a:blip r:embed="rId2">
            <a:alphaModFix amt="25000"/>
          </a:blip>
          <a:srcRect t="3806" b="11924"/>
          <a:stretch>
            <a:fillRect/>
          </a:stretch>
        </p:blipFill>
        <p:spPr>
          <a:xfrm>
            <a:off x="20" y="10"/>
            <a:ext cx="12191980" cy="6857990"/>
          </a:xfrm>
          <a:prstGeom prst="rect">
            <a:avLst/>
          </a:prstGeom>
        </p:spPr>
      </p:pic>
      <p:sp>
        <p:nvSpPr>
          <p:cNvPr id="2" name="Title 1"/>
          <p:cNvSpPr>
            <a:spLocks noGrp="1"/>
          </p:cNvSpPr>
          <p:nvPr>
            <p:ph type="title"/>
          </p:nvPr>
        </p:nvSpPr>
        <p:spPr>
          <a:xfrm>
            <a:off x="913795" y="609600"/>
            <a:ext cx="10353762" cy="970450"/>
          </a:xfrm>
        </p:spPr>
        <p:txBody>
          <a:bodyPr>
            <a:normAutofit/>
          </a:bodyPr>
          <a:lstStyle/>
          <a:p>
            <a:r>
              <a:rPr lang="en-US" b="1" dirty="0"/>
              <a:t>SOLUTION</a:t>
            </a:r>
            <a:endParaRPr lang="en-IN" b="1" dirty="0"/>
          </a:p>
        </p:txBody>
      </p:sp>
      <p:sp>
        <p:nvSpPr>
          <p:cNvPr id="3" name="Content Placeholder 2"/>
          <p:cNvSpPr>
            <a:spLocks noGrp="1"/>
          </p:cNvSpPr>
          <p:nvPr>
            <p:ph idx="1"/>
          </p:nvPr>
        </p:nvSpPr>
        <p:spPr>
          <a:xfrm>
            <a:off x="913795" y="1732449"/>
            <a:ext cx="10353762" cy="4058751"/>
          </a:xfrm>
        </p:spPr>
        <p:txBody>
          <a:bodyPr anchor="ctr">
            <a:normAutofit/>
          </a:bodyPr>
          <a:lstStyle/>
          <a:p>
            <a:r>
              <a:rPr lang="en-IN"/>
              <a:t>In this Project, we are going to predict the Price of Used Cars using various features like Present_Price, Selling_Price, Kms_Driven, Fuel_Type, Year etc. The data used in this project was downloaded from Kaggle</a:t>
            </a:r>
            <a:r>
              <a:rPr lang="en-US" altLang="en-IN"/>
              <a:t>.So as we try diferent Regression Alorithms and found that "GBT Regressor Model"* is giving better accuracy compare to other.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descr="Graph on document with pen"/>
          <p:cNvPicPr>
            <a:picLocks noChangeAspect="1"/>
          </p:cNvPicPr>
          <p:nvPr/>
        </p:nvPicPr>
        <p:blipFill rotWithShape="1">
          <a:blip r:embed="rId2">
            <a:alphaModFix amt="25000"/>
          </a:blip>
          <a:srcRect t="1510" b="14220"/>
          <a:stretch>
            <a:fillRect/>
          </a:stretch>
        </p:blipFill>
        <p:spPr>
          <a:xfrm>
            <a:off x="20" y="10"/>
            <a:ext cx="12191980" cy="6857990"/>
          </a:xfrm>
          <a:prstGeom prst="rect">
            <a:avLst/>
          </a:prstGeom>
        </p:spPr>
      </p:pic>
      <p:sp>
        <p:nvSpPr>
          <p:cNvPr id="2" name="Title 1"/>
          <p:cNvSpPr>
            <a:spLocks noGrp="1"/>
          </p:cNvSpPr>
          <p:nvPr>
            <p:ph type="title"/>
          </p:nvPr>
        </p:nvSpPr>
        <p:spPr>
          <a:xfrm>
            <a:off x="913795" y="609600"/>
            <a:ext cx="10353762" cy="970450"/>
          </a:xfrm>
        </p:spPr>
        <p:txBody>
          <a:bodyPr>
            <a:normAutofit/>
          </a:bodyPr>
          <a:lstStyle/>
          <a:p>
            <a:r>
              <a:rPr lang="en-US" b="1" dirty="0"/>
              <a:t>SUMMARY</a:t>
            </a:r>
            <a:endParaRPr lang="en-IN" b="1" dirty="0"/>
          </a:p>
        </p:txBody>
      </p:sp>
      <p:sp>
        <p:nvSpPr>
          <p:cNvPr id="3" name="Content Placeholder 2"/>
          <p:cNvSpPr>
            <a:spLocks noGrp="1"/>
          </p:cNvSpPr>
          <p:nvPr>
            <p:ph idx="1"/>
          </p:nvPr>
        </p:nvSpPr>
        <p:spPr>
          <a:xfrm>
            <a:off x="913795" y="1732449"/>
            <a:ext cx="10353762" cy="4058751"/>
          </a:xfrm>
        </p:spPr>
        <p:txBody>
          <a:bodyPr anchor="ctr">
            <a:normAutofit/>
          </a:bodyPr>
          <a:lstStyle/>
          <a:p>
            <a:pPr marL="36830" indent="0" algn="just">
              <a:buNone/>
            </a:pPr>
            <a:r>
              <a:rPr lang="en-US" dirty="0"/>
              <a:t>This Project is aimed to  develop a model to predict the prices of used cars. The results of the model helps to determine the important factors while predicting the prices of the used cars. Using the dataset available in the Kaggle, will develop  a data analysis model to achieve the accuracy. The importance of the features are determined using feature extraction done by a data analysis model. Some of the important features that does help in deciding the prices are YEAR, Engine Size, MPG and Mileage.</a:t>
            </a: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6</TotalTime>
  <Words>627</Words>
  <Application>Microsoft Office PowerPoint</Application>
  <PresentationFormat>Widescreen</PresentationFormat>
  <Paragraphs>33</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Calisto MT</vt:lpstr>
      <vt:lpstr>Wingdings 2</vt:lpstr>
      <vt:lpstr>Slate</vt:lpstr>
      <vt:lpstr>FORECASTING THE VALUE OF PRE-OWNED VEHICLES</vt:lpstr>
      <vt:lpstr>INTRODUCING OUR TEAM</vt:lpstr>
      <vt:lpstr>THE PROBLEM</vt:lpstr>
      <vt:lpstr>BUSSINESS GOAL</vt:lpstr>
      <vt:lpstr>INTRODUCTION</vt:lpstr>
      <vt:lpstr>INTRODUCTION CONTINUED…</vt:lpstr>
      <vt:lpstr>TECHNOLOGIES</vt:lpstr>
      <vt:lpstr>SOLUTION</vt:lpstr>
      <vt:lpstr>SUMMARY</vt:lpstr>
      <vt:lpstr>Methodology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Forecasting the Value of Pre-Owned Vehicles</dc:title>
  <dc:creator>Krishna V</dc:creator>
  <cp:lastModifiedBy>Krishna V</cp:lastModifiedBy>
  <cp:revision>26</cp:revision>
  <dcterms:created xsi:type="dcterms:W3CDTF">2023-10-15T15:39:00Z</dcterms:created>
  <dcterms:modified xsi:type="dcterms:W3CDTF">2023-10-18T03:39:59Z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71221B8969D74DFCBD57E27855D1F626</vt:lpwstr>
  </property>
  <property fmtid="{D5CDD505-2E9C-101B-9397-08002B2CF9AE}" pid="3" name="KSOProductBuildVer">
    <vt:lpwstr>1033-11.2.0.11225</vt:lpwstr>
  </property>
</Properties>
</file>