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0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0215" y="1676400"/>
            <a:ext cx="2819400" cy="2819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0615" y="0"/>
            <a:ext cx="1600200" cy="1600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00215" y="5870447"/>
            <a:ext cx="990600" cy="98755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667000"/>
            <a:ext cx="4187952" cy="41910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368034" y="1589658"/>
            <a:ext cx="2369820" cy="553720"/>
          </a:xfrm>
          <a:custGeom>
            <a:avLst/>
            <a:gdLst/>
            <a:ahLst/>
            <a:cxnLst/>
            <a:rect l="l" t="t" r="r" b="b"/>
            <a:pathLst>
              <a:path w="2369820" h="553719">
                <a:moveTo>
                  <a:pt x="2324989" y="0"/>
                </a:moveTo>
                <a:lnTo>
                  <a:pt x="2097023" y="75437"/>
                </a:lnTo>
                <a:lnTo>
                  <a:pt x="1867154" y="144525"/>
                </a:lnTo>
                <a:lnTo>
                  <a:pt x="1791208" y="165735"/>
                </a:lnTo>
                <a:lnTo>
                  <a:pt x="1636902" y="207010"/>
                </a:lnTo>
                <a:lnTo>
                  <a:pt x="1484375" y="245363"/>
                </a:lnTo>
                <a:lnTo>
                  <a:pt x="1408557" y="263525"/>
                </a:lnTo>
                <a:lnTo>
                  <a:pt x="1181608" y="314325"/>
                </a:lnTo>
                <a:lnTo>
                  <a:pt x="958468" y="359537"/>
                </a:lnTo>
                <a:lnTo>
                  <a:pt x="812418" y="386841"/>
                </a:lnTo>
                <a:lnTo>
                  <a:pt x="597535" y="424052"/>
                </a:lnTo>
                <a:lnTo>
                  <a:pt x="322834" y="466089"/>
                </a:lnTo>
                <a:lnTo>
                  <a:pt x="125856" y="492760"/>
                </a:lnTo>
                <a:lnTo>
                  <a:pt x="0" y="508126"/>
                </a:lnTo>
                <a:lnTo>
                  <a:pt x="6992" y="519175"/>
                </a:lnTo>
                <a:lnTo>
                  <a:pt x="21074" y="541274"/>
                </a:lnTo>
                <a:lnTo>
                  <a:pt x="28066" y="552323"/>
                </a:lnTo>
                <a:lnTo>
                  <a:pt x="58029" y="553104"/>
                </a:lnTo>
                <a:lnTo>
                  <a:pt x="85715" y="553296"/>
                </a:lnTo>
                <a:lnTo>
                  <a:pt x="118390" y="553104"/>
                </a:lnTo>
                <a:lnTo>
                  <a:pt x="153486" y="552478"/>
                </a:lnTo>
                <a:lnTo>
                  <a:pt x="230506" y="549978"/>
                </a:lnTo>
                <a:lnTo>
                  <a:pt x="361471" y="543314"/>
                </a:lnTo>
                <a:lnTo>
                  <a:pt x="613631" y="525342"/>
                </a:lnTo>
                <a:lnTo>
                  <a:pt x="1014907" y="488627"/>
                </a:lnTo>
                <a:lnTo>
                  <a:pt x="1558574" y="428485"/>
                </a:lnTo>
                <a:lnTo>
                  <a:pt x="1956169" y="377497"/>
                </a:lnTo>
                <a:lnTo>
                  <a:pt x="2203727" y="341684"/>
                </a:lnTo>
                <a:lnTo>
                  <a:pt x="2331142" y="321256"/>
                </a:lnTo>
                <a:lnTo>
                  <a:pt x="2369439" y="314705"/>
                </a:lnTo>
                <a:lnTo>
                  <a:pt x="2362448" y="263525"/>
                </a:lnTo>
                <a:lnTo>
                  <a:pt x="2357062" y="224796"/>
                </a:lnTo>
                <a:lnTo>
                  <a:pt x="2353052" y="196683"/>
                </a:lnTo>
                <a:lnTo>
                  <a:pt x="2349915" y="175308"/>
                </a:lnTo>
                <a:lnTo>
                  <a:pt x="2344512" y="139305"/>
                </a:lnTo>
                <a:lnTo>
                  <a:pt x="2341375" y="117942"/>
                </a:lnTo>
                <a:lnTo>
                  <a:pt x="2337365" y="89848"/>
                </a:lnTo>
                <a:lnTo>
                  <a:pt x="2332049" y="51657"/>
                </a:lnTo>
                <a:lnTo>
                  <a:pt x="2324989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84631" y="1856232"/>
            <a:ext cx="8174990" cy="4535805"/>
          </a:xfrm>
          <a:custGeom>
            <a:avLst/>
            <a:gdLst/>
            <a:ahLst/>
            <a:cxnLst/>
            <a:rect l="l" t="t" r="r" b="b"/>
            <a:pathLst>
              <a:path w="8174990" h="4535805">
                <a:moveTo>
                  <a:pt x="0" y="0"/>
                </a:moveTo>
                <a:lnTo>
                  <a:pt x="0" y="4535424"/>
                </a:lnTo>
                <a:lnTo>
                  <a:pt x="8174736" y="4535424"/>
                </a:lnTo>
                <a:lnTo>
                  <a:pt x="8174736" y="286766"/>
                </a:lnTo>
                <a:lnTo>
                  <a:pt x="3853306" y="286766"/>
                </a:lnTo>
                <a:lnTo>
                  <a:pt x="3527044" y="280162"/>
                </a:lnTo>
                <a:lnTo>
                  <a:pt x="3210560" y="270256"/>
                </a:lnTo>
                <a:lnTo>
                  <a:pt x="2607310" y="243967"/>
                </a:lnTo>
                <a:lnTo>
                  <a:pt x="2050288" y="210947"/>
                </a:lnTo>
                <a:lnTo>
                  <a:pt x="1545970" y="171450"/>
                </a:lnTo>
                <a:lnTo>
                  <a:pt x="418630" y="56007"/>
                </a:lnTo>
                <a:lnTo>
                  <a:pt x="0" y="0"/>
                </a:lnTo>
                <a:close/>
              </a:path>
              <a:path w="8174990" h="4535805">
                <a:moveTo>
                  <a:pt x="8174736" y="0"/>
                </a:moveTo>
                <a:lnTo>
                  <a:pt x="7802245" y="56007"/>
                </a:lnTo>
                <a:lnTo>
                  <a:pt x="7433056" y="105537"/>
                </a:lnTo>
                <a:lnTo>
                  <a:pt x="6691376" y="187833"/>
                </a:lnTo>
                <a:lnTo>
                  <a:pt x="6322187" y="217551"/>
                </a:lnTo>
                <a:lnTo>
                  <a:pt x="5590413" y="260350"/>
                </a:lnTo>
                <a:lnTo>
                  <a:pt x="4878451" y="283464"/>
                </a:lnTo>
                <a:lnTo>
                  <a:pt x="4529074" y="286766"/>
                </a:lnTo>
                <a:lnTo>
                  <a:pt x="8174736" y="286766"/>
                </a:lnTo>
                <a:lnTo>
                  <a:pt x="8174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642350" y="0"/>
                </a:lnTo>
                <a:lnTo>
                  <a:pt x="8642350" y="514350"/>
                </a:lnTo>
                <a:lnTo>
                  <a:pt x="8642350" y="6356350"/>
                </a:lnTo>
                <a:lnTo>
                  <a:pt x="514350" y="6356350"/>
                </a:lnTo>
                <a:lnTo>
                  <a:pt x="514350" y="514350"/>
                </a:lnTo>
                <a:lnTo>
                  <a:pt x="8642350" y="514350"/>
                </a:lnTo>
                <a:lnTo>
                  <a:pt x="8642350" y="0"/>
                </a:lnTo>
                <a:lnTo>
                  <a:pt x="0" y="0"/>
                </a:lnTo>
                <a:lnTo>
                  <a:pt x="0" y="514350"/>
                </a:lnTo>
                <a:lnTo>
                  <a:pt x="0" y="635635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356350"/>
                </a:lnTo>
                <a:lnTo>
                  <a:pt x="9144000" y="5143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2295" y="0"/>
            <a:ext cx="766381" cy="1162558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7744968" y="0"/>
            <a:ext cx="685800" cy="1100455"/>
          </a:xfrm>
          <a:custGeom>
            <a:avLst/>
            <a:gdLst/>
            <a:ahLst/>
            <a:cxnLst/>
            <a:rect l="l" t="t" r="r" b="b"/>
            <a:pathLst>
              <a:path w="685800" h="1100455">
                <a:moveTo>
                  <a:pt x="685800" y="472440"/>
                </a:moveTo>
                <a:lnTo>
                  <a:pt x="0" y="472440"/>
                </a:lnTo>
                <a:lnTo>
                  <a:pt x="0" y="1100328"/>
                </a:lnTo>
                <a:lnTo>
                  <a:pt x="685800" y="1100328"/>
                </a:lnTo>
                <a:lnTo>
                  <a:pt x="685800" y="472440"/>
                </a:lnTo>
                <a:close/>
              </a:path>
              <a:path w="685800" h="1100455">
                <a:moveTo>
                  <a:pt x="685800" y="0"/>
                </a:moveTo>
                <a:lnTo>
                  <a:pt x="0" y="0"/>
                </a:lnTo>
                <a:lnTo>
                  <a:pt x="0" y="2540"/>
                </a:lnTo>
                <a:lnTo>
                  <a:pt x="685800" y="254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0" y="2539"/>
            <a:ext cx="9144000" cy="6855459"/>
          </a:xfrm>
          <a:custGeom>
            <a:avLst/>
            <a:gdLst/>
            <a:ahLst/>
            <a:cxnLst/>
            <a:rect l="l" t="t" r="r" b="b"/>
            <a:pathLst>
              <a:path w="9144000" h="6855459">
                <a:moveTo>
                  <a:pt x="9144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79210"/>
                </a:lnTo>
                <a:lnTo>
                  <a:pt x="0" y="6855460"/>
                </a:lnTo>
                <a:lnTo>
                  <a:pt x="9144000" y="6855460"/>
                </a:lnTo>
                <a:lnTo>
                  <a:pt x="9144000" y="6379311"/>
                </a:lnTo>
                <a:lnTo>
                  <a:pt x="9144000" y="470293"/>
                </a:lnTo>
                <a:lnTo>
                  <a:pt x="8781923" y="470281"/>
                </a:lnTo>
                <a:lnTo>
                  <a:pt x="8781923" y="6379210"/>
                </a:lnTo>
                <a:lnTo>
                  <a:pt x="357276" y="6379210"/>
                </a:lnTo>
                <a:lnTo>
                  <a:pt x="357276" y="469900"/>
                </a:lnTo>
                <a:lnTo>
                  <a:pt x="9144000" y="469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9616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0615" y="0"/>
            <a:ext cx="1600200" cy="1600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0215" y="1676400"/>
            <a:ext cx="2819400" cy="2819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00215" y="5870447"/>
            <a:ext cx="990600" cy="98755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667000"/>
            <a:ext cx="4187952" cy="4191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90" y="1061669"/>
            <a:ext cx="5118480" cy="625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190" y="3156280"/>
            <a:ext cx="3686175" cy="2328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ikhitha-05/Blood-bank-management-system/tree/main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3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472440"/>
                  </a:moveTo>
                  <a:lnTo>
                    <a:pt x="0" y="472440"/>
                  </a:lnTo>
                  <a:lnTo>
                    <a:pt x="0" y="1100328"/>
                  </a:lnTo>
                  <a:lnTo>
                    <a:pt x="685800" y="1100328"/>
                  </a:lnTo>
                  <a:lnTo>
                    <a:pt x="685800" y="472440"/>
                  </a:lnTo>
                  <a:close/>
                </a:path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85800" y="254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873" cy="45829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56888"/>
              <a:ext cx="9144000" cy="28011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2539"/>
              <a:ext cx="9144000" cy="6855459"/>
            </a:xfrm>
            <a:custGeom>
              <a:avLst/>
              <a:gdLst/>
              <a:ahLst/>
              <a:cxnLst/>
              <a:rect l="l" t="t" r="r" b="b"/>
              <a:pathLst>
                <a:path w="9144000" h="6855459">
                  <a:moveTo>
                    <a:pt x="9144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79210"/>
                  </a:lnTo>
                  <a:lnTo>
                    <a:pt x="0" y="6855460"/>
                  </a:lnTo>
                  <a:lnTo>
                    <a:pt x="9144000" y="6855460"/>
                  </a:lnTo>
                  <a:lnTo>
                    <a:pt x="9144000" y="6379311"/>
                  </a:lnTo>
                  <a:lnTo>
                    <a:pt x="9144000" y="470293"/>
                  </a:lnTo>
                  <a:lnTo>
                    <a:pt x="8781923" y="470281"/>
                  </a:lnTo>
                  <a:lnTo>
                    <a:pt x="8781923" y="6379210"/>
                  </a:lnTo>
                  <a:lnTo>
                    <a:pt x="357276" y="6379210"/>
                  </a:lnTo>
                  <a:lnTo>
                    <a:pt x="357276" y="469900"/>
                  </a:lnTo>
                  <a:lnTo>
                    <a:pt x="9144000" y="469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86739" y="5124069"/>
            <a:ext cx="717105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500" spc="-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3500" spc="-3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Bank</a:t>
            </a:r>
            <a:r>
              <a:rPr sz="3500" spc="-2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3500" spc="-2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3500">
              <a:latin typeface="Verdana" panose="020B0604030504040204"/>
              <a:cs typeface="Verdana" panose="020B0604030504040204"/>
            </a:endParaRPr>
          </a:p>
          <a:p>
            <a:pPr marL="1905" algn="ctr">
              <a:lnSpc>
                <a:spcPct val="100000"/>
              </a:lnSpc>
              <a:spcBef>
                <a:spcPts val="765"/>
              </a:spcBef>
            </a:pP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100" spc="15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2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00" spc="-5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GUIDANCE</a:t>
            </a:r>
            <a:r>
              <a:rPr sz="100" spc="-5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2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OF:</a:t>
            </a:r>
            <a:r>
              <a:rPr sz="100" spc="3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[FACULTY</a:t>
            </a:r>
            <a:r>
              <a:rPr sz="100" spc="15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NAME]</a:t>
            </a:r>
            <a:endParaRPr sz="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0565" y="6029350"/>
            <a:ext cx="108585" cy="4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" spc="-2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PRESENTED</a:t>
            </a:r>
            <a:r>
              <a:rPr sz="100" spc="5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25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BY:</a:t>
            </a:r>
            <a:endParaRPr sz="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6660" y="6166815"/>
            <a:ext cx="95885" cy="4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A.</a:t>
            </a:r>
            <a:r>
              <a:rPr sz="10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NIKHITHA</a:t>
            </a:r>
            <a:endParaRPr sz="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6660" y="6303975"/>
            <a:ext cx="92710" cy="4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B.</a:t>
            </a:r>
            <a:r>
              <a:rPr sz="10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LAKSHMI</a:t>
            </a:r>
            <a:endParaRPr sz="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2757" y="6441135"/>
            <a:ext cx="80645" cy="4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B.</a:t>
            </a:r>
            <a:r>
              <a:rPr sz="10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KAVYA</a:t>
            </a:r>
            <a:endParaRPr sz="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3133" y="6581343"/>
            <a:ext cx="159385" cy="4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B.</a:t>
            </a:r>
            <a:r>
              <a:rPr sz="100" spc="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LAKSHMI PRASANNA</a:t>
            </a:r>
            <a:endParaRPr sz="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7516" y="6718503"/>
            <a:ext cx="112395" cy="4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" spc="-1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GEETHA </a:t>
            </a:r>
            <a:r>
              <a:rPr sz="100" spc="-20" dirty="0">
                <a:solidFill>
                  <a:srgbClr val="AA9ECA"/>
                </a:solidFill>
                <a:latin typeface="Verdana" panose="020B0604030504040204"/>
                <a:cs typeface="Verdana" panose="020B0604030504040204"/>
              </a:rPr>
              <a:t>REDDY</a:t>
            </a:r>
            <a:endParaRPr sz="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81344" y="3785615"/>
            <a:ext cx="2606040" cy="826135"/>
          </a:xfrm>
          <a:custGeom>
            <a:avLst/>
            <a:gdLst/>
            <a:ahLst/>
            <a:cxnLst/>
            <a:rect l="l" t="t" r="r" b="b"/>
            <a:pathLst>
              <a:path w="2606040" h="826135">
                <a:moveTo>
                  <a:pt x="2604770" y="0"/>
                </a:moveTo>
                <a:lnTo>
                  <a:pt x="2519679" y="38226"/>
                </a:lnTo>
                <a:lnTo>
                  <a:pt x="2434462" y="75691"/>
                </a:lnTo>
                <a:lnTo>
                  <a:pt x="2349373" y="112648"/>
                </a:lnTo>
                <a:lnTo>
                  <a:pt x="2177796" y="181990"/>
                </a:lnTo>
                <a:lnTo>
                  <a:pt x="2091816" y="215899"/>
                </a:lnTo>
                <a:lnTo>
                  <a:pt x="2006727" y="247395"/>
                </a:lnTo>
                <a:lnTo>
                  <a:pt x="1919985" y="278637"/>
                </a:lnTo>
                <a:lnTo>
                  <a:pt x="1833879" y="308990"/>
                </a:lnTo>
                <a:lnTo>
                  <a:pt x="1662937" y="366267"/>
                </a:lnTo>
                <a:lnTo>
                  <a:pt x="1578102" y="393445"/>
                </a:lnTo>
                <a:lnTo>
                  <a:pt x="1407922" y="444626"/>
                </a:lnTo>
                <a:lnTo>
                  <a:pt x="1323848" y="469264"/>
                </a:lnTo>
                <a:lnTo>
                  <a:pt x="1240535" y="492251"/>
                </a:lnTo>
                <a:lnTo>
                  <a:pt x="1156715" y="514476"/>
                </a:lnTo>
                <a:lnTo>
                  <a:pt x="1073911" y="536701"/>
                </a:lnTo>
                <a:lnTo>
                  <a:pt x="910208" y="577468"/>
                </a:lnTo>
                <a:lnTo>
                  <a:pt x="829182" y="596772"/>
                </a:lnTo>
                <a:lnTo>
                  <a:pt x="748791" y="614679"/>
                </a:lnTo>
                <a:lnTo>
                  <a:pt x="669544" y="632967"/>
                </a:lnTo>
                <a:lnTo>
                  <a:pt x="590803" y="649604"/>
                </a:lnTo>
                <a:lnTo>
                  <a:pt x="361696" y="695832"/>
                </a:lnTo>
                <a:lnTo>
                  <a:pt x="141096" y="735710"/>
                </a:lnTo>
                <a:lnTo>
                  <a:pt x="0" y="758570"/>
                </a:lnTo>
                <a:lnTo>
                  <a:pt x="31622" y="824610"/>
                </a:lnTo>
                <a:lnTo>
                  <a:pt x="58015" y="825568"/>
                </a:lnTo>
                <a:lnTo>
                  <a:pt x="86620" y="826012"/>
                </a:lnTo>
                <a:lnTo>
                  <a:pt x="117360" y="825954"/>
                </a:lnTo>
                <a:lnTo>
                  <a:pt x="184926" y="824387"/>
                </a:lnTo>
                <a:lnTo>
                  <a:pt x="260089" y="820972"/>
                </a:lnTo>
                <a:lnTo>
                  <a:pt x="300322" y="818605"/>
                </a:lnTo>
                <a:lnTo>
                  <a:pt x="342219" y="815814"/>
                </a:lnTo>
                <a:lnTo>
                  <a:pt x="385702" y="812614"/>
                </a:lnTo>
                <a:lnTo>
                  <a:pt x="430691" y="809016"/>
                </a:lnTo>
                <a:lnTo>
                  <a:pt x="477108" y="805036"/>
                </a:lnTo>
                <a:lnTo>
                  <a:pt x="573915" y="795975"/>
                </a:lnTo>
                <a:lnTo>
                  <a:pt x="675494" y="785537"/>
                </a:lnTo>
                <a:lnTo>
                  <a:pt x="781219" y="773825"/>
                </a:lnTo>
                <a:lnTo>
                  <a:pt x="890462" y="760944"/>
                </a:lnTo>
                <a:lnTo>
                  <a:pt x="1002595" y="746998"/>
                </a:lnTo>
                <a:lnTo>
                  <a:pt x="1116993" y="732093"/>
                </a:lnTo>
                <a:lnTo>
                  <a:pt x="1233027" y="716331"/>
                </a:lnTo>
                <a:lnTo>
                  <a:pt x="1350070" y="699818"/>
                </a:lnTo>
                <a:lnTo>
                  <a:pt x="1467496" y="682659"/>
                </a:lnTo>
                <a:lnTo>
                  <a:pt x="1584676" y="664957"/>
                </a:lnTo>
                <a:lnTo>
                  <a:pt x="1700983" y="646818"/>
                </a:lnTo>
                <a:lnTo>
                  <a:pt x="1815791" y="628345"/>
                </a:lnTo>
                <a:lnTo>
                  <a:pt x="1928471" y="609643"/>
                </a:lnTo>
                <a:lnTo>
                  <a:pt x="2038397" y="590817"/>
                </a:lnTo>
                <a:lnTo>
                  <a:pt x="2144942" y="571970"/>
                </a:lnTo>
                <a:lnTo>
                  <a:pt x="2247478" y="553209"/>
                </a:lnTo>
                <a:lnTo>
                  <a:pt x="2345377" y="534636"/>
                </a:lnTo>
                <a:lnTo>
                  <a:pt x="2438014" y="516356"/>
                </a:lnTo>
                <a:lnTo>
                  <a:pt x="2524759" y="498474"/>
                </a:lnTo>
                <a:lnTo>
                  <a:pt x="2606039" y="480567"/>
                </a:lnTo>
                <a:lnTo>
                  <a:pt x="2606039" y="12826"/>
                </a:lnTo>
                <a:lnTo>
                  <a:pt x="2604770" y="0"/>
                </a:lnTo>
                <a:close/>
              </a:path>
            </a:pathLst>
          </a:custGeom>
          <a:solidFill>
            <a:srgbClr val="3A2F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215" y="1676400"/>
              <a:ext cx="2819400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0615" y="0"/>
              <a:ext cx="16002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215" y="5870447"/>
              <a:ext cx="990600" cy="9875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667000"/>
              <a:ext cx="4187952" cy="419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8029" y="553104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448" y="263525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631" y="1856232"/>
              <a:ext cx="8174990" cy="4535805"/>
            </a:xfrm>
            <a:custGeom>
              <a:avLst/>
              <a:gdLst/>
              <a:ahLst/>
              <a:cxnLst/>
              <a:rect l="l" t="t" r="r" b="b"/>
              <a:pathLst>
                <a:path w="8174990" h="4535805">
                  <a:moveTo>
                    <a:pt x="0" y="0"/>
                  </a:moveTo>
                  <a:lnTo>
                    <a:pt x="0" y="4535424"/>
                  </a:lnTo>
                  <a:lnTo>
                    <a:pt x="8174736" y="4535424"/>
                  </a:lnTo>
                  <a:lnTo>
                    <a:pt x="8174736" y="286766"/>
                  </a:lnTo>
                  <a:lnTo>
                    <a:pt x="3853306" y="286766"/>
                  </a:lnTo>
                  <a:lnTo>
                    <a:pt x="3527044" y="280162"/>
                  </a:lnTo>
                  <a:lnTo>
                    <a:pt x="3210560" y="270256"/>
                  </a:lnTo>
                  <a:lnTo>
                    <a:pt x="2607310" y="243967"/>
                  </a:lnTo>
                  <a:lnTo>
                    <a:pt x="2050288" y="210947"/>
                  </a:lnTo>
                  <a:lnTo>
                    <a:pt x="1545970" y="171450"/>
                  </a:lnTo>
                  <a:lnTo>
                    <a:pt x="418630" y="56007"/>
                  </a:lnTo>
                  <a:lnTo>
                    <a:pt x="0" y="0"/>
                  </a:lnTo>
                  <a:close/>
                </a:path>
                <a:path w="8174990" h="4535805">
                  <a:moveTo>
                    <a:pt x="8174736" y="0"/>
                  </a:moveTo>
                  <a:lnTo>
                    <a:pt x="7802245" y="56007"/>
                  </a:lnTo>
                  <a:lnTo>
                    <a:pt x="7433056" y="105537"/>
                  </a:lnTo>
                  <a:lnTo>
                    <a:pt x="6691376" y="187833"/>
                  </a:lnTo>
                  <a:lnTo>
                    <a:pt x="6322187" y="217551"/>
                  </a:lnTo>
                  <a:lnTo>
                    <a:pt x="5590413" y="260350"/>
                  </a:lnTo>
                  <a:lnTo>
                    <a:pt x="4878451" y="283464"/>
                  </a:lnTo>
                  <a:lnTo>
                    <a:pt x="4529074" y="286766"/>
                  </a:lnTo>
                  <a:lnTo>
                    <a:pt x="8174736" y="286766"/>
                  </a:lnTo>
                  <a:lnTo>
                    <a:pt x="817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63160" y="402716"/>
              <a:ext cx="434340" cy="3293110"/>
            </a:xfrm>
            <a:custGeom>
              <a:avLst/>
              <a:gdLst/>
              <a:ahLst/>
              <a:cxnLst/>
              <a:rect l="l" t="t" r="r" b="b"/>
              <a:pathLst>
                <a:path w="434339" h="3293110">
                  <a:moveTo>
                    <a:pt x="330835" y="0"/>
                  </a:moveTo>
                  <a:lnTo>
                    <a:pt x="276528" y="1785"/>
                  </a:lnTo>
                  <a:lnTo>
                    <a:pt x="124010" y="8392"/>
                  </a:lnTo>
                  <a:lnTo>
                    <a:pt x="0" y="12827"/>
                  </a:lnTo>
                  <a:lnTo>
                    <a:pt x="21589" y="121285"/>
                  </a:lnTo>
                  <a:lnTo>
                    <a:pt x="42672" y="229870"/>
                  </a:lnTo>
                  <a:lnTo>
                    <a:pt x="63373" y="338328"/>
                  </a:lnTo>
                  <a:lnTo>
                    <a:pt x="101473" y="556387"/>
                  </a:lnTo>
                  <a:lnTo>
                    <a:pt x="120014" y="665480"/>
                  </a:lnTo>
                  <a:lnTo>
                    <a:pt x="136905" y="773303"/>
                  </a:lnTo>
                  <a:lnTo>
                    <a:pt x="153542" y="883285"/>
                  </a:lnTo>
                  <a:lnTo>
                    <a:pt x="169544" y="992124"/>
                  </a:lnTo>
                  <a:lnTo>
                    <a:pt x="184403" y="1099185"/>
                  </a:lnTo>
                  <a:lnTo>
                    <a:pt x="199389" y="1208278"/>
                  </a:lnTo>
                  <a:lnTo>
                    <a:pt x="213233" y="1315339"/>
                  </a:lnTo>
                  <a:lnTo>
                    <a:pt x="225933" y="1422527"/>
                  </a:lnTo>
                  <a:lnTo>
                    <a:pt x="238760" y="1529715"/>
                  </a:lnTo>
                  <a:lnTo>
                    <a:pt x="250825" y="1635760"/>
                  </a:lnTo>
                  <a:lnTo>
                    <a:pt x="262000" y="1740408"/>
                  </a:lnTo>
                  <a:lnTo>
                    <a:pt x="282955" y="1949958"/>
                  </a:lnTo>
                  <a:lnTo>
                    <a:pt x="292353" y="2052701"/>
                  </a:lnTo>
                  <a:lnTo>
                    <a:pt x="301625" y="2155317"/>
                  </a:lnTo>
                  <a:lnTo>
                    <a:pt x="310261" y="2256917"/>
                  </a:lnTo>
                  <a:lnTo>
                    <a:pt x="318008" y="2357501"/>
                  </a:lnTo>
                  <a:lnTo>
                    <a:pt x="326009" y="2456815"/>
                  </a:lnTo>
                  <a:lnTo>
                    <a:pt x="332993" y="2555240"/>
                  </a:lnTo>
                  <a:lnTo>
                    <a:pt x="339216" y="2652395"/>
                  </a:lnTo>
                  <a:lnTo>
                    <a:pt x="351536" y="2841752"/>
                  </a:lnTo>
                  <a:lnTo>
                    <a:pt x="356488" y="2934970"/>
                  </a:lnTo>
                  <a:lnTo>
                    <a:pt x="361314" y="3026918"/>
                  </a:lnTo>
                  <a:lnTo>
                    <a:pt x="366140" y="3116961"/>
                  </a:lnTo>
                  <a:lnTo>
                    <a:pt x="373634" y="3292729"/>
                  </a:lnTo>
                  <a:lnTo>
                    <a:pt x="421513" y="3260725"/>
                  </a:lnTo>
                  <a:lnTo>
                    <a:pt x="423403" y="3233960"/>
                  </a:lnTo>
                  <a:lnTo>
                    <a:pt x="426713" y="3174679"/>
                  </a:lnTo>
                  <a:lnTo>
                    <a:pt x="429411" y="3108105"/>
                  </a:lnTo>
                  <a:lnTo>
                    <a:pt x="431519" y="3034690"/>
                  </a:lnTo>
                  <a:lnTo>
                    <a:pt x="432358" y="2995558"/>
                  </a:lnTo>
                  <a:lnTo>
                    <a:pt x="433056" y="2954886"/>
                  </a:lnTo>
                  <a:lnTo>
                    <a:pt x="433617" y="2912729"/>
                  </a:lnTo>
                  <a:lnTo>
                    <a:pt x="434043" y="2869145"/>
                  </a:lnTo>
                  <a:lnTo>
                    <a:pt x="434240" y="2631793"/>
                  </a:lnTo>
                  <a:lnTo>
                    <a:pt x="433911" y="2580831"/>
                  </a:lnTo>
                  <a:lnTo>
                    <a:pt x="433464" y="2528838"/>
                  </a:lnTo>
                  <a:lnTo>
                    <a:pt x="432904" y="2475870"/>
                  </a:lnTo>
                  <a:lnTo>
                    <a:pt x="432231" y="2421983"/>
                  </a:lnTo>
                  <a:lnTo>
                    <a:pt x="431449" y="2367235"/>
                  </a:lnTo>
                  <a:lnTo>
                    <a:pt x="430560" y="2311681"/>
                  </a:lnTo>
                  <a:lnTo>
                    <a:pt x="429595" y="2256917"/>
                  </a:lnTo>
                  <a:lnTo>
                    <a:pt x="428473" y="2198382"/>
                  </a:lnTo>
                  <a:lnTo>
                    <a:pt x="427280" y="2140751"/>
                  </a:lnTo>
                  <a:lnTo>
                    <a:pt x="425990" y="2082540"/>
                  </a:lnTo>
                  <a:lnTo>
                    <a:pt x="424606" y="2023807"/>
                  </a:lnTo>
                  <a:lnTo>
                    <a:pt x="423131" y="1964607"/>
                  </a:lnTo>
                  <a:lnTo>
                    <a:pt x="421567" y="1904998"/>
                  </a:lnTo>
                  <a:lnTo>
                    <a:pt x="419917" y="1845036"/>
                  </a:lnTo>
                  <a:lnTo>
                    <a:pt x="418184" y="1784777"/>
                  </a:lnTo>
                  <a:lnTo>
                    <a:pt x="416369" y="1724279"/>
                  </a:lnTo>
                  <a:lnTo>
                    <a:pt x="414476" y="1663596"/>
                  </a:lnTo>
                  <a:lnTo>
                    <a:pt x="412507" y="1602787"/>
                  </a:lnTo>
                  <a:lnTo>
                    <a:pt x="410464" y="1541908"/>
                  </a:lnTo>
                  <a:lnTo>
                    <a:pt x="408351" y="1481015"/>
                  </a:lnTo>
                  <a:lnTo>
                    <a:pt x="406254" y="1422527"/>
                  </a:lnTo>
                  <a:lnTo>
                    <a:pt x="403922" y="1359413"/>
                  </a:lnTo>
                  <a:lnTo>
                    <a:pt x="401611" y="1298818"/>
                  </a:lnTo>
                  <a:lnTo>
                    <a:pt x="399240" y="1238436"/>
                  </a:lnTo>
                  <a:lnTo>
                    <a:pt x="396811" y="1178322"/>
                  </a:lnTo>
                  <a:lnTo>
                    <a:pt x="394327" y="1118533"/>
                  </a:lnTo>
                  <a:lnTo>
                    <a:pt x="391790" y="1059127"/>
                  </a:lnTo>
                  <a:lnTo>
                    <a:pt x="389202" y="1000160"/>
                  </a:lnTo>
                  <a:lnTo>
                    <a:pt x="386567" y="941687"/>
                  </a:lnTo>
                  <a:lnTo>
                    <a:pt x="383886" y="883766"/>
                  </a:lnTo>
                  <a:lnTo>
                    <a:pt x="381163" y="826454"/>
                  </a:lnTo>
                  <a:lnTo>
                    <a:pt x="378400" y="769806"/>
                  </a:lnTo>
                  <a:lnTo>
                    <a:pt x="375599" y="713880"/>
                  </a:lnTo>
                  <a:lnTo>
                    <a:pt x="372764" y="658731"/>
                  </a:lnTo>
                  <a:lnTo>
                    <a:pt x="369896" y="604417"/>
                  </a:lnTo>
                  <a:lnTo>
                    <a:pt x="366998" y="550994"/>
                  </a:lnTo>
                  <a:lnTo>
                    <a:pt x="364073" y="498519"/>
                  </a:lnTo>
                  <a:lnTo>
                    <a:pt x="361123" y="447047"/>
                  </a:lnTo>
                  <a:lnTo>
                    <a:pt x="358152" y="396637"/>
                  </a:lnTo>
                  <a:lnTo>
                    <a:pt x="355160" y="347343"/>
                  </a:lnTo>
                  <a:lnTo>
                    <a:pt x="352152" y="299223"/>
                  </a:lnTo>
                  <a:lnTo>
                    <a:pt x="349130" y="252334"/>
                  </a:lnTo>
                  <a:lnTo>
                    <a:pt x="346095" y="206731"/>
                  </a:lnTo>
                  <a:lnTo>
                    <a:pt x="343051" y="162472"/>
                  </a:lnTo>
                  <a:lnTo>
                    <a:pt x="340120" y="121285"/>
                  </a:lnTo>
                  <a:lnTo>
                    <a:pt x="336946" y="78210"/>
                  </a:lnTo>
                  <a:lnTo>
                    <a:pt x="333890" y="38320"/>
                  </a:lnTo>
                  <a:lnTo>
                    <a:pt x="330835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539"/>
              <a:ext cx="9144000" cy="6855459"/>
            </a:xfrm>
            <a:custGeom>
              <a:avLst/>
              <a:gdLst/>
              <a:ahLst/>
              <a:cxnLst/>
              <a:rect l="l" t="t" r="r" b="b"/>
              <a:pathLst>
                <a:path w="9144000" h="6855459">
                  <a:moveTo>
                    <a:pt x="9144000" y="0"/>
                  </a:moveTo>
                  <a:lnTo>
                    <a:pt x="4816221" y="0"/>
                  </a:lnTo>
                  <a:lnTo>
                    <a:pt x="4816221" y="3225546"/>
                  </a:lnTo>
                  <a:lnTo>
                    <a:pt x="4815586" y="3351403"/>
                  </a:lnTo>
                  <a:lnTo>
                    <a:pt x="4815586" y="3476117"/>
                  </a:lnTo>
                  <a:lnTo>
                    <a:pt x="4814189" y="3599561"/>
                  </a:lnTo>
                  <a:lnTo>
                    <a:pt x="4807839" y="3957955"/>
                  </a:lnTo>
                  <a:lnTo>
                    <a:pt x="4804410" y="4074795"/>
                  </a:lnTo>
                  <a:lnTo>
                    <a:pt x="4800727" y="4189730"/>
                  </a:lnTo>
                  <a:lnTo>
                    <a:pt x="4797425" y="4302379"/>
                  </a:lnTo>
                  <a:lnTo>
                    <a:pt x="4788154" y="4522089"/>
                  </a:lnTo>
                  <a:lnTo>
                    <a:pt x="4778248" y="4732782"/>
                  </a:lnTo>
                  <a:lnTo>
                    <a:pt x="4767834" y="4934966"/>
                  </a:lnTo>
                  <a:lnTo>
                    <a:pt x="4756531" y="5126228"/>
                  </a:lnTo>
                  <a:lnTo>
                    <a:pt x="4744593" y="5308981"/>
                  </a:lnTo>
                  <a:lnTo>
                    <a:pt x="4731766" y="5478526"/>
                  </a:lnTo>
                  <a:lnTo>
                    <a:pt x="4719193" y="5637746"/>
                  </a:lnTo>
                  <a:lnTo>
                    <a:pt x="4706620" y="5784227"/>
                  </a:lnTo>
                  <a:lnTo>
                    <a:pt x="4694682" y="5918619"/>
                  </a:lnTo>
                  <a:lnTo>
                    <a:pt x="4683379" y="6037859"/>
                  </a:lnTo>
                  <a:lnTo>
                    <a:pt x="4663821" y="6236411"/>
                  </a:lnTo>
                  <a:lnTo>
                    <a:pt x="4655312" y="6312687"/>
                  </a:lnTo>
                  <a:lnTo>
                    <a:pt x="4647603" y="6379210"/>
                  </a:lnTo>
                  <a:lnTo>
                    <a:pt x="357276" y="6379210"/>
                  </a:lnTo>
                  <a:lnTo>
                    <a:pt x="357276" y="469900"/>
                  </a:lnTo>
                  <a:lnTo>
                    <a:pt x="4648822" y="469900"/>
                  </a:lnTo>
                  <a:lnTo>
                    <a:pt x="4657471" y="537210"/>
                  </a:lnTo>
                  <a:lnTo>
                    <a:pt x="4674108" y="673989"/>
                  </a:lnTo>
                  <a:lnTo>
                    <a:pt x="4690491" y="811403"/>
                  </a:lnTo>
                  <a:lnTo>
                    <a:pt x="4718558" y="1086866"/>
                  </a:lnTo>
                  <a:lnTo>
                    <a:pt x="4731766" y="1224915"/>
                  </a:lnTo>
                  <a:lnTo>
                    <a:pt x="4743069" y="1361059"/>
                  </a:lnTo>
                  <a:lnTo>
                    <a:pt x="4753737" y="1499108"/>
                  </a:lnTo>
                  <a:lnTo>
                    <a:pt x="4763516" y="1636522"/>
                  </a:lnTo>
                  <a:lnTo>
                    <a:pt x="4780534" y="1908302"/>
                  </a:lnTo>
                  <a:lnTo>
                    <a:pt x="4787519" y="2043303"/>
                  </a:lnTo>
                  <a:lnTo>
                    <a:pt x="4798822" y="2312670"/>
                  </a:lnTo>
                  <a:lnTo>
                    <a:pt x="4803648" y="2445766"/>
                  </a:lnTo>
                  <a:lnTo>
                    <a:pt x="4807077" y="2577846"/>
                  </a:lnTo>
                  <a:lnTo>
                    <a:pt x="4812792" y="2840482"/>
                  </a:lnTo>
                  <a:lnTo>
                    <a:pt x="4815586" y="3098419"/>
                  </a:lnTo>
                  <a:lnTo>
                    <a:pt x="4816221" y="3225546"/>
                  </a:lnTo>
                  <a:lnTo>
                    <a:pt x="4816221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79210"/>
                  </a:lnTo>
                  <a:lnTo>
                    <a:pt x="0" y="6855460"/>
                  </a:lnTo>
                  <a:lnTo>
                    <a:pt x="9144000" y="6855460"/>
                  </a:lnTo>
                  <a:lnTo>
                    <a:pt x="9144000" y="6379311"/>
                  </a:lnTo>
                  <a:lnTo>
                    <a:pt x="9144000" y="470293"/>
                  </a:lnTo>
                  <a:lnTo>
                    <a:pt x="8827008" y="470293"/>
                  </a:lnTo>
                  <a:lnTo>
                    <a:pt x="8827008" y="469900"/>
                  </a:lnTo>
                  <a:lnTo>
                    <a:pt x="9144000" y="469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EBEBEB"/>
                </a:solidFill>
              </a:rPr>
              <a:t>Challenges</a:t>
            </a:r>
            <a:r>
              <a:rPr spc="-195" dirty="0">
                <a:solidFill>
                  <a:srgbClr val="EBEBEB"/>
                </a:solidFill>
              </a:rPr>
              <a:t> </a:t>
            </a:r>
            <a:r>
              <a:rPr spc="120" dirty="0">
                <a:solidFill>
                  <a:srgbClr val="EBEBEB"/>
                </a:solidFill>
              </a:rPr>
              <a:t>Faced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5035296" y="0"/>
            <a:ext cx="3621404" cy="5248910"/>
            <a:chOff x="5035296" y="0"/>
            <a:chExt cx="3621404" cy="524891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5296" y="1627632"/>
              <a:ext cx="3621024" cy="3621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4592" y="0"/>
              <a:ext cx="595693" cy="120535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827264" y="0"/>
              <a:ext cx="515620" cy="1143000"/>
            </a:xfrm>
            <a:custGeom>
              <a:avLst/>
              <a:gdLst/>
              <a:ahLst/>
              <a:cxnLst/>
              <a:rect l="l" t="t" r="r" b="b"/>
              <a:pathLst>
                <a:path w="515620" h="1143000">
                  <a:moveTo>
                    <a:pt x="515112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5112" y="1143000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pc="-10" dirty="0"/>
              <a:t>Maintaining</a:t>
            </a:r>
            <a:r>
              <a:rPr spc="-75" dirty="0"/>
              <a:t> </a:t>
            </a:r>
            <a:r>
              <a:rPr spc="-60" dirty="0"/>
              <a:t>up-</a:t>
            </a:r>
            <a:r>
              <a:rPr spc="-95" dirty="0"/>
              <a:t>to-</a:t>
            </a:r>
            <a:r>
              <a:rPr dirty="0"/>
              <a:t>date</a:t>
            </a:r>
            <a:r>
              <a:rPr spc="30" dirty="0"/>
              <a:t> </a:t>
            </a:r>
            <a:r>
              <a:rPr spc="-10" dirty="0"/>
              <a:t>donor</a:t>
            </a:r>
            <a:endParaRPr sz="1450">
              <a:latin typeface="Lucida Sans Unicode" panose="020B0602030504020204"/>
              <a:cs typeface="Lucida Sans Unicode" panose="020B0602030504020204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information.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pc="45" dirty="0"/>
              <a:t>Managing</a:t>
            </a:r>
            <a:r>
              <a:rPr spc="-85" dirty="0"/>
              <a:t> </a:t>
            </a:r>
            <a:r>
              <a:rPr spc="-55" dirty="0"/>
              <a:t>rare</a:t>
            </a:r>
            <a:r>
              <a:rPr spc="-60" dirty="0"/>
              <a:t> </a:t>
            </a:r>
            <a:r>
              <a:rPr dirty="0"/>
              <a:t>blood</a:t>
            </a:r>
            <a:r>
              <a:rPr spc="-30" dirty="0"/>
              <a:t> </a:t>
            </a:r>
            <a:r>
              <a:rPr spc="-10" dirty="0"/>
              <a:t>groups.</a:t>
            </a:r>
            <a:endParaRPr sz="1450">
              <a:latin typeface="Lucida Sans Unicode" panose="020B0602030504020204"/>
              <a:cs typeface="Lucida Sans Unicode" panose="020B0602030504020204"/>
            </a:endParaRPr>
          </a:p>
          <a:p>
            <a:pPr marL="356870" marR="200660" indent="-344805">
              <a:lnSpc>
                <a:spcPct val="100000"/>
              </a:lnSpc>
              <a:spcBef>
                <a:spcPts val="1005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pc="-110" dirty="0"/>
              <a:t>Ensuring </a:t>
            </a:r>
            <a:r>
              <a:rPr spc="-125" dirty="0"/>
              <a:t>system</a:t>
            </a:r>
            <a:r>
              <a:rPr spc="-55" dirty="0"/>
              <a:t> </a:t>
            </a:r>
            <a:r>
              <a:rPr spc="-75" dirty="0"/>
              <a:t>security</a:t>
            </a:r>
            <a:r>
              <a:rPr spc="-130" dirty="0"/>
              <a:t> </a:t>
            </a:r>
            <a:r>
              <a:rPr spc="40" dirty="0"/>
              <a:t>and </a:t>
            </a:r>
            <a:r>
              <a:rPr spc="65" dirty="0"/>
              <a:t>data</a:t>
            </a:r>
            <a:r>
              <a:rPr spc="-114" dirty="0"/>
              <a:t> </a:t>
            </a:r>
            <a:r>
              <a:rPr spc="-10" dirty="0"/>
              <a:t>privacy.</a:t>
            </a:r>
            <a:endParaRPr sz="14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pc="-10" dirty="0"/>
              <a:t>Encouraging</a:t>
            </a:r>
            <a:r>
              <a:rPr spc="-114" dirty="0"/>
              <a:t> </a:t>
            </a:r>
            <a:r>
              <a:rPr spc="-10" dirty="0"/>
              <a:t>regular</a:t>
            </a:r>
            <a:endParaRPr sz="1450">
              <a:latin typeface="Lucida Sans Unicode" panose="020B0602030504020204"/>
              <a:cs typeface="Lucida Sans Unicode" panose="020B0602030504020204"/>
            </a:endParaRPr>
          </a:p>
          <a:p>
            <a:pPr marL="356870">
              <a:lnSpc>
                <a:spcPct val="100000"/>
              </a:lnSpc>
            </a:pPr>
            <a:r>
              <a:rPr spc="-65" dirty="0"/>
              <a:t>voluntary</a:t>
            </a:r>
            <a:r>
              <a:rPr spc="-95" dirty="0"/>
              <a:t> </a:t>
            </a:r>
            <a:r>
              <a:rPr spc="-10" dirty="0"/>
              <a:t>donations.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1961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0615" y="0"/>
              <a:ext cx="1600200" cy="1600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215" y="1676400"/>
              <a:ext cx="28194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215" y="5870447"/>
              <a:ext cx="990600" cy="9875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667000"/>
              <a:ext cx="4187952" cy="419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8029" y="553104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448" y="263525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SOURCE</a:t>
            </a:r>
            <a:r>
              <a:rPr spc="-125" dirty="0"/>
              <a:t> </a:t>
            </a:r>
            <a:r>
              <a:rPr spc="-105" dirty="0"/>
              <a:t>CODE&amp;OUTPUT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45286" y="4021073"/>
            <a:ext cx="165036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z="1100" spc="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  <a:hlinkClick r:id="rId8" action="ppaction://hlinkfile"/>
              </a:rPr>
              <a:t>▶</a:t>
            </a:r>
            <a:r>
              <a:rPr sz="1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  <a:hlinkClick r:id="rId8" action="ppaction://hlinkfile"/>
              </a:rPr>
              <a:t>	</a:t>
            </a:r>
            <a:r>
              <a:rPr sz="1400" u="sng" spc="-8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Verdana" panose="020B0604030504040204"/>
                <a:cs typeface="Verdana" panose="020B0604030504040204"/>
                <a:hlinkClick r:id="rId8" action="ppaction://hlinkfile"/>
              </a:rPr>
              <a:t>SOURCE</a:t>
            </a:r>
            <a:r>
              <a:rPr sz="1400" u="sng" spc="-3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Verdana" panose="020B0604030504040204"/>
                <a:cs typeface="Verdana" panose="020B0604030504040204"/>
                <a:hlinkClick r:id="rId8" action="ppaction://hlinkfile"/>
              </a:rPr>
              <a:t> </a:t>
            </a:r>
            <a:r>
              <a:rPr sz="1400" u="sng" spc="-2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Verdana" panose="020B0604030504040204"/>
                <a:cs typeface="Verdana" panose="020B0604030504040204"/>
                <a:hlinkClick r:id="rId8" action="ppaction://hlinkfile"/>
              </a:rPr>
              <a:t>CODE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85032" y="2773730"/>
            <a:ext cx="4723130" cy="3171190"/>
            <a:chOff x="3685032" y="2773730"/>
            <a:chExt cx="4723130" cy="317119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773730"/>
              <a:ext cx="4722621" cy="31711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9896" y="2776728"/>
              <a:ext cx="4617720" cy="3066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215" y="1676400"/>
              <a:ext cx="2819400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0615" y="0"/>
              <a:ext cx="16002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215" y="5870447"/>
              <a:ext cx="990600" cy="9875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667000"/>
              <a:ext cx="4187952" cy="419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8029" y="553104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448" y="263525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631" y="1856232"/>
              <a:ext cx="8174990" cy="4535805"/>
            </a:xfrm>
            <a:custGeom>
              <a:avLst/>
              <a:gdLst/>
              <a:ahLst/>
              <a:cxnLst/>
              <a:rect l="l" t="t" r="r" b="b"/>
              <a:pathLst>
                <a:path w="8174990" h="4535805">
                  <a:moveTo>
                    <a:pt x="0" y="0"/>
                  </a:moveTo>
                  <a:lnTo>
                    <a:pt x="0" y="4535424"/>
                  </a:lnTo>
                  <a:lnTo>
                    <a:pt x="8174736" y="4535424"/>
                  </a:lnTo>
                  <a:lnTo>
                    <a:pt x="8174736" y="286766"/>
                  </a:lnTo>
                  <a:lnTo>
                    <a:pt x="3853306" y="286766"/>
                  </a:lnTo>
                  <a:lnTo>
                    <a:pt x="3527044" y="280162"/>
                  </a:lnTo>
                  <a:lnTo>
                    <a:pt x="3210560" y="270256"/>
                  </a:lnTo>
                  <a:lnTo>
                    <a:pt x="2607310" y="243967"/>
                  </a:lnTo>
                  <a:lnTo>
                    <a:pt x="2050288" y="210947"/>
                  </a:lnTo>
                  <a:lnTo>
                    <a:pt x="1545970" y="171450"/>
                  </a:lnTo>
                  <a:lnTo>
                    <a:pt x="418630" y="56007"/>
                  </a:lnTo>
                  <a:lnTo>
                    <a:pt x="0" y="0"/>
                  </a:lnTo>
                  <a:close/>
                </a:path>
                <a:path w="8174990" h="4535805">
                  <a:moveTo>
                    <a:pt x="8174736" y="0"/>
                  </a:moveTo>
                  <a:lnTo>
                    <a:pt x="7802245" y="56007"/>
                  </a:lnTo>
                  <a:lnTo>
                    <a:pt x="7433056" y="105537"/>
                  </a:lnTo>
                  <a:lnTo>
                    <a:pt x="6691376" y="187833"/>
                  </a:lnTo>
                  <a:lnTo>
                    <a:pt x="6322187" y="217551"/>
                  </a:lnTo>
                  <a:lnTo>
                    <a:pt x="5590413" y="260350"/>
                  </a:lnTo>
                  <a:lnTo>
                    <a:pt x="4878451" y="283464"/>
                  </a:lnTo>
                  <a:lnTo>
                    <a:pt x="4529074" y="286766"/>
                  </a:lnTo>
                  <a:lnTo>
                    <a:pt x="8174736" y="286766"/>
                  </a:lnTo>
                  <a:lnTo>
                    <a:pt x="817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472440"/>
                  </a:moveTo>
                  <a:lnTo>
                    <a:pt x="0" y="472440"/>
                  </a:lnTo>
                  <a:lnTo>
                    <a:pt x="0" y="1100328"/>
                  </a:lnTo>
                  <a:lnTo>
                    <a:pt x="685800" y="1100328"/>
                  </a:lnTo>
                  <a:lnTo>
                    <a:pt x="685800" y="472440"/>
                  </a:lnTo>
                  <a:close/>
                </a:path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85800" y="254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615" y="466344"/>
              <a:ext cx="8430767" cy="35951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81344" y="3127248"/>
              <a:ext cx="2606040" cy="826135"/>
            </a:xfrm>
            <a:custGeom>
              <a:avLst/>
              <a:gdLst/>
              <a:ahLst/>
              <a:cxnLst/>
              <a:rect l="l" t="t" r="r" b="b"/>
              <a:pathLst>
                <a:path w="2606040" h="826135">
                  <a:moveTo>
                    <a:pt x="2604770" y="0"/>
                  </a:moveTo>
                  <a:lnTo>
                    <a:pt x="2519679" y="38226"/>
                  </a:lnTo>
                  <a:lnTo>
                    <a:pt x="2434462" y="75691"/>
                  </a:lnTo>
                  <a:lnTo>
                    <a:pt x="2349373" y="112649"/>
                  </a:lnTo>
                  <a:lnTo>
                    <a:pt x="2177796" y="181990"/>
                  </a:lnTo>
                  <a:lnTo>
                    <a:pt x="2091816" y="215900"/>
                  </a:lnTo>
                  <a:lnTo>
                    <a:pt x="2006727" y="247396"/>
                  </a:lnTo>
                  <a:lnTo>
                    <a:pt x="1919985" y="278638"/>
                  </a:lnTo>
                  <a:lnTo>
                    <a:pt x="1833879" y="308990"/>
                  </a:lnTo>
                  <a:lnTo>
                    <a:pt x="1662937" y="366267"/>
                  </a:lnTo>
                  <a:lnTo>
                    <a:pt x="1578102" y="393446"/>
                  </a:lnTo>
                  <a:lnTo>
                    <a:pt x="1407922" y="444626"/>
                  </a:lnTo>
                  <a:lnTo>
                    <a:pt x="1323848" y="469264"/>
                  </a:lnTo>
                  <a:lnTo>
                    <a:pt x="1240535" y="492251"/>
                  </a:lnTo>
                  <a:lnTo>
                    <a:pt x="1156715" y="514476"/>
                  </a:lnTo>
                  <a:lnTo>
                    <a:pt x="1073911" y="536701"/>
                  </a:lnTo>
                  <a:lnTo>
                    <a:pt x="910208" y="577469"/>
                  </a:lnTo>
                  <a:lnTo>
                    <a:pt x="829182" y="596772"/>
                  </a:lnTo>
                  <a:lnTo>
                    <a:pt x="748791" y="614679"/>
                  </a:lnTo>
                  <a:lnTo>
                    <a:pt x="669544" y="632968"/>
                  </a:lnTo>
                  <a:lnTo>
                    <a:pt x="590803" y="649604"/>
                  </a:lnTo>
                  <a:lnTo>
                    <a:pt x="361696" y="695832"/>
                  </a:lnTo>
                  <a:lnTo>
                    <a:pt x="141096" y="735710"/>
                  </a:lnTo>
                  <a:lnTo>
                    <a:pt x="0" y="758570"/>
                  </a:lnTo>
                  <a:lnTo>
                    <a:pt x="31622" y="824610"/>
                  </a:lnTo>
                  <a:lnTo>
                    <a:pt x="58015" y="825568"/>
                  </a:lnTo>
                  <a:lnTo>
                    <a:pt x="86620" y="826012"/>
                  </a:lnTo>
                  <a:lnTo>
                    <a:pt x="117360" y="825954"/>
                  </a:lnTo>
                  <a:lnTo>
                    <a:pt x="184926" y="824387"/>
                  </a:lnTo>
                  <a:lnTo>
                    <a:pt x="260089" y="820972"/>
                  </a:lnTo>
                  <a:lnTo>
                    <a:pt x="300322" y="818605"/>
                  </a:lnTo>
                  <a:lnTo>
                    <a:pt x="342219" y="815814"/>
                  </a:lnTo>
                  <a:lnTo>
                    <a:pt x="385702" y="812614"/>
                  </a:lnTo>
                  <a:lnTo>
                    <a:pt x="430691" y="809016"/>
                  </a:lnTo>
                  <a:lnTo>
                    <a:pt x="477108" y="805036"/>
                  </a:lnTo>
                  <a:lnTo>
                    <a:pt x="573915" y="795975"/>
                  </a:lnTo>
                  <a:lnTo>
                    <a:pt x="675494" y="785537"/>
                  </a:lnTo>
                  <a:lnTo>
                    <a:pt x="781219" y="773825"/>
                  </a:lnTo>
                  <a:lnTo>
                    <a:pt x="890462" y="760944"/>
                  </a:lnTo>
                  <a:lnTo>
                    <a:pt x="1002595" y="746998"/>
                  </a:lnTo>
                  <a:lnTo>
                    <a:pt x="1116993" y="732093"/>
                  </a:lnTo>
                  <a:lnTo>
                    <a:pt x="1233027" y="716331"/>
                  </a:lnTo>
                  <a:lnTo>
                    <a:pt x="1350070" y="699818"/>
                  </a:lnTo>
                  <a:lnTo>
                    <a:pt x="1467496" y="682659"/>
                  </a:lnTo>
                  <a:lnTo>
                    <a:pt x="1584676" y="664957"/>
                  </a:lnTo>
                  <a:lnTo>
                    <a:pt x="1700983" y="646818"/>
                  </a:lnTo>
                  <a:lnTo>
                    <a:pt x="1815791" y="628345"/>
                  </a:lnTo>
                  <a:lnTo>
                    <a:pt x="1928471" y="609643"/>
                  </a:lnTo>
                  <a:lnTo>
                    <a:pt x="2038397" y="590817"/>
                  </a:lnTo>
                  <a:lnTo>
                    <a:pt x="2144942" y="571970"/>
                  </a:lnTo>
                  <a:lnTo>
                    <a:pt x="2247478" y="553209"/>
                  </a:lnTo>
                  <a:lnTo>
                    <a:pt x="2345377" y="534636"/>
                  </a:lnTo>
                  <a:lnTo>
                    <a:pt x="2438014" y="516356"/>
                  </a:lnTo>
                  <a:lnTo>
                    <a:pt x="2524759" y="498475"/>
                  </a:lnTo>
                  <a:lnTo>
                    <a:pt x="2606039" y="480568"/>
                  </a:lnTo>
                  <a:lnTo>
                    <a:pt x="2606039" y="12826"/>
                  </a:lnTo>
                  <a:lnTo>
                    <a:pt x="260477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358896"/>
              <a:ext cx="9144000" cy="30327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2539"/>
              <a:ext cx="9144000" cy="6379845"/>
            </a:xfrm>
            <a:custGeom>
              <a:avLst/>
              <a:gdLst/>
              <a:ahLst/>
              <a:cxnLst/>
              <a:rect l="l" t="t" r="r" b="b"/>
              <a:pathLst>
                <a:path w="9144000" h="6379845">
                  <a:moveTo>
                    <a:pt x="9144000" y="470293"/>
                  </a:moveTo>
                  <a:lnTo>
                    <a:pt x="8781923" y="470281"/>
                  </a:lnTo>
                  <a:lnTo>
                    <a:pt x="8781923" y="6379311"/>
                  </a:lnTo>
                  <a:lnTo>
                    <a:pt x="9144000" y="6379311"/>
                  </a:lnTo>
                  <a:lnTo>
                    <a:pt x="9144000" y="470293"/>
                  </a:lnTo>
                  <a:close/>
                </a:path>
                <a:path w="9144000" h="6379845">
                  <a:moveTo>
                    <a:pt x="9144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79210"/>
                  </a:lnTo>
                  <a:lnTo>
                    <a:pt x="357276" y="6379210"/>
                  </a:lnTo>
                  <a:lnTo>
                    <a:pt x="357276" y="469900"/>
                  </a:lnTo>
                  <a:lnTo>
                    <a:pt x="9144000" y="469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5286" y="4801565"/>
            <a:ext cx="22129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Conclusion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2321" y="4141723"/>
            <a:ext cx="3358515" cy="1840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3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Bank</a:t>
            </a:r>
            <a:r>
              <a:rPr sz="1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7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plays</a:t>
            </a:r>
            <a:r>
              <a:rPr sz="17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crucial</a:t>
            </a:r>
            <a:r>
              <a:rPr sz="17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17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healthcare</a:t>
            </a:r>
            <a:r>
              <a:rPr sz="17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7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ensuring </a:t>
            </a:r>
            <a:r>
              <a:rPr sz="17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quick,</a:t>
            </a:r>
            <a:r>
              <a:rPr sz="1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secure,</a:t>
            </a:r>
            <a:r>
              <a:rPr sz="17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7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efficient </a:t>
            </a:r>
            <a:r>
              <a:rPr sz="1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1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 </a:t>
            </a:r>
            <a:r>
              <a:rPr sz="17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resources,</a:t>
            </a:r>
            <a:r>
              <a:rPr sz="17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ultimately</a:t>
            </a:r>
            <a:r>
              <a:rPr sz="1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saving </a:t>
            </a:r>
            <a:r>
              <a:rPr sz="17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countless</a:t>
            </a:r>
            <a:r>
              <a:rPr sz="17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lives.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215" y="1676400"/>
              <a:ext cx="2819400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0615" y="0"/>
              <a:ext cx="16002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215" y="5870447"/>
              <a:ext cx="990600" cy="9875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667000"/>
              <a:ext cx="4187952" cy="419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68034" y="25802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8029" y="553104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448" y="263525"/>
                  </a:lnTo>
                  <a:lnTo>
                    <a:pt x="2357062" y="224808"/>
                  </a:lnTo>
                  <a:lnTo>
                    <a:pt x="2353052" y="196707"/>
                  </a:lnTo>
                  <a:lnTo>
                    <a:pt x="2349915" y="175345"/>
                  </a:lnTo>
                  <a:lnTo>
                    <a:pt x="2344512" y="139360"/>
                  </a:lnTo>
                  <a:lnTo>
                    <a:pt x="2341375" y="117998"/>
                  </a:lnTo>
                  <a:lnTo>
                    <a:pt x="2337365" y="89897"/>
                  </a:lnTo>
                  <a:lnTo>
                    <a:pt x="2332049" y="5168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632" y="2855975"/>
              <a:ext cx="8184515" cy="3500754"/>
            </a:xfrm>
            <a:custGeom>
              <a:avLst/>
              <a:gdLst/>
              <a:ahLst/>
              <a:cxnLst/>
              <a:rect l="l" t="t" r="r" b="b"/>
              <a:pathLst>
                <a:path w="8184515" h="3500754">
                  <a:moveTo>
                    <a:pt x="8184464" y="2058568"/>
                  </a:moveTo>
                  <a:lnTo>
                    <a:pt x="8184274" y="2034159"/>
                  </a:lnTo>
                  <a:lnTo>
                    <a:pt x="8184070" y="2016950"/>
                  </a:lnTo>
                  <a:lnTo>
                    <a:pt x="8184007" y="2011591"/>
                  </a:lnTo>
                  <a:lnTo>
                    <a:pt x="8183880" y="2002980"/>
                  </a:lnTo>
                  <a:lnTo>
                    <a:pt x="8183880" y="1487424"/>
                  </a:lnTo>
                  <a:lnTo>
                    <a:pt x="8180654" y="1487424"/>
                  </a:lnTo>
                  <a:lnTo>
                    <a:pt x="8176971" y="790206"/>
                  </a:lnTo>
                  <a:lnTo>
                    <a:pt x="8175752" y="533908"/>
                  </a:lnTo>
                  <a:lnTo>
                    <a:pt x="8175752" y="286512"/>
                  </a:lnTo>
                  <a:lnTo>
                    <a:pt x="8175752" y="0"/>
                  </a:lnTo>
                  <a:lnTo>
                    <a:pt x="7802499" y="56007"/>
                  </a:lnTo>
                  <a:lnTo>
                    <a:pt x="7434199" y="105664"/>
                  </a:lnTo>
                  <a:lnTo>
                    <a:pt x="6692011" y="187579"/>
                  </a:lnTo>
                  <a:lnTo>
                    <a:pt x="6322822" y="217932"/>
                  </a:lnTo>
                  <a:lnTo>
                    <a:pt x="5591175" y="260477"/>
                  </a:lnTo>
                  <a:lnTo>
                    <a:pt x="4879213" y="283210"/>
                  </a:lnTo>
                  <a:lnTo>
                    <a:pt x="4528947" y="286512"/>
                  </a:lnTo>
                  <a:lnTo>
                    <a:pt x="3853815" y="286512"/>
                  </a:lnTo>
                  <a:lnTo>
                    <a:pt x="3528060" y="280416"/>
                  </a:lnTo>
                  <a:lnTo>
                    <a:pt x="3210560" y="270383"/>
                  </a:lnTo>
                  <a:lnTo>
                    <a:pt x="2608199" y="243840"/>
                  </a:lnTo>
                  <a:lnTo>
                    <a:pt x="2050034" y="211201"/>
                  </a:lnTo>
                  <a:lnTo>
                    <a:pt x="1545971" y="171577"/>
                  </a:lnTo>
                  <a:lnTo>
                    <a:pt x="418198" y="56007"/>
                  </a:lnTo>
                  <a:lnTo>
                    <a:pt x="0" y="0"/>
                  </a:lnTo>
                  <a:lnTo>
                    <a:pt x="0" y="1487424"/>
                  </a:lnTo>
                  <a:lnTo>
                    <a:pt x="0" y="2130552"/>
                  </a:lnTo>
                  <a:lnTo>
                    <a:pt x="0" y="3500374"/>
                  </a:lnTo>
                  <a:lnTo>
                    <a:pt x="8183880" y="3500374"/>
                  </a:lnTo>
                  <a:lnTo>
                    <a:pt x="8183880" y="2122563"/>
                  </a:lnTo>
                  <a:lnTo>
                    <a:pt x="8184312" y="2116925"/>
                  </a:lnTo>
                  <a:lnTo>
                    <a:pt x="8184350" y="2114080"/>
                  </a:lnTo>
                  <a:lnTo>
                    <a:pt x="8184464" y="20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9144000" cy="6381750"/>
            </a:xfrm>
            <a:custGeom>
              <a:avLst/>
              <a:gdLst/>
              <a:ahLst/>
              <a:cxnLst/>
              <a:rect l="l" t="t" r="r" b="b"/>
              <a:pathLst>
                <a:path w="9144000" h="6381750">
                  <a:moveTo>
                    <a:pt x="8781923" y="472440"/>
                  </a:moveTo>
                  <a:lnTo>
                    <a:pt x="8642350" y="47244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472440"/>
                  </a:lnTo>
                  <a:lnTo>
                    <a:pt x="0" y="472440"/>
                  </a:lnTo>
                  <a:lnTo>
                    <a:pt x="0" y="514350"/>
                  </a:lnTo>
                  <a:lnTo>
                    <a:pt x="357276" y="514350"/>
                  </a:lnTo>
                  <a:lnTo>
                    <a:pt x="357276" y="6356350"/>
                  </a:lnTo>
                  <a:lnTo>
                    <a:pt x="357276" y="6381750"/>
                  </a:lnTo>
                  <a:lnTo>
                    <a:pt x="8781923" y="6381750"/>
                  </a:lnTo>
                  <a:lnTo>
                    <a:pt x="8781923" y="6356350"/>
                  </a:lnTo>
                  <a:lnTo>
                    <a:pt x="8781923" y="514350"/>
                  </a:lnTo>
                  <a:lnTo>
                    <a:pt x="8781923" y="472440"/>
                  </a:lnTo>
                  <a:close/>
                </a:path>
                <a:path w="9144000" h="6381750">
                  <a:moveTo>
                    <a:pt x="91440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472440"/>
                  </a:moveTo>
                  <a:lnTo>
                    <a:pt x="0" y="472440"/>
                  </a:lnTo>
                  <a:lnTo>
                    <a:pt x="0" y="1100328"/>
                  </a:lnTo>
                  <a:lnTo>
                    <a:pt x="685800" y="1100328"/>
                  </a:lnTo>
                  <a:lnTo>
                    <a:pt x="685800" y="472440"/>
                  </a:lnTo>
                  <a:close/>
                </a:path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85800" y="254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4592" y="0"/>
              <a:ext cx="595693" cy="12053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2539"/>
              <a:ext cx="9144000" cy="6855459"/>
            </a:xfrm>
            <a:custGeom>
              <a:avLst/>
              <a:gdLst/>
              <a:ahLst/>
              <a:cxnLst/>
              <a:rect l="l" t="t" r="r" b="b"/>
              <a:pathLst>
                <a:path w="9144000" h="6855459">
                  <a:moveTo>
                    <a:pt x="9144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79210"/>
                  </a:lnTo>
                  <a:lnTo>
                    <a:pt x="0" y="6855460"/>
                  </a:lnTo>
                  <a:lnTo>
                    <a:pt x="9144000" y="6855460"/>
                  </a:lnTo>
                  <a:lnTo>
                    <a:pt x="9144000" y="6379311"/>
                  </a:lnTo>
                  <a:lnTo>
                    <a:pt x="9144000" y="470293"/>
                  </a:lnTo>
                  <a:lnTo>
                    <a:pt x="8781923" y="470281"/>
                  </a:lnTo>
                  <a:lnTo>
                    <a:pt x="8781923" y="6379210"/>
                  </a:lnTo>
                  <a:lnTo>
                    <a:pt x="357276" y="6379210"/>
                  </a:lnTo>
                  <a:lnTo>
                    <a:pt x="357276" y="469900"/>
                  </a:lnTo>
                  <a:lnTo>
                    <a:pt x="9144000" y="469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4592" y="0"/>
              <a:ext cx="595693" cy="120535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27264" y="0"/>
              <a:ext cx="515620" cy="1143000"/>
            </a:xfrm>
            <a:custGeom>
              <a:avLst/>
              <a:gdLst/>
              <a:ahLst/>
              <a:cxnLst/>
              <a:rect l="l" t="t" r="r" b="b"/>
              <a:pathLst>
                <a:path w="515620" h="1143000">
                  <a:moveTo>
                    <a:pt x="515112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5112" y="1143000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36314" y="3333063"/>
            <a:ext cx="3939540" cy="8966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700" spc="-3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5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6314" y="4502911"/>
            <a:ext cx="3847465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91770" algn="l"/>
              </a:tabLst>
            </a:pPr>
            <a:r>
              <a:rPr sz="1700" spc="-21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700" spc="-12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700" spc="-114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4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TEACHERS'</a:t>
            </a:r>
            <a:r>
              <a:rPr sz="1700" spc="1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GUIDELINES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91770" indent="-179070">
              <a:lnSpc>
                <a:spcPct val="100000"/>
              </a:lnSpc>
              <a:buAutoNum type="arabicPlain"/>
              <a:tabLst>
                <a:tab pos="191770" algn="l"/>
              </a:tabLst>
            </a:pPr>
            <a:r>
              <a:rPr sz="1700" spc="-21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700" spc="-13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700" spc="-12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TEXTBOOK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92405" indent="-179705">
              <a:lnSpc>
                <a:spcPct val="100000"/>
              </a:lnSpc>
              <a:buAutoNum type="arabicPlain"/>
              <a:tabLst>
                <a:tab pos="192405" algn="l"/>
              </a:tabLst>
            </a:pPr>
            <a:r>
              <a:rPr sz="1700" spc="-21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700" spc="-12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700" spc="-11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2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PREVIOUS</a:t>
            </a:r>
            <a:r>
              <a:rPr sz="1700" spc="-17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1700" spc="-13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</a:rPr>
              <a:t>WORKS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7240" y="2100072"/>
            <a:ext cx="2753995" cy="2753995"/>
            <a:chOff x="777240" y="2100072"/>
            <a:chExt cx="2753995" cy="275399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240" y="2100072"/>
              <a:ext cx="2753741" cy="275374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104" y="2103120"/>
              <a:ext cx="2648712" cy="2648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802005"/>
            </a:xfrm>
            <a:custGeom>
              <a:avLst/>
              <a:gdLst/>
              <a:ahLst/>
              <a:cxnLst/>
              <a:rect l="l" t="t" r="r" b="b"/>
              <a:pathLst>
                <a:path w="685800" h="802005">
                  <a:moveTo>
                    <a:pt x="0" y="801624"/>
                  </a:moveTo>
                  <a:lnTo>
                    <a:pt x="685800" y="801624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801624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583" y="801623"/>
              <a:ext cx="8251190" cy="5248910"/>
            </a:xfrm>
            <a:custGeom>
              <a:avLst/>
              <a:gdLst/>
              <a:ahLst/>
              <a:cxnLst/>
              <a:rect l="l" t="t" r="r" b="b"/>
              <a:pathLst>
                <a:path w="8251190" h="5248910">
                  <a:moveTo>
                    <a:pt x="8250935" y="0"/>
                  </a:moveTo>
                  <a:lnTo>
                    <a:pt x="0" y="0"/>
                  </a:lnTo>
                  <a:lnTo>
                    <a:pt x="0" y="5248656"/>
                  </a:lnTo>
                  <a:lnTo>
                    <a:pt x="8250935" y="5248656"/>
                  </a:lnTo>
                  <a:lnTo>
                    <a:pt x="8250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4592" y="0"/>
              <a:ext cx="595693" cy="12053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27264" y="0"/>
              <a:ext cx="515620" cy="1143000"/>
            </a:xfrm>
            <a:custGeom>
              <a:avLst/>
              <a:gdLst/>
              <a:ahLst/>
              <a:cxnLst/>
              <a:rect l="l" t="t" r="r" b="b"/>
              <a:pathLst>
                <a:path w="515620" h="1143000">
                  <a:moveTo>
                    <a:pt x="515112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5112" y="1143000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247" y="1283208"/>
              <a:ext cx="6772656" cy="4285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5286" y="2631694"/>
            <a:ext cx="6440170" cy="125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Bank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ensures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6870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tracking,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distribution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connects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hospitals,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donors,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patients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seamlessly,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6870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making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life-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saving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accessible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19616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0615" y="0"/>
              <a:ext cx="1600200" cy="1600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215" y="1676400"/>
              <a:ext cx="28194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215" y="5870447"/>
              <a:ext cx="990600" cy="9875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667000"/>
              <a:ext cx="4187952" cy="419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4968" y="0"/>
              <a:ext cx="685800" cy="402590"/>
            </a:xfrm>
            <a:custGeom>
              <a:avLst/>
              <a:gdLst/>
              <a:ahLst/>
              <a:cxnLst/>
              <a:rect l="l" t="t" r="r" b="b"/>
              <a:pathLst>
                <a:path w="685800" h="402590">
                  <a:moveTo>
                    <a:pt x="0" y="402336"/>
                  </a:moveTo>
                  <a:lnTo>
                    <a:pt x="685800" y="402336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667000"/>
              <a:ext cx="3142488" cy="4191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85488" y="402336"/>
              <a:ext cx="4541520" cy="6053455"/>
            </a:xfrm>
            <a:custGeom>
              <a:avLst/>
              <a:gdLst/>
              <a:ahLst/>
              <a:cxnLst/>
              <a:rect l="l" t="t" r="r" b="b"/>
              <a:pathLst>
                <a:path w="4541520" h="6053455">
                  <a:moveTo>
                    <a:pt x="4541520" y="0"/>
                  </a:moveTo>
                  <a:lnTo>
                    <a:pt x="0" y="0"/>
                  </a:lnTo>
                  <a:lnTo>
                    <a:pt x="0" y="6053328"/>
                  </a:lnTo>
                  <a:lnTo>
                    <a:pt x="4541520" y="6053328"/>
                  </a:lnTo>
                  <a:lnTo>
                    <a:pt x="4541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4760" y="402716"/>
              <a:ext cx="434340" cy="3293110"/>
            </a:xfrm>
            <a:custGeom>
              <a:avLst/>
              <a:gdLst/>
              <a:ahLst/>
              <a:cxnLst/>
              <a:rect l="l" t="t" r="r" b="b"/>
              <a:pathLst>
                <a:path w="434339" h="3293110">
                  <a:moveTo>
                    <a:pt x="330835" y="0"/>
                  </a:moveTo>
                  <a:lnTo>
                    <a:pt x="276528" y="1785"/>
                  </a:lnTo>
                  <a:lnTo>
                    <a:pt x="124010" y="8392"/>
                  </a:lnTo>
                  <a:lnTo>
                    <a:pt x="0" y="12827"/>
                  </a:lnTo>
                  <a:lnTo>
                    <a:pt x="21589" y="121285"/>
                  </a:lnTo>
                  <a:lnTo>
                    <a:pt x="42672" y="229870"/>
                  </a:lnTo>
                  <a:lnTo>
                    <a:pt x="63373" y="338328"/>
                  </a:lnTo>
                  <a:lnTo>
                    <a:pt x="101473" y="556387"/>
                  </a:lnTo>
                  <a:lnTo>
                    <a:pt x="120014" y="665480"/>
                  </a:lnTo>
                  <a:lnTo>
                    <a:pt x="136905" y="773303"/>
                  </a:lnTo>
                  <a:lnTo>
                    <a:pt x="153542" y="883285"/>
                  </a:lnTo>
                  <a:lnTo>
                    <a:pt x="169544" y="992124"/>
                  </a:lnTo>
                  <a:lnTo>
                    <a:pt x="184403" y="1099185"/>
                  </a:lnTo>
                  <a:lnTo>
                    <a:pt x="199389" y="1208278"/>
                  </a:lnTo>
                  <a:lnTo>
                    <a:pt x="213233" y="1315339"/>
                  </a:lnTo>
                  <a:lnTo>
                    <a:pt x="225933" y="1422527"/>
                  </a:lnTo>
                  <a:lnTo>
                    <a:pt x="238760" y="1529715"/>
                  </a:lnTo>
                  <a:lnTo>
                    <a:pt x="250825" y="1635760"/>
                  </a:lnTo>
                  <a:lnTo>
                    <a:pt x="262000" y="1740408"/>
                  </a:lnTo>
                  <a:lnTo>
                    <a:pt x="282955" y="1949958"/>
                  </a:lnTo>
                  <a:lnTo>
                    <a:pt x="292353" y="2052701"/>
                  </a:lnTo>
                  <a:lnTo>
                    <a:pt x="301625" y="2155317"/>
                  </a:lnTo>
                  <a:lnTo>
                    <a:pt x="310261" y="2256917"/>
                  </a:lnTo>
                  <a:lnTo>
                    <a:pt x="318008" y="2357501"/>
                  </a:lnTo>
                  <a:lnTo>
                    <a:pt x="326009" y="2456815"/>
                  </a:lnTo>
                  <a:lnTo>
                    <a:pt x="332993" y="2555240"/>
                  </a:lnTo>
                  <a:lnTo>
                    <a:pt x="339216" y="2652395"/>
                  </a:lnTo>
                  <a:lnTo>
                    <a:pt x="351536" y="2841752"/>
                  </a:lnTo>
                  <a:lnTo>
                    <a:pt x="356488" y="2934970"/>
                  </a:lnTo>
                  <a:lnTo>
                    <a:pt x="361314" y="3026918"/>
                  </a:lnTo>
                  <a:lnTo>
                    <a:pt x="366140" y="3116961"/>
                  </a:lnTo>
                  <a:lnTo>
                    <a:pt x="373634" y="3292729"/>
                  </a:lnTo>
                  <a:lnTo>
                    <a:pt x="421513" y="3260725"/>
                  </a:lnTo>
                  <a:lnTo>
                    <a:pt x="423403" y="3233960"/>
                  </a:lnTo>
                  <a:lnTo>
                    <a:pt x="426713" y="3174679"/>
                  </a:lnTo>
                  <a:lnTo>
                    <a:pt x="429411" y="3108105"/>
                  </a:lnTo>
                  <a:lnTo>
                    <a:pt x="431519" y="3034690"/>
                  </a:lnTo>
                  <a:lnTo>
                    <a:pt x="432358" y="2995558"/>
                  </a:lnTo>
                  <a:lnTo>
                    <a:pt x="433056" y="2954886"/>
                  </a:lnTo>
                  <a:lnTo>
                    <a:pt x="433617" y="2912729"/>
                  </a:lnTo>
                  <a:lnTo>
                    <a:pt x="434043" y="2869145"/>
                  </a:lnTo>
                  <a:lnTo>
                    <a:pt x="434240" y="2631793"/>
                  </a:lnTo>
                  <a:lnTo>
                    <a:pt x="433911" y="2580831"/>
                  </a:lnTo>
                  <a:lnTo>
                    <a:pt x="433464" y="2528838"/>
                  </a:lnTo>
                  <a:lnTo>
                    <a:pt x="432904" y="2475870"/>
                  </a:lnTo>
                  <a:lnTo>
                    <a:pt x="432231" y="2421983"/>
                  </a:lnTo>
                  <a:lnTo>
                    <a:pt x="431449" y="2367235"/>
                  </a:lnTo>
                  <a:lnTo>
                    <a:pt x="430560" y="2311681"/>
                  </a:lnTo>
                  <a:lnTo>
                    <a:pt x="429595" y="2256917"/>
                  </a:lnTo>
                  <a:lnTo>
                    <a:pt x="428473" y="2198382"/>
                  </a:lnTo>
                  <a:lnTo>
                    <a:pt x="427280" y="2140751"/>
                  </a:lnTo>
                  <a:lnTo>
                    <a:pt x="425990" y="2082540"/>
                  </a:lnTo>
                  <a:lnTo>
                    <a:pt x="424606" y="2023807"/>
                  </a:lnTo>
                  <a:lnTo>
                    <a:pt x="423131" y="1964607"/>
                  </a:lnTo>
                  <a:lnTo>
                    <a:pt x="421567" y="1904998"/>
                  </a:lnTo>
                  <a:lnTo>
                    <a:pt x="419917" y="1845036"/>
                  </a:lnTo>
                  <a:lnTo>
                    <a:pt x="418184" y="1784777"/>
                  </a:lnTo>
                  <a:lnTo>
                    <a:pt x="416369" y="1724279"/>
                  </a:lnTo>
                  <a:lnTo>
                    <a:pt x="414476" y="1663596"/>
                  </a:lnTo>
                  <a:lnTo>
                    <a:pt x="412507" y="1602787"/>
                  </a:lnTo>
                  <a:lnTo>
                    <a:pt x="410464" y="1541908"/>
                  </a:lnTo>
                  <a:lnTo>
                    <a:pt x="408351" y="1481015"/>
                  </a:lnTo>
                  <a:lnTo>
                    <a:pt x="406254" y="1422527"/>
                  </a:lnTo>
                  <a:lnTo>
                    <a:pt x="403922" y="1359413"/>
                  </a:lnTo>
                  <a:lnTo>
                    <a:pt x="401611" y="1298818"/>
                  </a:lnTo>
                  <a:lnTo>
                    <a:pt x="399240" y="1238436"/>
                  </a:lnTo>
                  <a:lnTo>
                    <a:pt x="396811" y="1178322"/>
                  </a:lnTo>
                  <a:lnTo>
                    <a:pt x="394327" y="1118533"/>
                  </a:lnTo>
                  <a:lnTo>
                    <a:pt x="391790" y="1059127"/>
                  </a:lnTo>
                  <a:lnTo>
                    <a:pt x="389202" y="1000160"/>
                  </a:lnTo>
                  <a:lnTo>
                    <a:pt x="386567" y="941687"/>
                  </a:lnTo>
                  <a:lnTo>
                    <a:pt x="383886" y="883766"/>
                  </a:lnTo>
                  <a:lnTo>
                    <a:pt x="381163" y="826454"/>
                  </a:lnTo>
                  <a:lnTo>
                    <a:pt x="378400" y="769806"/>
                  </a:lnTo>
                  <a:lnTo>
                    <a:pt x="375599" y="713880"/>
                  </a:lnTo>
                  <a:lnTo>
                    <a:pt x="372764" y="658731"/>
                  </a:lnTo>
                  <a:lnTo>
                    <a:pt x="369896" y="604417"/>
                  </a:lnTo>
                  <a:lnTo>
                    <a:pt x="366998" y="550994"/>
                  </a:lnTo>
                  <a:lnTo>
                    <a:pt x="364073" y="498519"/>
                  </a:lnTo>
                  <a:lnTo>
                    <a:pt x="361123" y="447047"/>
                  </a:lnTo>
                  <a:lnTo>
                    <a:pt x="358152" y="396637"/>
                  </a:lnTo>
                  <a:lnTo>
                    <a:pt x="355160" y="347343"/>
                  </a:lnTo>
                  <a:lnTo>
                    <a:pt x="352152" y="299223"/>
                  </a:lnTo>
                  <a:lnTo>
                    <a:pt x="349130" y="252334"/>
                  </a:lnTo>
                  <a:lnTo>
                    <a:pt x="346095" y="206731"/>
                  </a:lnTo>
                  <a:lnTo>
                    <a:pt x="343051" y="162472"/>
                  </a:lnTo>
                  <a:lnTo>
                    <a:pt x="340120" y="121285"/>
                  </a:lnTo>
                  <a:lnTo>
                    <a:pt x="336946" y="78210"/>
                  </a:lnTo>
                  <a:lnTo>
                    <a:pt x="333890" y="38320"/>
                  </a:lnTo>
                  <a:lnTo>
                    <a:pt x="330835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539"/>
              <a:ext cx="9144000" cy="6855459"/>
            </a:xfrm>
            <a:custGeom>
              <a:avLst/>
              <a:gdLst/>
              <a:ahLst/>
              <a:cxnLst/>
              <a:rect l="l" t="t" r="r" b="b"/>
              <a:pathLst>
                <a:path w="9144000" h="6855459">
                  <a:moveTo>
                    <a:pt x="9144000" y="0"/>
                  </a:moveTo>
                  <a:lnTo>
                    <a:pt x="3648964" y="0"/>
                  </a:lnTo>
                  <a:lnTo>
                    <a:pt x="3648964" y="3225546"/>
                  </a:lnTo>
                  <a:lnTo>
                    <a:pt x="3648202" y="3351403"/>
                  </a:lnTo>
                  <a:lnTo>
                    <a:pt x="3648202" y="3476117"/>
                  </a:lnTo>
                  <a:lnTo>
                    <a:pt x="3646805" y="3599561"/>
                  </a:lnTo>
                  <a:lnTo>
                    <a:pt x="3642741" y="3840480"/>
                  </a:lnTo>
                  <a:lnTo>
                    <a:pt x="3640455" y="3957955"/>
                  </a:lnTo>
                  <a:lnTo>
                    <a:pt x="3637026" y="4074795"/>
                  </a:lnTo>
                  <a:lnTo>
                    <a:pt x="3633470" y="4189730"/>
                  </a:lnTo>
                  <a:lnTo>
                    <a:pt x="3630168" y="4302379"/>
                  </a:lnTo>
                  <a:lnTo>
                    <a:pt x="3620897" y="4522089"/>
                  </a:lnTo>
                  <a:lnTo>
                    <a:pt x="3610991" y="4732782"/>
                  </a:lnTo>
                  <a:lnTo>
                    <a:pt x="3600577" y="4934966"/>
                  </a:lnTo>
                  <a:lnTo>
                    <a:pt x="3589147" y="5126228"/>
                  </a:lnTo>
                  <a:lnTo>
                    <a:pt x="3577336" y="5309108"/>
                  </a:lnTo>
                  <a:lnTo>
                    <a:pt x="3564382" y="5478526"/>
                  </a:lnTo>
                  <a:lnTo>
                    <a:pt x="3551809" y="5637746"/>
                  </a:lnTo>
                  <a:lnTo>
                    <a:pt x="3539236" y="5784227"/>
                  </a:lnTo>
                  <a:lnTo>
                    <a:pt x="3527298" y="5918619"/>
                  </a:lnTo>
                  <a:lnTo>
                    <a:pt x="3515995" y="6037859"/>
                  </a:lnTo>
                  <a:lnTo>
                    <a:pt x="3505327" y="6145619"/>
                  </a:lnTo>
                  <a:lnTo>
                    <a:pt x="3496437" y="6236411"/>
                  </a:lnTo>
                  <a:lnTo>
                    <a:pt x="3487928" y="6312687"/>
                  </a:lnTo>
                  <a:lnTo>
                    <a:pt x="3480181" y="6379210"/>
                  </a:lnTo>
                  <a:lnTo>
                    <a:pt x="357276" y="6379210"/>
                  </a:lnTo>
                  <a:lnTo>
                    <a:pt x="357276" y="469900"/>
                  </a:lnTo>
                  <a:lnTo>
                    <a:pt x="3481438" y="469900"/>
                  </a:lnTo>
                  <a:lnTo>
                    <a:pt x="3490087" y="537210"/>
                  </a:lnTo>
                  <a:lnTo>
                    <a:pt x="3506724" y="673989"/>
                  </a:lnTo>
                  <a:lnTo>
                    <a:pt x="3523107" y="811403"/>
                  </a:lnTo>
                  <a:lnTo>
                    <a:pt x="3537077" y="949452"/>
                  </a:lnTo>
                  <a:lnTo>
                    <a:pt x="3551301" y="1086866"/>
                  </a:lnTo>
                  <a:lnTo>
                    <a:pt x="3564382" y="1224915"/>
                  </a:lnTo>
                  <a:lnTo>
                    <a:pt x="3575685" y="1361059"/>
                  </a:lnTo>
                  <a:lnTo>
                    <a:pt x="3586480" y="1499108"/>
                  </a:lnTo>
                  <a:lnTo>
                    <a:pt x="3596259" y="1636522"/>
                  </a:lnTo>
                  <a:lnTo>
                    <a:pt x="3604768" y="1771523"/>
                  </a:lnTo>
                  <a:lnTo>
                    <a:pt x="3613150" y="1908302"/>
                  </a:lnTo>
                  <a:lnTo>
                    <a:pt x="3620262" y="2043303"/>
                  </a:lnTo>
                  <a:lnTo>
                    <a:pt x="3625723" y="2178304"/>
                  </a:lnTo>
                  <a:lnTo>
                    <a:pt x="3631565" y="2312670"/>
                  </a:lnTo>
                  <a:lnTo>
                    <a:pt x="3636391" y="2445766"/>
                  </a:lnTo>
                  <a:lnTo>
                    <a:pt x="3639820" y="2577846"/>
                  </a:lnTo>
                  <a:lnTo>
                    <a:pt x="3642741" y="2709799"/>
                  </a:lnTo>
                  <a:lnTo>
                    <a:pt x="3645535" y="2840482"/>
                  </a:lnTo>
                  <a:lnTo>
                    <a:pt x="3646805" y="2969387"/>
                  </a:lnTo>
                  <a:lnTo>
                    <a:pt x="3648202" y="3098419"/>
                  </a:lnTo>
                  <a:lnTo>
                    <a:pt x="3648964" y="3225546"/>
                  </a:lnTo>
                  <a:lnTo>
                    <a:pt x="3648964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79210"/>
                  </a:lnTo>
                  <a:lnTo>
                    <a:pt x="0" y="6855460"/>
                  </a:lnTo>
                  <a:lnTo>
                    <a:pt x="9144000" y="6855460"/>
                  </a:lnTo>
                  <a:lnTo>
                    <a:pt x="9144000" y="6379311"/>
                  </a:lnTo>
                  <a:lnTo>
                    <a:pt x="9144000" y="470293"/>
                  </a:lnTo>
                  <a:lnTo>
                    <a:pt x="8781923" y="470281"/>
                  </a:lnTo>
                  <a:lnTo>
                    <a:pt x="8781923" y="6379210"/>
                  </a:lnTo>
                  <a:lnTo>
                    <a:pt x="4409986" y="6379210"/>
                  </a:lnTo>
                  <a:lnTo>
                    <a:pt x="4411611" y="3599561"/>
                  </a:lnTo>
                  <a:lnTo>
                    <a:pt x="4411688" y="3476117"/>
                  </a:lnTo>
                  <a:lnTo>
                    <a:pt x="4411764" y="3351403"/>
                  </a:lnTo>
                  <a:lnTo>
                    <a:pt x="4411840" y="3225546"/>
                  </a:lnTo>
                  <a:lnTo>
                    <a:pt x="4411916" y="3098419"/>
                  </a:lnTo>
                  <a:lnTo>
                    <a:pt x="4411992" y="2969387"/>
                  </a:lnTo>
                  <a:lnTo>
                    <a:pt x="4412069" y="2840482"/>
                  </a:lnTo>
                  <a:lnTo>
                    <a:pt x="4412145" y="2709799"/>
                  </a:lnTo>
                  <a:lnTo>
                    <a:pt x="4412221" y="2577846"/>
                  </a:lnTo>
                  <a:lnTo>
                    <a:pt x="4412297" y="2445766"/>
                  </a:lnTo>
                  <a:lnTo>
                    <a:pt x="4412373" y="2312670"/>
                  </a:lnTo>
                  <a:lnTo>
                    <a:pt x="4412450" y="2178304"/>
                  </a:lnTo>
                  <a:lnTo>
                    <a:pt x="4412526" y="2043303"/>
                  </a:lnTo>
                  <a:lnTo>
                    <a:pt x="4412615" y="1908302"/>
                  </a:lnTo>
                  <a:lnTo>
                    <a:pt x="4412691" y="1771523"/>
                  </a:lnTo>
                  <a:lnTo>
                    <a:pt x="4412767" y="1636522"/>
                  </a:lnTo>
                  <a:lnTo>
                    <a:pt x="4412856" y="1499108"/>
                  </a:lnTo>
                  <a:lnTo>
                    <a:pt x="4412932" y="1361059"/>
                  </a:lnTo>
                  <a:lnTo>
                    <a:pt x="4413008" y="1224915"/>
                  </a:lnTo>
                  <a:lnTo>
                    <a:pt x="4413097" y="1086866"/>
                  </a:lnTo>
                  <a:lnTo>
                    <a:pt x="4413174" y="949452"/>
                  </a:lnTo>
                  <a:lnTo>
                    <a:pt x="4413250" y="811403"/>
                  </a:lnTo>
                  <a:lnTo>
                    <a:pt x="4413339" y="673989"/>
                  </a:lnTo>
                  <a:lnTo>
                    <a:pt x="4413415" y="537210"/>
                  </a:lnTo>
                  <a:lnTo>
                    <a:pt x="4413453" y="469900"/>
                  </a:lnTo>
                  <a:lnTo>
                    <a:pt x="9144000" y="469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45286" y="2882645"/>
            <a:ext cx="190627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1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3200" spc="-1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200" spc="-2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3200" spc="10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Needed?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86136" y="0"/>
            <a:ext cx="4494530" cy="1972310"/>
            <a:chOff x="3886136" y="0"/>
            <a:chExt cx="4494530" cy="197231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4591" y="0"/>
              <a:ext cx="595693" cy="120535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827264" y="0"/>
              <a:ext cx="515620" cy="1143000"/>
            </a:xfrm>
            <a:custGeom>
              <a:avLst/>
              <a:gdLst/>
              <a:ahLst/>
              <a:cxnLst/>
              <a:rect l="l" t="t" r="r" b="b"/>
              <a:pathLst>
                <a:path w="515620" h="1143000">
                  <a:moveTo>
                    <a:pt x="515112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5112" y="1143000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95343" y="807719"/>
              <a:ext cx="3834765" cy="1155700"/>
            </a:xfrm>
            <a:custGeom>
              <a:avLst/>
              <a:gdLst/>
              <a:ahLst/>
              <a:cxnLst/>
              <a:rect l="l" t="t" r="r" b="b"/>
              <a:pathLst>
                <a:path w="3834765" h="1155700">
                  <a:moveTo>
                    <a:pt x="3718813" y="0"/>
                  </a:moveTo>
                  <a:lnTo>
                    <a:pt x="115569" y="0"/>
                  </a:lnTo>
                  <a:lnTo>
                    <a:pt x="70562" y="9074"/>
                  </a:lnTo>
                  <a:lnTo>
                    <a:pt x="33829" y="33829"/>
                  </a:lnTo>
                  <a:lnTo>
                    <a:pt x="9074" y="70562"/>
                  </a:lnTo>
                  <a:lnTo>
                    <a:pt x="0" y="115569"/>
                  </a:lnTo>
                  <a:lnTo>
                    <a:pt x="0" y="1039621"/>
                  </a:lnTo>
                  <a:lnTo>
                    <a:pt x="9074" y="1084629"/>
                  </a:lnTo>
                  <a:lnTo>
                    <a:pt x="33829" y="1121362"/>
                  </a:lnTo>
                  <a:lnTo>
                    <a:pt x="70562" y="1146117"/>
                  </a:lnTo>
                  <a:lnTo>
                    <a:pt x="115569" y="1155191"/>
                  </a:lnTo>
                  <a:lnTo>
                    <a:pt x="3718813" y="1155191"/>
                  </a:lnTo>
                  <a:lnTo>
                    <a:pt x="3763821" y="1146117"/>
                  </a:lnTo>
                  <a:lnTo>
                    <a:pt x="3800554" y="1121362"/>
                  </a:lnTo>
                  <a:lnTo>
                    <a:pt x="3825309" y="1084629"/>
                  </a:lnTo>
                  <a:lnTo>
                    <a:pt x="3834383" y="1039621"/>
                  </a:lnTo>
                  <a:lnTo>
                    <a:pt x="3834383" y="115569"/>
                  </a:lnTo>
                  <a:lnTo>
                    <a:pt x="3825309" y="70562"/>
                  </a:lnTo>
                  <a:lnTo>
                    <a:pt x="3800554" y="33829"/>
                  </a:lnTo>
                  <a:lnTo>
                    <a:pt x="3763821" y="9074"/>
                  </a:lnTo>
                  <a:lnTo>
                    <a:pt x="3718813" y="0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5343" y="807719"/>
              <a:ext cx="3834765" cy="1155700"/>
            </a:xfrm>
            <a:custGeom>
              <a:avLst/>
              <a:gdLst/>
              <a:ahLst/>
              <a:cxnLst/>
              <a:rect l="l" t="t" r="r" b="b"/>
              <a:pathLst>
                <a:path w="3834765" h="1155700">
                  <a:moveTo>
                    <a:pt x="0" y="115569"/>
                  </a:moveTo>
                  <a:lnTo>
                    <a:pt x="9074" y="70562"/>
                  </a:lnTo>
                  <a:lnTo>
                    <a:pt x="33829" y="33829"/>
                  </a:lnTo>
                  <a:lnTo>
                    <a:pt x="70562" y="9074"/>
                  </a:lnTo>
                  <a:lnTo>
                    <a:pt x="115569" y="0"/>
                  </a:lnTo>
                  <a:lnTo>
                    <a:pt x="3718813" y="0"/>
                  </a:lnTo>
                  <a:lnTo>
                    <a:pt x="3763821" y="9074"/>
                  </a:lnTo>
                  <a:lnTo>
                    <a:pt x="3800554" y="33829"/>
                  </a:lnTo>
                  <a:lnTo>
                    <a:pt x="3825309" y="70562"/>
                  </a:lnTo>
                  <a:lnTo>
                    <a:pt x="3834383" y="115569"/>
                  </a:lnTo>
                  <a:lnTo>
                    <a:pt x="3834383" y="1039621"/>
                  </a:lnTo>
                  <a:lnTo>
                    <a:pt x="3825309" y="1084629"/>
                  </a:lnTo>
                  <a:lnTo>
                    <a:pt x="3800554" y="1121362"/>
                  </a:lnTo>
                  <a:lnTo>
                    <a:pt x="3763821" y="1146117"/>
                  </a:lnTo>
                  <a:lnTo>
                    <a:pt x="3718813" y="1155191"/>
                  </a:lnTo>
                  <a:lnTo>
                    <a:pt x="115569" y="1155191"/>
                  </a:lnTo>
                  <a:lnTo>
                    <a:pt x="70562" y="1146117"/>
                  </a:lnTo>
                  <a:lnTo>
                    <a:pt x="33829" y="1121362"/>
                  </a:lnTo>
                  <a:lnTo>
                    <a:pt x="9074" y="1084629"/>
                  </a:lnTo>
                  <a:lnTo>
                    <a:pt x="0" y="1039621"/>
                  </a:lnTo>
                  <a:lnTo>
                    <a:pt x="0" y="115569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98214" y="1045210"/>
            <a:ext cx="22790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Growing</a:t>
            </a:r>
            <a:r>
              <a:rPr sz="21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medical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98214" y="1340561"/>
            <a:ext cx="180467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-10" dirty="0"/>
              <a:t>emergencies.</a:t>
            </a:r>
            <a:endParaRPr sz="2100"/>
          </a:p>
        </p:txBody>
      </p:sp>
      <p:grpSp>
        <p:nvGrpSpPr>
          <p:cNvPr id="24" name="object 24"/>
          <p:cNvGrpSpPr/>
          <p:nvPr/>
        </p:nvGrpSpPr>
        <p:grpSpPr>
          <a:xfrm>
            <a:off x="4206176" y="2164016"/>
            <a:ext cx="3856354" cy="1170940"/>
            <a:chOff x="4206176" y="2164016"/>
            <a:chExt cx="3856354" cy="1170940"/>
          </a:xfrm>
        </p:grpSpPr>
        <p:sp>
          <p:nvSpPr>
            <p:cNvPr id="25" name="object 25"/>
            <p:cNvSpPr/>
            <p:nvPr/>
          </p:nvSpPr>
          <p:spPr>
            <a:xfrm>
              <a:off x="4215384" y="2173224"/>
              <a:ext cx="3837940" cy="1152525"/>
            </a:xfrm>
            <a:custGeom>
              <a:avLst/>
              <a:gdLst/>
              <a:ahLst/>
              <a:cxnLst/>
              <a:rect l="l" t="t" r="r" b="b"/>
              <a:pathLst>
                <a:path w="3837940" h="1152525">
                  <a:moveTo>
                    <a:pt x="3722242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1036954"/>
                  </a:lnTo>
                  <a:lnTo>
                    <a:pt x="9050" y="1081795"/>
                  </a:lnTo>
                  <a:lnTo>
                    <a:pt x="33734" y="1118409"/>
                  </a:lnTo>
                  <a:lnTo>
                    <a:pt x="70348" y="1143093"/>
                  </a:lnTo>
                  <a:lnTo>
                    <a:pt x="115188" y="1152143"/>
                  </a:lnTo>
                  <a:lnTo>
                    <a:pt x="3722242" y="1152143"/>
                  </a:lnTo>
                  <a:lnTo>
                    <a:pt x="3767083" y="1143093"/>
                  </a:lnTo>
                  <a:lnTo>
                    <a:pt x="3803697" y="1118409"/>
                  </a:lnTo>
                  <a:lnTo>
                    <a:pt x="3828381" y="1081795"/>
                  </a:lnTo>
                  <a:lnTo>
                    <a:pt x="3837432" y="1036954"/>
                  </a:lnTo>
                  <a:lnTo>
                    <a:pt x="3837432" y="115188"/>
                  </a:lnTo>
                  <a:lnTo>
                    <a:pt x="3828381" y="70348"/>
                  </a:lnTo>
                  <a:lnTo>
                    <a:pt x="3803697" y="33734"/>
                  </a:lnTo>
                  <a:lnTo>
                    <a:pt x="3767083" y="9050"/>
                  </a:lnTo>
                  <a:lnTo>
                    <a:pt x="3722242" y="0"/>
                  </a:lnTo>
                  <a:close/>
                </a:path>
              </a:pathLst>
            </a:custGeom>
            <a:solidFill>
              <a:srgbClr val="3C5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15384" y="2173224"/>
              <a:ext cx="3837940" cy="1152525"/>
            </a:xfrm>
            <a:custGeom>
              <a:avLst/>
              <a:gdLst/>
              <a:ahLst/>
              <a:cxnLst/>
              <a:rect l="l" t="t" r="r" b="b"/>
              <a:pathLst>
                <a:path w="3837940" h="1152525">
                  <a:moveTo>
                    <a:pt x="0" y="115188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3722242" y="0"/>
                  </a:lnTo>
                  <a:lnTo>
                    <a:pt x="3767083" y="9050"/>
                  </a:lnTo>
                  <a:lnTo>
                    <a:pt x="3803697" y="33734"/>
                  </a:lnTo>
                  <a:lnTo>
                    <a:pt x="3828381" y="70348"/>
                  </a:lnTo>
                  <a:lnTo>
                    <a:pt x="3837432" y="115188"/>
                  </a:lnTo>
                  <a:lnTo>
                    <a:pt x="3837432" y="1036954"/>
                  </a:lnTo>
                  <a:lnTo>
                    <a:pt x="3828381" y="1081795"/>
                  </a:lnTo>
                  <a:lnTo>
                    <a:pt x="3803697" y="1118409"/>
                  </a:lnTo>
                  <a:lnTo>
                    <a:pt x="3767083" y="1143093"/>
                  </a:lnTo>
                  <a:lnTo>
                    <a:pt x="3722242" y="1152143"/>
                  </a:lnTo>
                  <a:lnTo>
                    <a:pt x="115188" y="1152143"/>
                  </a:lnTo>
                  <a:lnTo>
                    <a:pt x="70348" y="1143093"/>
                  </a:lnTo>
                  <a:lnTo>
                    <a:pt x="33734" y="1118409"/>
                  </a:lnTo>
                  <a:lnTo>
                    <a:pt x="9050" y="1081795"/>
                  </a:lnTo>
                  <a:lnTo>
                    <a:pt x="0" y="1036954"/>
                  </a:lnTo>
                  <a:lnTo>
                    <a:pt x="0" y="115188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19396" y="2262327"/>
            <a:ext cx="1868805" cy="9366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15"/>
              </a:spcBef>
            </a:pPr>
            <a:r>
              <a:rPr sz="21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Shortage</a:t>
            </a:r>
            <a:r>
              <a:rPr sz="21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1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 </a:t>
            </a:r>
            <a:r>
              <a:rPr sz="2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types.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523168" y="3526472"/>
            <a:ext cx="4176395" cy="2536190"/>
            <a:chOff x="4523168" y="3526472"/>
            <a:chExt cx="4176395" cy="2536190"/>
          </a:xfrm>
        </p:grpSpPr>
        <p:sp>
          <p:nvSpPr>
            <p:cNvPr id="29" name="object 29"/>
            <p:cNvSpPr/>
            <p:nvPr/>
          </p:nvSpPr>
          <p:spPr>
            <a:xfrm>
              <a:off x="4532375" y="3535679"/>
              <a:ext cx="3834765" cy="1155700"/>
            </a:xfrm>
            <a:custGeom>
              <a:avLst/>
              <a:gdLst/>
              <a:ahLst/>
              <a:cxnLst/>
              <a:rect l="l" t="t" r="r" b="b"/>
              <a:pathLst>
                <a:path w="3834765" h="1155700">
                  <a:moveTo>
                    <a:pt x="3718814" y="0"/>
                  </a:moveTo>
                  <a:lnTo>
                    <a:pt x="115570" y="0"/>
                  </a:lnTo>
                  <a:lnTo>
                    <a:pt x="70562" y="9074"/>
                  </a:lnTo>
                  <a:lnTo>
                    <a:pt x="33829" y="33829"/>
                  </a:lnTo>
                  <a:lnTo>
                    <a:pt x="9074" y="70562"/>
                  </a:lnTo>
                  <a:lnTo>
                    <a:pt x="0" y="115570"/>
                  </a:lnTo>
                  <a:lnTo>
                    <a:pt x="0" y="1039622"/>
                  </a:lnTo>
                  <a:lnTo>
                    <a:pt x="9074" y="1084629"/>
                  </a:lnTo>
                  <a:lnTo>
                    <a:pt x="33829" y="1121362"/>
                  </a:lnTo>
                  <a:lnTo>
                    <a:pt x="70562" y="1146117"/>
                  </a:lnTo>
                  <a:lnTo>
                    <a:pt x="115570" y="1155192"/>
                  </a:lnTo>
                  <a:lnTo>
                    <a:pt x="3718814" y="1155192"/>
                  </a:lnTo>
                  <a:lnTo>
                    <a:pt x="3763821" y="1146117"/>
                  </a:lnTo>
                  <a:lnTo>
                    <a:pt x="3800554" y="1121362"/>
                  </a:lnTo>
                  <a:lnTo>
                    <a:pt x="3825309" y="1084629"/>
                  </a:lnTo>
                  <a:lnTo>
                    <a:pt x="3834383" y="1039622"/>
                  </a:lnTo>
                  <a:lnTo>
                    <a:pt x="3834383" y="115570"/>
                  </a:lnTo>
                  <a:lnTo>
                    <a:pt x="3825309" y="70562"/>
                  </a:lnTo>
                  <a:lnTo>
                    <a:pt x="3800554" y="33829"/>
                  </a:lnTo>
                  <a:lnTo>
                    <a:pt x="3763821" y="9074"/>
                  </a:lnTo>
                  <a:lnTo>
                    <a:pt x="3718814" y="0"/>
                  </a:lnTo>
                  <a:close/>
                </a:path>
              </a:pathLst>
            </a:custGeom>
            <a:solidFill>
              <a:srgbClr val="3BE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2375" y="3535679"/>
              <a:ext cx="3834765" cy="1155700"/>
            </a:xfrm>
            <a:custGeom>
              <a:avLst/>
              <a:gdLst/>
              <a:ahLst/>
              <a:cxnLst/>
              <a:rect l="l" t="t" r="r" b="b"/>
              <a:pathLst>
                <a:path w="3834765" h="1155700">
                  <a:moveTo>
                    <a:pt x="0" y="115570"/>
                  </a:moveTo>
                  <a:lnTo>
                    <a:pt x="9074" y="70562"/>
                  </a:lnTo>
                  <a:lnTo>
                    <a:pt x="33829" y="33829"/>
                  </a:lnTo>
                  <a:lnTo>
                    <a:pt x="70562" y="9074"/>
                  </a:lnTo>
                  <a:lnTo>
                    <a:pt x="115570" y="0"/>
                  </a:lnTo>
                  <a:lnTo>
                    <a:pt x="3718814" y="0"/>
                  </a:lnTo>
                  <a:lnTo>
                    <a:pt x="3763821" y="9074"/>
                  </a:lnTo>
                  <a:lnTo>
                    <a:pt x="3800554" y="33829"/>
                  </a:lnTo>
                  <a:lnTo>
                    <a:pt x="3825309" y="70562"/>
                  </a:lnTo>
                  <a:lnTo>
                    <a:pt x="3834383" y="115570"/>
                  </a:lnTo>
                  <a:lnTo>
                    <a:pt x="3834383" y="1039622"/>
                  </a:lnTo>
                  <a:lnTo>
                    <a:pt x="3825309" y="1084629"/>
                  </a:lnTo>
                  <a:lnTo>
                    <a:pt x="3800554" y="1121362"/>
                  </a:lnTo>
                  <a:lnTo>
                    <a:pt x="3763821" y="1146117"/>
                  </a:lnTo>
                  <a:lnTo>
                    <a:pt x="3718814" y="1155192"/>
                  </a:lnTo>
                  <a:lnTo>
                    <a:pt x="115570" y="1155192"/>
                  </a:lnTo>
                  <a:lnTo>
                    <a:pt x="70562" y="1146117"/>
                  </a:lnTo>
                  <a:lnTo>
                    <a:pt x="33829" y="1121362"/>
                  </a:lnTo>
                  <a:lnTo>
                    <a:pt x="9074" y="1084629"/>
                  </a:lnTo>
                  <a:lnTo>
                    <a:pt x="0" y="1039622"/>
                  </a:lnTo>
                  <a:lnTo>
                    <a:pt x="0" y="11557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55463" y="4901183"/>
              <a:ext cx="3834765" cy="1152525"/>
            </a:xfrm>
            <a:custGeom>
              <a:avLst/>
              <a:gdLst/>
              <a:ahLst/>
              <a:cxnLst/>
              <a:rect l="l" t="t" r="r" b="b"/>
              <a:pathLst>
                <a:path w="3834765" h="1152525">
                  <a:moveTo>
                    <a:pt x="3719194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9"/>
                  </a:lnTo>
                  <a:lnTo>
                    <a:pt x="0" y="1036929"/>
                  </a:lnTo>
                  <a:lnTo>
                    <a:pt x="9050" y="1081774"/>
                  </a:lnTo>
                  <a:lnTo>
                    <a:pt x="33734" y="1118396"/>
                  </a:lnTo>
                  <a:lnTo>
                    <a:pt x="70348" y="1143089"/>
                  </a:lnTo>
                  <a:lnTo>
                    <a:pt x="115188" y="1152144"/>
                  </a:lnTo>
                  <a:lnTo>
                    <a:pt x="3719194" y="1152144"/>
                  </a:lnTo>
                  <a:lnTo>
                    <a:pt x="3764035" y="1143089"/>
                  </a:lnTo>
                  <a:lnTo>
                    <a:pt x="3800649" y="1118396"/>
                  </a:lnTo>
                  <a:lnTo>
                    <a:pt x="3825333" y="1081774"/>
                  </a:lnTo>
                  <a:lnTo>
                    <a:pt x="3834384" y="1036929"/>
                  </a:lnTo>
                  <a:lnTo>
                    <a:pt x="3834384" y="115189"/>
                  </a:lnTo>
                  <a:lnTo>
                    <a:pt x="3825333" y="70348"/>
                  </a:lnTo>
                  <a:lnTo>
                    <a:pt x="3800649" y="33734"/>
                  </a:lnTo>
                  <a:lnTo>
                    <a:pt x="3764035" y="9050"/>
                  </a:lnTo>
                  <a:lnTo>
                    <a:pt x="3719194" y="0"/>
                  </a:lnTo>
                  <a:close/>
                </a:path>
              </a:pathLst>
            </a:custGeom>
            <a:solidFill>
              <a:srgbClr val="E35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55463" y="4901183"/>
              <a:ext cx="3834765" cy="1152525"/>
            </a:xfrm>
            <a:custGeom>
              <a:avLst/>
              <a:gdLst/>
              <a:ahLst/>
              <a:cxnLst/>
              <a:rect l="l" t="t" r="r" b="b"/>
              <a:pathLst>
                <a:path w="3834765" h="1152525">
                  <a:moveTo>
                    <a:pt x="0" y="115189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3719194" y="0"/>
                  </a:lnTo>
                  <a:lnTo>
                    <a:pt x="3764035" y="9050"/>
                  </a:lnTo>
                  <a:lnTo>
                    <a:pt x="3800649" y="33734"/>
                  </a:lnTo>
                  <a:lnTo>
                    <a:pt x="3825333" y="70348"/>
                  </a:lnTo>
                  <a:lnTo>
                    <a:pt x="3834384" y="115189"/>
                  </a:lnTo>
                  <a:lnTo>
                    <a:pt x="3834384" y="1036929"/>
                  </a:lnTo>
                  <a:lnTo>
                    <a:pt x="3825333" y="1081774"/>
                  </a:lnTo>
                  <a:lnTo>
                    <a:pt x="3800649" y="1118396"/>
                  </a:lnTo>
                  <a:lnTo>
                    <a:pt x="3764035" y="1143089"/>
                  </a:lnTo>
                  <a:lnTo>
                    <a:pt x="3719194" y="1152144"/>
                  </a:lnTo>
                  <a:lnTo>
                    <a:pt x="115188" y="1152144"/>
                  </a:lnTo>
                  <a:lnTo>
                    <a:pt x="70348" y="1143089"/>
                  </a:lnTo>
                  <a:lnTo>
                    <a:pt x="33734" y="1118396"/>
                  </a:lnTo>
                  <a:lnTo>
                    <a:pt x="9050" y="1081774"/>
                  </a:lnTo>
                  <a:lnTo>
                    <a:pt x="0" y="1036929"/>
                  </a:lnTo>
                  <a:lnTo>
                    <a:pt x="0" y="115189"/>
                  </a:lnTo>
                  <a:close/>
                </a:path>
              </a:pathLst>
            </a:custGeom>
            <a:ln w="18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636134" y="3774694"/>
            <a:ext cx="2868930" cy="21539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28295">
              <a:lnSpc>
                <a:spcPts val="2330"/>
              </a:lnSpc>
              <a:spcBef>
                <a:spcPts val="345"/>
              </a:spcBef>
            </a:pPr>
            <a:r>
              <a:rPr sz="21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1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1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21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reliable</a:t>
            </a:r>
            <a:r>
              <a:rPr sz="21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access.</a:t>
            </a:r>
            <a:endParaRPr sz="2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340"/>
              </a:spcBef>
            </a:pPr>
            <a:endParaRPr sz="2100">
              <a:latin typeface="Verdana" panose="020B0604030504040204"/>
              <a:cs typeface="Verdana" panose="020B0604030504040204"/>
            </a:endParaRPr>
          </a:p>
          <a:p>
            <a:pPr marL="333375" marR="5080">
              <a:lnSpc>
                <a:spcPct val="92000"/>
              </a:lnSpc>
              <a:spcBef>
                <a:spcPts val="5"/>
              </a:spcBef>
            </a:pPr>
            <a:r>
              <a:rPr sz="2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Streamlining</a:t>
            </a:r>
            <a:r>
              <a:rPr sz="2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donor- </a:t>
            </a:r>
            <a:r>
              <a:rPr sz="2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recipient matching.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70776" y="1682495"/>
            <a:ext cx="1405255" cy="3496310"/>
            <a:chOff x="6970776" y="1682495"/>
            <a:chExt cx="1405255" cy="3496310"/>
          </a:xfrm>
        </p:grpSpPr>
        <p:sp>
          <p:nvSpPr>
            <p:cNvPr id="35" name="object 35"/>
            <p:cNvSpPr/>
            <p:nvPr/>
          </p:nvSpPr>
          <p:spPr>
            <a:xfrm>
              <a:off x="6979920" y="1691639"/>
              <a:ext cx="749935" cy="749935"/>
            </a:xfrm>
            <a:custGeom>
              <a:avLst/>
              <a:gdLst/>
              <a:ahLst/>
              <a:cxnLst/>
              <a:rect l="l" t="t" r="r" b="b"/>
              <a:pathLst>
                <a:path w="749934" h="749935">
                  <a:moveTo>
                    <a:pt x="581151" y="0"/>
                  </a:moveTo>
                  <a:lnTo>
                    <a:pt x="168655" y="0"/>
                  </a:lnTo>
                  <a:lnTo>
                    <a:pt x="168655" y="412369"/>
                  </a:lnTo>
                  <a:lnTo>
                    <a:pt x="0" y="412369"/>
                  </a:lnTo>
                  <a:lnTo>
                    <a:pt x="374903" y="749808"/>
                  </a:lnTo>
                  <a:lnTo>
                    <a:pt x="749807" y="412369"/>
                  </a:lnTo>
                  <a:lnTo>
                    <a:pt x="581151" y="412369"/>
                  </a:lnTo>
                  <a:lnTo>
                    <a:pt x="581151" y="0"/>
                  </a:lnTo>
                  <a:close/>
                </a:path>
              </a:pathLst>
            </a:custGeom>
            <a:solidFill>
              <a:srgbClr val="F4CED4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9920" y="1691639"/>
              <a:ext cx="749935" cy="749935"/>
            </a:xfrm>
            <a:custGeom>
              <a:avLst/>
              <a:gdLst/>
              <a:ahLst/>
              <a:cxnLst/>
              <a:rect l="l" t="t" r="r" b="b"/>
              <a:pathLst>
                <a:path w="749934" h="749935">
                  <a:moveTo>
                    <a:pt x="0" y="412369"/>
                  </a:moveTo>
                  <a:lnTo>
                    <a:pt x="168655" y="412369"/>
                  </a:lnTo>
                  <a:lnTo>
                    <a:pt x="168655" y="0"/>
                  </a:lnTo>
                  <a:lnTo>
                    <a:pt x="581151" y="0"/>
                  </a:lnTo>
                  <a:lnTo>
                    <a:pt x="581151" y="412369"/>
                  </a:lnTo>
                  <a:lnTo>
                    <a:pt x="749807" y="412369"/>
                  </a:lnTo>
                  <a:lnTo>
                    <a:pt x="374903" y="749808"/>
                  </a:lnTo>
                  <a:lnTo>
                    <a:pt x="0" y="412369"/>
                  </a:lnTo>
                  <a:close/>
                </a:path>
              </a:pathLst>
            </a:custGeom>
            <a:ln w="18288">
              <a:solidFill>
                <a:srgbClr val="F4C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99960" y="3057143"/>
              <a:ext cx="753110" cy="749935"/>
            </a:xfrm>
            <a:custGeom>
              <a:avLst/>
              <a:gdLst/>
              <a:ahLst/>
              <a:cxnLst/>
              <a:rect l="l" t="t" r="r" b="b"/>
              <a:pathLst>
                <a:path w="753109" h="749935">
                  <a:moveTo>
                    <a:pt x="583438" y="0"/>
                  </a:moveTo>
                  <a:lnTo>
                    <a:pt x="169418" y="0"/>
                  </a:lnTo>
                  <a:lnTo>
                    <a:pt x="169418" y="412368"/>
                  </a:lnTo>
                  <a:lnTo>
                    <a:pt x="0" y="412368"/>
                  </a:lnTo>
                  <a:lnTo>
                    <a:pt x="376428" y="749807"/>
                  </a:lnTo>
                  <a:lnTo>
                    <a:pt x="752856" y="412368"/>
                  </a:lnTo>
                  <a:lnTo>
                    <a:pt x="583438" y="412368"/>
                  </a:lnTo>
                  <a:lnTo>
                    <a:pt x="583438" y="0"/>
                  </a:lnTo>
                  <a:close/>
                </a:path>
              </a:pathLst>
            </a:custGeom>
            <a:solidFill>
              <a:srgbClr val="CEF4F3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99960" y="3057143"/>
              <a:ext cx="753110" cy="749935"/>
            </a:xfrm>
            <a:custGeom>
              <a:avLst/>
              <a:gdLst/>
              <a:ahLst/>
              <a:cxnLst/>
              <a:rect l="l" t="t" r="r" b="b"/>
              <a:pathLst>
                <a:path w="753109" h="749935">
                  <a:moveTo>
                    <a:pt x="0" y="412368"/>
                  </a:moveTo>
                  <a:lnTo>
                    <a:pt x="169418" y="412368"/>
                  </a:lnTo>
                  <a:lnTo>
                    <a:pt x="169418" y="0"/>
                  </a:lnTo>
                  <a:lnTo>
                    <a:pt x="583438" y="0"/>
                  </a:lnTo>
                  <a:lnTo>
                    <a:pt x="583438" y="412368"/>
                  </a:lnTo>
                  <a:lnTo>
                    <a:pt x="752856" y="412368"/>
                  </a:lnTo>
                  <a:lnTo>
                    <a:pt x="376428" y="749807"/>
                  </a:lnTo>
                  <a:lnTo>
                    <a:pt x="0" y="412368"/>
                  </a:lnTo>
                  <a:close/>
                </a:path>
              </a:pathLst>
            </a:custGeom>
            <a:ln w="18288">
              <a:solidFill>
                <a:srgbClr val="CEF4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6952" y="4419600"/>
              <a:ext cx="749935" cy="749935"/>
            </a:xfrm>
            <a:custGeom>
              <a:avLst/>
              <a:gdLst/>
              <a:ahLst/>
              <a:cxnLst/>
              <a:rect l="l" t="t" r="r" b="b"/>
              <a:pathLst>
                <a:path w="749934" h="749935">
                  <a:moveTo>
                    <a:pt x="581151" y="0"/>
                  </a:moveTo>
                  <a:lnTo>
                    <a:pt x="168655" y="0"/>
                  </a:lnTo>
                  <a:lnTo>
                    <a:pt x="168655" y="412369"/>
                  </a:lnTo>
                  <a:lnTo>
                    <a:pt x="0" y="412369"/>
                  </a:lnTo>
                  <a:lnTo>
                    <a:pt x="374903" y="749807"/>
                  </a:lnTo>
                  <a:lnTo>
                    <a:pt x="749807" y="412369"/>
                  </a:lnTo>
                  <a:lnTo>
                    <a:pt x="581151" y="412369"/>
                  </a:lnTo>
                  <a:lnTo>
                    <a:pt x="581151" y="0"/>
                  </a:lnTo>
                  <a:close/>
                </a:path>
              </a:pathLst>
            </a:custGeom>
            <a:solidFill>
              <a:srgbClr val="F5D2C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16952" y="4419600"/>
              <a:ext cx="749935" cy="749935"/>
            </a:xfrm>
            <a:custGeom>
              <a:avLst/>
              <a:gdLst/>
              <a:ahLst/>
              <a:cxnLst/>
              <a:rect l="l" t="t" r="r" b="b"/>
              <a:pathLst>
                <a:path w="749934" h="749935">
                  <a:moveTo>
                    <a:pt x="0" y="412369"/>
                  </a:moveTo>
                  <a:lnTo>
                    <a:pt x="168655" y="412369"/>
                  </a:lnTo>
                  <a:lnTo>
                    <a:pt x="168655" y="0"/>
                  </a:lnTo>
                  <a:lnTo>
                    <a:pt x="581151" y="0"/>
                  </a:lnTo>
                  <a:lnTo>
                    <a:pt x="581151" y="412369"/>
                  </a:lnTo>
                  <a:lnTo>
                    <a:pt x="749807" y="412369"/>
                  </a:lnTo>
                  <a:lnTo>
                    <a:pt x="374903" y="749807"/>
                  </a:lnTo>
                  <a:lnTo>
                    <a:pt x="0" y="412369"/>
                  </a:lnTo>
                  <a:close/>
                </a:path>
              </a:pathLst>
            </a:custGeom>
            <a:ln w="18288">
              <a:solidFill>
                <a:srgbClr val="F5D2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89176" y="0"/>
            <a:ext cx="6591300" cy="5724525"/>
            <a:chOff x="1789176" y="0"/>
            <a:chExt cx="6591300" cy="5724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4591" y="0"/>
              <a:ext cx="595693" cy="12053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27264" y="0"/>
              <a:ext cx="515620" cy="1143000"/>
            </a:xfrm>
            <a:custGeom>
              <a:avLst/>
              <a:gdLst/>
              <a:ahLst/>
              <a:cxnLst/>
              <a:rect l="l" t="t" r="r" b="b"/>
              <a:pathLst>
                <a:path w="515620" h="1143000">
                  <a:moveTo>
                    <a:pt x="515112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5112" y="1143000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9176" y="2346960"/>
              <a:ext cx="737870" cy="737870"/>
            </a:xfrm>
            <a:custGeom>
              <a:avLst/>
              <a:gdLst/>
              <a:ahLst/>
              <a:cxnLst/>
              <a:rect l="l" t="t" r="r" b="b"/>
              <a:pathLst>
                <a:path w="737869" h="737869">
                  <a:moveTo>
                    <a:pt x="368807" y="0"/>
                  </a:moveTo>
                  <a:lnTo>
                    <a:pt x="322541" y="2873"/>
                  </a:lnTo>
                  <a:lnTo>
                    <a:pt x="277990" y="11262"/>
                  </a:lnTo>
                  <a:lnTo>
                    <a:pt x="235502" y="24822"/>
                  </a:lnTo>
                  <a:lnTo>
                    <a:pt x="195420" y="43207"/>
                  </a:lnTo>
                  <a:lnTo>
                    <a:pt x="158090" y="66072"/>
                  </a:lnTo>
                  <a:lnTo>
                    <a:pt x="123859" y="93071"/>
                  </a:lnTo>
                  <a:lnTo>
                    <a:pt x="93071" y="123859"/>
                  </a:lnTo>
                  <a:lnTo>
                    <a:pt x="66072" y="158090"/>
                  </a:lnTo>
                  <a:lnTo>
                    <a:pt x="43207" y="195420"/>
                  </a:lnTo>
                  <a:lnTo>
                    <a:pt x="24822" y="235502"/>
                  </a:lnTo>
                  <a:lnTo>
                    <a:pt x="11262" y="277990"/>
                  </a:lnTo>
                  <a:lnTo>
                    <a:pt x="2873" y="322541"/>
                  </a:lnTo>
                  <a:lnTo>
                    <a:pt x="0" y="368807"/>
                  </a:lnTo>
                  <a:lnTo>
                    <a:pt x="2873" y="415074"/>
                  </a:lnTo>
                  <a:lnTo>
                    <a:pt x="11262" y="459625"/>
                  </a:lnTo>
                  <a:lnTo>
                    <a:pt x="24822" y="502113"/>
                  </a:lnTo>
                  <a:lnTo>
                    <a:pt x="43207" y="542195"/>
                  </a:lnTo>
                  <a:lnTo>
                    <a:pt x="66072" y="579525"/>
                  </a:lnTo>
                  <a:lnTo>
                    <a:pt x="93071" y="613756"/>
                  </a:lnTo>
                  <a:lnTo>
                    <a:pt x="123859" y="644544"/>
                  </a:lnTo>
                  <a:lnTo>
                    <a:pt x="158090" y="671543"/>
                  </a:lnTo>
                  <a:lnTo>
                    <a:pt x="195420" y="694408"/>
                  </a:lnTo>
                  <a:lnTo>
                    <a:pt x="235502" y="712793"/>
                  </a:lnTo>
                  <a:lnTo>
                    <a:pt x="277990" y="726353"/>
                  </a:lnTo>
                  <a:lnTo>
                    <a:pt x="322541" y="734742"/>
                  </a:lnTo>
                  <a:lnTo>
                    <a:pt x="368807" y="737615"/>
                  </a:lnTo>
                  <a:lnTo>
                    <a:pt x="415074" y="734742"/>
                  </a:lnTo>
                  <a:lnTo>
                    <a:pt x="459625" y="726353"/>
                  </a:lnTo>
                  <a:lnTo>
                    <a:pt x="502113" y="712793"/>
                  </a:lnTo>
                  <a:lnTo>
                    <a:pt x="542195" y="694408"/>
                  </a:lnTo>
                  <a:lnTo>
                    <a:pt x="579525" y="671543"/>
                  </a:lnTo>
                  <a:lnTo>
                    <a:pt x="613756" y="644544"/>
                  </a:lnTo>
                  <a:lnTo>
                    <a:pt x="644544" y="613756"/>
                  </a:lnTo>
                  <a:lnTo>
                    <a:pt x="671543" y="579525"/>
                  </a:lnTo>
                  <a:lnTo>
                    <a:pt x="694408" y="542195"/>
                  </a:lnTo>
                  <a:lnTo>
                    <a:pt x="712793" y="502113"/>
                  </a:lnTo>
                  <a:lnTo>
                    <a:pt x="726353" y="459625"/>
                  </a:lnTo>
                  <a:lnTo>
                    <a:pt x="734742" y="415074"/>
                  </a:lnTo>
                  <a:lnTo>
                    <a:pt x="737616" y="368807"/>
                  </a:lnTo>
                  <a:lnTo>
                    <a:pt x="734742" y="322541"/>
                  </a:lnTo>
                  <a:lnTo>
                    <a:pt x="726353" y="277990"/>
                  </a:lnTo>
                  <a:lnTo>
                    <a:pt x="712793" y="235502"/>
                  </a:lnTo>
                  <a:lnTo>
                    <a:pt x="694408" y="195420"/>
                  </a:lnTo>
                  <a:lnTo>
                    <a:pt x="671543" y="158090"/>
                  </a:lnTo>
                  <a:lnTo>
                    <a:pt x="644544" y="123859"/>
                  </a:lnTo>
                  <a:lnTo>
                    <a:pt x="613756" y="93071"/>
                  </a:lnTo>
                  <a:lnTo>
                    <a:pt x="579525" y="66072"/>
                  </a:lnTo>
                  <a:lnTo>
                    <a:pt x="542195" y="43207"/>
                  </a:lnTo>
                  <a:lnTo>
                    <a:pt x="502113" y="24822"/>
                  </a:lnTo>
                  <a:lnTo>
                    <a:pt x="459625" y="11262"/>
                  </a:lnTo>
                  <a:lnTo>
                    <a:pt x="415074" y="2873"/>
                  </a:lnTo>
                  <a:lnTo>
                    <a:pt x="368807" y="0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4624" y="2502407"/>
              <a:ext cx="426719" cy="426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27448" y="2346960"/>
              <a:ext cx="737870" cy="737870"/>
            </a:xfrm>
            <a:custGeom>
              <a:avLst/>
              <a:gdLst/>
              <a:ahLst/>
              <a:cxnLst/>
              <a:rect l="l" t="t" r="r" b="b"/>
              <a:pathLst>
                <a:path w="737870" h="737869">
                  <a:moveTo>
                    <a:pt x="368807" y="0"/>
                  </a:moveTo>
                  <a:lnTo>
                    <a:pt x="322541" y="2873"/>
                  </a:lnTo>
                  <a:lnTo>
                    <a:pt x="277990" y="11262"/>
                  </a:lnTo>
                  <a:lnTo>
                    <a:pt x="235502" y="24822"/>
                  </a:lnTo>
                  <a:lnTo>
                    <a:pt x="195420" y="43207"/>
                  </a:lnTo>
                  <a:lnTo>
                    <a:pt x="158090" y="66072"/>
                  </a:lnTo>
                  <a:lnTo>
                    <a:pt x="123859" y="93071"/>
                  </a:lnTo>
                  <a:lnTo>
                    <a:pt x="93071" y="123859"/>
                  </a:lnTo>
                  <a:lnTo>
                    <a:pt x="66072" y="158090"/>
                  </a:lnTo>
                  <a:lnTo>
                    <a:pt x="43207" y="195420"/>
                  </a:lnTo>
                  <a:lnTo>
                    <a:pt x="24822" y="235502"/>
                  </a:lnTo>
                  <a:lnTo>
                    <a:pt x="11262" y="277990"/>
                  </a:lnTo>
                  <a:lnTo>
                    <a:pt x="2873" y="322541"/>
                  </a:lnTo>
                  <a:lnTo>
                    <a:pt x="0" y="368807"/>
                  </a:lnTo>
                  <a:lnTo>
                    <a:pt x="2873" y="415074"/>
                  </a:lnTo>
                  <a:lnTo>
                    <a:pt x="11262" y="459625"/>
                  </a:lnTo>
                  <a:lnTo>
                    <a:pt x="24822" y="502113"/>
                  </a:lnTo>
                  <a:lnTo>
                    <a:pt x="43207" y="542195"/>
                  </a:lnTo>
                  <a:lnTo>
                    <a:pt x="66072" y="579525"/>
                  </a:lnTo>
                  <a:lnTo>
                    <a:pt x="93071" y="613756"/>
                  </a:lnTo>
                  <a:lnTo>
                    <a:pt x="123859" y="644544"/>
                  </a:lnTo>
                  <a:lnTo>
                    <a:pt x="158090" y="671543"/>
                  </a:lnTo>
                  <a:lnTo>
                    <a:pt x="195420" y="694408"/>
                  </a:lnTo>
                  <a:lnTo>
                    <a:pt x="235502" y="712793"/>
                  </a:lnTo>
                  <a:lnTo>
                    <a:pt x="277990" y="726353"/>
                  </a:lnTo>
                  <a:lnTo>
                    <a:pt x="322541" y="734742"/>
                  </a:lnTo>
                  <a:lnTo>
                    <a:pt x="368807" y="737615"/>
                  </a:lnTo>
                  <a:lnTo>
                    <a:pt x="415074" y="734742"/>
                  </a:lnTo>
                  <a:lnTo>
                    <a:pt x="459625" y="726353"/>
                  </a:lnTo>
                  <a:lnTo>
                    <a:pt x="502113" y="712793"/>
                  </a:lnTo>
                  <a:lnTo>
                    <a:pt x="542195" y="694408"/>
                  </a:lnTo>
                  <a:lnTo>
                    <a:pt x="579525" y="671543"/>
                  </a:lnTo>
                  <a:lnTo>
                    <a:pt x="613756" y="644544"/>
                  </a:lnTo>
                  <a:lnTo>
                    <a:pt x="644544" y="613756"/>
                  </a:lnTo>
                  <a:lnTo>
                    <a:pt x="671543" y="579525"/>
                  </a:lnTo>
                  <a:lnTo>
                    <a:pt x="694408" y="542195"/>
                  </a:lnTo>
                  <a:lnTo>
                    <a:pt x="712793" y="502113"/>
                  </a:lnTo>
                  <a:lnTo>
                    <a:pt x="726353" y="459625"/>
                  </a:lnTo>
                  <a:lnTo>
                    <a:pt x="734742" y="415074"/>
                  </a:lnTo>
                  <a:lnTo>
                    <a:pt x="737615" y="368807"/>
                  </a:lnTo>
                  <a:lnTo>
                    <a:pt x="734742" y="322541"/>
                  </a:lnTo>
                  <a:lnTo>
                    <a:pt x="726353" y="277990"/>
                  </a:lnTo>
                  <a:lnTo>
                    <a:pt x="712793" y="235502"/>
                  </a:lnTo>
                  <a:lnTo>
                    <a:pt x="694408" y="195420"/>
                  </a:lnTo>
                  <a:lnTo>
                    <a:pt x="671543" y="158090"/>
                  </a:lnTo>
                  <a:lnTo>
                    <a:pt x="644544" y="123859"/>
                  </a:lnTo>
                  <a:lnTo>
                    <a:pt x="613756" y="93071"/>
                  </a:lnTo>
                  <a:lnTo>
                    <a:pt x="579525" y="66072"/>
                  </a:lnTo>
                  <a:lnTo>
                    <a:pt x="542195" y="43207"/>
                  </a:lnTo>
                  <a:lnTo>
                    <a:pt x="502113" y="24822"/>
                  </a:lnTo>
                  <a:lnTo>
                    <a:pt x="459625" y="11262"/>
                  </a:lnTo>
                  <a:lnTo>
                    <a:pt x="415074" y="2873"/>
                  </a:lnTo>
                  <a:lnTo>
                    <a:pt x="368807" y="0"/>
                  </a:lnTo>
                  <a:close/>
                </a:path>
              </a:pathLst>
            </a:custGeom>
            <a:solidFill>
              <a:srgbClr val="E35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9848" y="2502407"/>
              <a:ext cx="429768" cy="4267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89176" y="3666744"/>
              <a:ext cx="737870" cy="737870"/>
            </a:xfrm>
            <a:custGeom>
              <a:avLst/>
              <a:gdLst/>
              <a:ahLst/>
              <a:cxnLst/>
              <a:rect l="l" t="t" r="r" b="b"/>
              <a:pathLst>
                <a:path w="737869" h="737870">
                  <a:moveTo>
                    <a:pt x="368807" y="0"/>
                  </a:moveTo>
                  <a:lnTo>
                    <a:pt x="322541" y="2873"/>
                  </a:lnTo>
                  <a:lnTo>
                    <a:pt x="277990" y="11262"/>
                  </a:lnTo>
                  <a:lnTo>
                    <a:pt x="235502" y="24822"/>
                  </a:lnTo>
                  <a:lnTo>
                    <a:pt x="195420" y="43207"/>
                  </a:lnTo>
                  <a:lnTo>
                    <a:pt x="158090" y="66072"/>
                  </a:lnTo>
                  <a:lnTo>
                    <a:pt x="123859" y="93071"/>
                  </a:lnTo>
                  <a:lnTo>
                    <a:pt x="93071" y="123859"/>
                  </a:lnTo>
                  <a:lnTo>
                    <a:pt x="66072" y="158090"/>
                  </a:lnTo>
                  <a:lnTo>
                    <a:pt x="43207" y="195420"/>
                  </a:lnTo>
                  <a:lnTo>
                    <a:pt x="24822" y="235502"/>
                  </a:lnTo>
                  <a:lnTo>
                    <a:pt x="11262" y="277990"/>
                  </a:lnTo>
                  <a:lnTo>
                    <a:pt x="2873" y="322541"/>
                  </a:lnTo>
                  <a:lnTo>
                    <a:pt x="0" y="368807"/>
                  </a:lnTo>
                  <a:lnTo>
                    <a:pt x="2873" y="415074"/>
                  </a:lnTo>
                  <a:lnTo>
                    <a:pt x="11262" y="459625"/>
                  </a:lnTo>
                  <a:lnTo>
                    <a:pt x="24822" y="502113"/>
                  </a:lnTo>
                  <a:lnTo>
                    <a:pt x="43207" y="542195"/>
                  </a:lnTo>
                  <a:lnTo>
                    <a:pt x="66072" y="579525"/>
                  </a:lnTo>
                  <a:lnTo>
                    <a:pt x="93071" y="613756"/>
                  </a:lnTo>
                  <a:lnTo>
                    <a:pt x="123859" y="644544"/>
                  </a:lnTo>
                  <a:lnTo>
                    <a:pt x="158090" y="671543"/>
                  </a:lnTo>
                  <a:lnTo>
                    <a:pt x="195420" y="694408"/>
                  </a:lnTo>
                  <a:lnTo>
                    <a:pt x="235502" y="712793"/>
                  </a:lnTo>
                  <a:lnTo>
                    <a:pt x="277990" y="726353"/>
                  </a:lnTo>
                  <a:lnTo>
                    <a:pt x="322541" y="734742"/>
                  </a:lnTo>
                  <a:lnTo>
                    <a:pt x="368807" y="737615"/>
                  </a:lnTo>
                  <a:lnTo>
                    <a:pt x="415074" y="734742"/>
                  </a:lnTo>
                  <a:lnTo>
                    <a:pt x="459625" y="726353"/>
                  </a:lnTo>
                  <a:lnTo>
                    <a:pt x="502113" y="712793"/>
                  </a:lnTo>
                  <a:lnTo>
                    <a:pt x="542195" y="694408"/>
                  </a:lnTo>
                  <a:lnTo>
                    <a:pt x="579525" y="671543"/>
                  </a:lnTo>
                  <a:lnTo>
                    <a:pt x="613756" y="644544"/>
                  </a:lnTo>
                  <a:lnTo>
                    <a:pt x="644544" y="613756"/>
                  </a:lnTo>
                  <a:lnTo>
                    <a:pt x="671543" y="579525"/>
                  </a:lnTo>
                  <a:lnTo>
                    <a:pt x="694408" y="542195"/>
                  </a:lnTo>
                  <a:lnTo>
                    <a:pt x="712793" y="502113"/>
                  </a:lnTo>
                  <a:lnTo>
                    <a:pt x="726353" y="459625"/>
                  </a:lnTo>
                  <a:lnTo>
                    <a:pt x="734742" y="415074"/>
                  </a:lnTo>
                  <a:lnTo>
                    <a:pt x="737616" y="368807"/>
                  </a:lnTo>
                  <a:lnTo>
                    <a:pt x="734742" y="322541"/>
                  </a:lnTo>
                  <a:lnTo>
                    <a:pt x="726353" y="277990"/>
                  </a:lnTo>
                  <a:lnTo>
                    <a:pt x="712793" y="235502"/>
                  </a:lnTo>
                  <a:lnTo>
                    <a:pt x="694408" y="195420"/>
                  </a:lnTo>
                  <a:lnTo>
                    <a:pt x="671543" y="158090"/>
                  </a:lnTo>
                  <a:lnTo>
                    <a:pt x="644544" y="123859"/>
                  </a:lnTo>
                  <a:lnTo>
                    <a:pt x="613756" y="93071"/>
                  </a:lnTo>
                  <a:lnTo>
                    <a:pt x="579525" y="66072"/>
                  </a:lnTo>
                  <a:lnTo>
                    <a:pt x="542195" y="43207"/>
                  </a:lnTo>
                  <a:lnTo>
                    <a:pt x="502113" y="24822"/>
                  </a:lnTo>
                  <a:lnTo>
                    <a:pt x="459625" y="11262"/>
                  </a:lnTo>
                  <a:lnTo>
                    <a:pt x="415074" y="2873"/>
                  </a:lnTo>
                  <a:lnTo>
                    <a:pt x="368807" y="0"/>
                  </a:lnTo>
                  <a:close/>
                </a:path>
              </a:pathLst>
            </a:custGeom>
            <a:solidFill>
              <a:srgbClr val="E99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624" y="3822191"/>
              <a:ext cx="426719" cy="4267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27448" y="3666744"/>
              <a:ext cx="737870" cy="737870"/>
            </a:xfrm>
            <a:custGeom>
              <a:avLst/>
              <a:gdLst/>
              <a:ahLst/>
              <a:cxnLst/>
              <a:rect l="l" t="t" r="r" b="b"/>
              <a:pathLst>
                <a:path w="737870" h="737870">
                  <a:moveTo>
                    <a:pt x="368807" y="0"/>
                  </a:moveTo>
                  <a:lnTo>
                    <a:pt x="322541" y="2873"/>
                  </a:lnTo>
                  <a:lnTo>
                    <a:pt x="277990" y="11262"/>
                  </a:lnTo>
                  <a:lnTo>
                    <a:pt x="235502" y="24822"/>
                  </a:lnTo>
                  <a:lnTo>
                    <a:pt x="195420" y="43207"/>
                  </a:lnTo>
                  <a:lnTo>
                    <a:pt x="158090" y="66072"/>
                  </a:lnTo>
                  <a:lnTo>
                    <a:pt x="123859" y="93071"/>
                  </a:lnTo>
                  <a:lnTo>
                    <a:pt x="93071" y="123859"/>
                  </a:lnTo>
                  <a:lnTo>
                    <a:pt x="66072" y="158090"/>
                  </a:lnTo>
                  <a:lnTo>
                    <a:pt x="43207" y="195420"/>
                  </a:lnTo>
                  <a:lnTo>
                    <a:pt x="24822" y="235502"/>
                  </a:lnTo>
                  <a:lnTo>
                    <a:pt x="11262" y="277990"/>
                  </a:lnTo>
                  <a:lnTo>
                    <a:pt x="2873" y="322541"/>
                  </a:lnTo>
                  <a:lnTo>
                    <a:pt x="0" y="368807"/>
                  </a:lnTo>
                  <a:lnTo>
                    <a:pt x="2873" y="415074"/>
                  </a:lnTo>
                  <a:lnTo>
                    <a:pt x="11262" y="459625"/>
                  </a:lnTo>
                  <a:lnTo>
                    <a:pt x="24822" y="502113"/>
                  </a:lnTo>
                  <a:lnTo>
                    <a:pt x="43207" y="542195"/>
                  </a:lnTo>
                  <a:lnTo>
                    <a:pt x="66072" y="579525"/>
                  </a:lnTo>
                  <a:lnTo>
                    <a:pt x="93071" y="613756"/>
                  </a:lnTo>
                  <a:lnTo>
                    <a:pt x="123859" y="644544"/>
                  </a:lnTo>
                  <a:lnTo>
                    <a:pt x="158090" y="671543"/>
                  </a:lnTo>
                  <a:lnTo>
                    <a:pt x="195420" y="694408"/>
                  </a:lnTo>
                  <a:lnTo>
                    <a:pt x="235502" y="712793"/>
                  </a:lnTo>
                  <a:lnTo>
                    <a:pt x="277990" y="726353"/>
                  </a:lnTo>
                  <a:lnTo>
                    <a:pt x="322541" y="734742"/>
                  </a:lnTo>
                  <a:lnTo>
                    <a:pt x="368807" y="737615"/>
                  </a:lnTo>
                  <a:lnTo>
                    <a:pt x="415074" y="734742"/>
                  </a:lnTo>
                  <a:lnTo>
                    <a:pt x="459625" y="726353"/>
                  </a:lnTo>
                  <a:lnTo>
                    <a:pt x="502113" y="712793"/>
                  </a:lnTo>
                  <a:lnTo>
                    <a:pt x="542195" y="694408"/>
                  </a:lnTo>
                  <a:lnTo>
                    <a:pt x="579525" y="671543"/>
                  </a:lnTo>
                  <a:lnTo>
                    <a:pt x="613756" y="644544"/>
                  </a:lnTo>
                  <a:lnTo>
                    <a:pt x="644544" y="613756"/>
                  </a:lnTo>
                  <a:lnTo>
                    <a:pt x="671543" y="579525"/>
                  </a:lnTo>
                  <a:lnTo>
                    <a:pt x="694408" y="542195"/>
                  </a:lnTo>
                  <a:lnTo>
                    <a:pt x="712793" y="502113"/>
                  </a:lnTo>
                  <a:lnTo>
                    <a:pt x="726353" y="459625"/>
                  </a:lnTo>
                  <a:lnTo>
                    <a:pt x="734742" y="415074"/>
                  </a:lnTo>
                  <a:lnTo>
                    <a:pt x="737615" y="368807"/>
                  </a:lnTo>
                  <a:lnTo>
                    <a:pt x="734742" y="322541"/>
                  </a:lnTo>
                  <a:lnTo>
                    <a:pt x="726353" y="277990"/>
                  </a:lnTo>
                  <a:lnTo>
                    <a:pt x="712793" y="235502"/>
                  </a:lnTo>
                  <a:lnTo>
                    <a:pt x="694408" y="195420"/>
                  </a:lnTo>
                  <a:lnTo>
                    <a:pt x="671543" y="158090"/>
                  </a:lnTo>
                  <a:lnTo>
                    <a:pt x="644544" y="123859"/>
                  </a:lnTo>
                  <a:lnTo>
                    <a:pt x="613756" y="93071"/>
                  </a:lnTo>
                  <a:lnTo>
                    <a:pt x="579525" y="66072"/>
                  </a:lnTo>
                  <a:lnTo>
                    <a:pt x="542195" y="43207"/>
                  </a:lnTo>
                  <a:lnTo>
                    <a:pt x="502113" y="24822"/>
                  </a:lnTo>
                  <a:lnTo>
                    <a:pt x="459625" y="11262"/>
                  </a:lnTo>
                  <a:lnTo>
                    <a:pt x="415074" y="2873"/>
                  </a:lnTo>
                  <a:lnTo>
                    <a:pt x="368807" y="0"/>
                  </a:lnTo>
                  <a:close/>
                </a:path>
              </a:pathLst>
            </a:custGeom>
            <a:solidFill>
              <a:srgbClr val="9B6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9848" y="3822191"/>
              <a:ext cx="429768" cy="4267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89176" y="4986528"/>
              <a:ext cx="737870" cy="737870"/>
            </a:xfrm>
            <a:custGeom>
              <a:avLst/>
              <a:gdLst/>
              <a:ahLst/>
              <a:cxnLst/>
              <a:rect l="l" t="t" r="r" b="b"/>
              <a:pathLst>
                <a:path w="737869" h="737870">
                  <a:moveTo>
                    <a:pt x="368807" y="0"/>
                  </a:moveTo>
                  <a:lnTo>
                    <a:pt x="322541" y="2873"/>
                  </a:lnTo>
                  <a:lnTo>
                    <a:pt x="277990" y="11262"/>
                  </a:lnTo>
                  <a:lnTo>
                    <a:pt x="235502" y="24822"/>
                  </a:lnTo>
                  <a:lnTo>
                    <a:pt x="195420" y="43207"/>
                  </a:lnTo>
                  <a:lnTo>
                    <a:pt x="158090" y="66072"/>
                  </a:lnTo>
                  <a:lnTo>
                    <a:pt x="123859" y="93071"/>
                  </a:lnTo>
                  <a:lnTo>
                    <a:pt x="93071" y="123859"/>
                  </a:lnTo>
                  <a:lnTo>
                    <a:pt x="66072" y="158090"/>
                  </a:lnTo>
                  <a:lnTo>
                    <a:pt x="43207" y="195420"/>
                  </a:lnTo>
                  <a:lnTo>
                    <a:pt x="24822" y="235502"/>
                  </a:lnTo>
                  <a:lnTo>
                    <a:pt x="11262" y="277990"/>
                  </a:lnTo>
                  <a:lnTo>
                    <a:pt x="2873" y="322541"/>
                  </a:lnTo>
                  <a:lnTo>
                    <a:pt x="0" y="368808"/>
                  </a:lnTo>
                  <a:lnTo>
                    <a:pt x="2873" y="415074"/>
                  </a:lnTo>
                  <a:lnTo>
                    <a:pt x="11262" y="459625"/>
                  </a:lnTo>
                  <a:lnTo>
                    <a:pt x="24822" y="502113"/>
                  </a:lnTo>
                  <a:lnTo>
                    <a:pt x="43207" y="542195"/>
                  </a:lnTo>
                  <a:lnTo>
                    <a:pt x="66072" y="579525"/>
                  </a:lnTo>
                  <a:lnTo>
                    <a:pt x="93071" y="613756"/>
                  </a:lnTo>
                  <a:lnTo>
                    <a:pt x="123859" y="644544"/>
                  </a:lnTo>
                  <a:lnTo>
                    <a:pt x="158090" y="671543"/>
                  </a:lnTo>
                  <a:lnTo>
                    <a:pt x="195420" y="694408"/>
                  </a:lnTo>
                  <a:lnTo>
                    <a:pt x="235502" y="712793"/>
                  </a:lnTo>
                  <a:lnTo>
                    <a:pt x="277990" y="726353"/>
                  </a:lnTo>
                  <a:lnTo>
                    <a:pt x="322541" y="734742"/>
                  </a:lnTo>
                  <a:lnTo>
                    <a:pt x="368807" y="737616"/>
                  </a:lnTo>
                  <a:lnTo>
                    <a:pt x="415074" y="734742"/>
                  </a:lnTo>
                  <a:lnTo>
                    <a:pt x="459625" y="726353"/>
                  </a:lnTo>
                  <a:lnTo>
                    <a:pt x="502113" y="712793"/>
                  </a:lnTo>
                  <a:lnTo>
                    <a:pt x="542195" y="694408"/>
                  </a:lnTo>
                  <a:lnTo>
                    <a:pt x="579525" y="671543"/>
                  </a:lnTo>
                  <a:lnTo>
                    <a:pt x="613756" y="644544"/>
                  </a:lnTo>
                  <a:lnTo>
                    <a:pt x="644544" y="613756"/>
                  </a:lnTo>
                  <a:lnTo>
                    <a:pt x="671543" y="579525"/>
                  </a:lnTo>
                  <a:lnTo>
                    <a:pt x="694408" y="542195"/>
                  </a:lnTo>
                  <a:lnTo>
                    <a:pt x="712793" y="502113"/>
                  </a:lnTo>
                  <a:lnTo>
                    <a:pt x="726353" y="459625"/>
                  </a:lnTo>
                  <a:lnTo>
                    <a:pt x="734742" y="415074"/>
                  </a:lnTo>
                  <a:lnTo>
                    <a:pt x="737616" y="368808"/>
                  </a:lnTo>
                  <a:lnTo>
                    <a:pt x="734742" y="322541"/>
                  </a:lnTo>
                  <a:lnTo>
                    <a:pt x="726353" y="277990"/>
                  </a:lnTo>
                  <a:lnTo>
                    <a:pt x="712793" y="235502"/>
                  </a:lnTo>
                  <a:lnTo>
                    <a:pt x="694408" y="195420"/>
                  </a:lnTo>
                  <a:lnTo>
                    <a:pt x="671543" y="158090"/>
                  </a:lnTo>
                  <a:lnTo>
                    <a:pt x="644544" y="123859"/>
                  </a:lnTo>
                  <a:lnTo>
                    <a:pt x="613756" y="93071"/>
                  </a:lnTo>
                  <a:lnTo>
                    <a:pt x="579525" y="66072"/>
                  </a:lnTo>
                  <a:lnTo>
                    <a:pt x="542195" y="43207"/>
                  </a:lnTo>
                  <a:lnTo>
                    <a:pt x="502113" y="24822"/>
                  </a:lnTo>
                  <a:lnTo>
                    <a:pt x="459625" y="11262"/>
                  </a:lnTo>
                  <a:lnTo>
                    <a:pt x="415074" y="2873"/>
                  </a:lnTo>
                  <a:lnTo>
                    <a:pt x="368807" y="0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4624" y="5141976"/>
              <a:ext cx="426719" cy="42672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72842" y="2412873"/>
            <a:ext cx="1685925" cy="5861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25"/>
              </a:spcBef>
            </a:pPr>
            <a:r>
              <a:rPr sz="13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Efficient</a:t>
            </a:r>
            <a:r>
              <a:rPr sz="13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</a:t>
            </a:r>
            <a:r>
              <a:rPr sz="13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recipient</a:t>
            </a:r>
            <a:r>
              <a:rPr sz="1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13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1114" y="2504058"/>
            <a:ext cx="14732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13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3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stock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500"/>
              </a:lnSpc>
            </a:pPr>
            <a:r>
              <a:rPr sz="13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tracking.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2842" y="3824097"/>
            <a:ext cx="14547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00"/>
              </a:lnSpc>
              <a:spcBef>
                <a:spcPts val="95"/>
              </a:spcBef>
            </a:pPr>
            <a:r>
              <a:rPr sz="1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13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wastage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500"/>
              </a:lnSpc>
            </a:pPr>
            <a:r>
              <a:rPr sz="1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shortage.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1114" y="3824097"/>
            <a:ext cx="14941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00"/>
              </a:lnSpc>
              <a:spcBef>
                <a:spcPts val="95"/>
              </a:spcBef>
            </a:pPr>
            <a:r>
              <a:rPr sz="13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Promote</a:t>
            </a:r>
            <a:r>
              <a:rPr sz="13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voluntary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500"/>
              </a:lnSpc>
            </a:pPr>
            <a:r>
              <a:rPr sz="1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3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donation.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2842" y="5144261"/>
            <a:ext cx="1673860" cy="4064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40"/>
              </a:spcBef>
            </a:pPr>
            <a:r>
              <a:rPr sz="13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3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13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13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13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emergencies.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475500"/>
            <a:ext cx="8430768" cy="5906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System</a:t>
            </a:r>
            <a:r>
              <a:rPr spc="-160" dirty="0"/>
              <a:t> </a:t>
            </a:r>
            <a:r>
              <a:rPr spc="-10" dirty="0"/>
              <a:t>Modules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84592" y="0"/>
            <a:ext cx="596265" cy="1205865"/>
            <a:chOff x="7784592" y="0"/>
            <a:chExt cx="596265" cy="12058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4592" y="0"/>
              <a:ext cx="595693" cy="120535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27264" y="0"/>
              <a:ext cx="515620" cy="1143000"/>
            </a:xfrm>
            <a:custGeom>
              <a:avLst/>
              <a:gdLst/>
              <a:ahLst/>
              <a:cxnLst/>
              <a:rect l="l" t="t" r="r" b="b"/>
              <a:pathLst>
                <a:path w="515620" h="1143000">
                  <a:moveTo>
                    <a:pt x="515112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5112" y="1143000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5286" y="2835495"/>
            <a:ext cx="3700779" cy="203453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Registration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Module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Inventory</a:t>
            </a:r>
            <a:r>
              <a:rPr sz="1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Processing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Module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Notification</a:t>
            </a:r>
            <a:r>
              <a:rPr sz="1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Alerts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Admin</a:t>
            </a:r>
            <a:r>
              <a:rPr sz="18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Key</a:t>
            </a:r>
            <a:r>
              <a:rPr spc="-254" dirty="0"/>
              <a:t> </a:t>
            </a:r>
            <a:r>
              <a:rPr spc="-10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6736" y="0"/>
            <a:ext cx="7063740" cy="3965575"/>
            <a:chOff x="1316736" y="0"/>
            <a:chExt cx="7063740" cy="3965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4591" y="0"/>
              <a:ext cx="595693" cy="12053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27264" y="0"/>
              <a:ext cx="515620" cy="1143000"/>
            </a:xfrm>
            <a:custGeom>
              <a:avLst/>
              <a:gdLst/>
              <a:ahLst/>
              <a:cxnLst/>
              <a:rect l="l" t="t" r="r" b="b"/>
              <a:pathLst>
                <a:path w="515620" h="1143000">
                  <a:moveTo>
                    <a:pt x="515112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5112" y="1143000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736" y="3395471"/>
              <a:ext cx="569976" cy="5699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4160" y="3395471"/>
              <a:ext cx="566927" cy="5699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8536" y="3395471"/>
              <a:ext cx="569976" cy="5699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5959" y="3395471"/>
              <a:ext cx="569976" cy="5699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3383" y="3395471"/>
              <a:ext cx="569976" cy="56997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07160" y="4140834"/>
            <a:ext cx="1185545" cy="3492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36195">
              <a:lnSpc>
                <a:spcPts val="1220"/>
              </a:lnSpc>
              <a:spcBef>
                <a:spcPts val="225"/>
              </a:spcBef>
            </a:pP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Real-time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 </a:t>
            </a:r>
            <a:r>
              <a:rPr sz="11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stock</a:t>
            </a:r>
            <a:r>
              <a:rPr sz="11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monitoring.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1010" y="4140834"/>
            <a:ext cx="1172845" cy="5048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1220"/>
              </a:lnSpc>
              <a:spcBef>
                <a:spcPts val="225"/>
              </a:spcBef>
            </a:pPr>
            <a:r>
              <a:rPr sz="1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1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11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location-</a:t>
            </a:r>
            <a:r>
              <a:rPr sz="11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1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search.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0251" y="4140834"/>
            <a:ext cx="1070610" cy="5048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67640">
              <a:lnSpc>
                <a:spcPts val="1220"/>
              </a:lnSpc>
              <a:spcBef>
                <a:spcPts val="225"/>
              </a:spcBef>
            </a:pPr>
            <a:r>
              <a:rPr sz="1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SMS/email </a:t>
            </a:r>
            <a:r>
              <a:rPr sz="11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notifications</a:t>
            </a:r>
            <a:r>
              <a:rPr sz="1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1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requests.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3921" y="4140834"/>
            <a:ext cx="1198245" cy="5048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1220"/>
              </a:lnSpc>
              <a:spcBef>
                <a:spcPts val="225"/>
              </a:spcBef>
            </a:pPr>
            <a:r>
              <a:rPr sz="1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Secure</a:t>
            </a:r>
            <a:r>
              <a:rPr sz="11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1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authentication.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6214" y="4140834"/>
            <a:ext cx="1005205" cy="5048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1220"/>
              </a:lnSpc>
              <a:spcBef>
                <a:spcPts val="225"/>
              </a:spcBef>
            </a:pPr>
            <a:r>
              <a:rPr sz="11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Reports</a:t>
            </a:r>
            <a:r>
              <a:rPr sz="11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analytics</a:t>
            </a:r>
            <a:r>
              <a:rPr sz="11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1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administrators.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802005"/>
            </a:xfrm>
            <a:custGeom>
              <a:avLst/>
              <a:gdLst/>
              <a:ahLst/>
              <a:cxnLst/>
              <a:rect l="l" t="t" r="r" b="b"/>
              <a:pathLst>
                <a:path w="685800" h="802005">
                  <a:moveTo>
                    <a:pt x="0" y="801624"/>
                  </a:moveTo>
                  <a:lnTo>
                    <a:pt x="685800" y="801624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801624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583" y="801623"/>
              <a:ext cx="8251190" cy="5248910"/>
            </a:xfrm>
            <a:custGeom>
              <a:avLst/>
              <a:gdLst/>
              <a:ahLst/>
              <a:cxnLst/>
              <a:rect l="l" t="t" r="r" b="b"/>
              <a:pathLst>
                <a:path w="8251190" h="5248910">
                  <a:moveTo>
                    <a:pt x="8250935" y="0"/>
                  </a:moveTo>
                  <a:lnTo>
                    <a:pt x="0" y="0"/>
                  </a:lnTo>
                  <a:lnTo>
                    <a:pt x="0" y="5248656"/>
                  </a:lnTo>
                  <a:lnTo>
                    <a:pt x="8250935" y="5248656"/>
                  </a:lnTo>
                  <a:lnTo>
                    <a:pt x="8250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4592" y="0"/>
              <a:ext cx="595693" cy="12053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27264" y="0"/>
              <a:ext cx="515620" cy="1143000"/>
            </a:xfrm>
            <a:custGeom>
              <a:avLst/>
              <a:gdLst/>
              <a:ahLst/>
              <a:cxnLst/>
              <a:rect l="l" t="t" r="r" b="b"/>
              <a:pathLst>
                <a:path w="515620" h="1143000">
                  <a:moveTo>
                    <a:pt x="515112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515112" y="1143000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5832" y="1283207"/>
              <a:ext cx="4282440" cy="4285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19616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215" y="1676400"/>
              <a:ext cx="28194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0615" y="0"/>
              <a:ext cx="1600200" cy="1600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0215" y="5870447"/>
              <a:ext cx="990600" cy="9875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667000"/>
              <a:ext cx="4187952" cy="4191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8029" y="553104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448" y="263525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631" y="1856232"/>
              <a:ext cx="8174990" cy="4535805"/>
            </a:xfrm>
            <a:custGeom>
              <a:avLst/>
              <a:gdLst/>
              <a:ahLst/>
              <a:cxnLst/>
              <a:rect l="l" t="t" r="r" b="b"/>
              <a:pathLst>
                <a:path w="8174990" h="4535805">
                  <a:moveTo>
                    <a:pt x="0" y="0"/>
                  </a:moveTo>
                  <a:lnTo>
                    <a:pt x="0" y="4535424"/>
                  </a:lnTo>
                  <a:lnTo>
                    <a:pt x="8174736" y="4535424"/>
                  </a:lnTo>
                  <a:lnTo>
                    <a:pt x="8174736" y="286766"/>
                  </a:lnTo>
                  <a:lnTo>
                    <a:pt x="3853306" y="286766"/>
                  </a:lnTo>
                  <a:lnTo>
                    <a:pt x="3527044" y="280162"/>
                  </a:lnTo>
                  <a:lnTo>
                    <a:pt x="3210560" y="270256"/>
                  </a:lnTo>
                  <a:lnTo>
                    <a:pt x="2607310" y="243967"/>
                  </a:lnTo>
                  <a:lnTo>
                    <a:pt x="2050288" y="210947"/>
                  </a:lnTo>
                  <a:lnTo>
                    <a:pt x="1545970" y="171450"/>
                  </a:lnTo>
                  <a:lnTo>
                    <a:pt x="418630" y="56007"/>
                  </a:lnTo>
                  <a:lnTo>
                    <a:pt x="0" y="0"/>
                  </a:lnTo>
                  <a:close/>
                </a:path>
                <a:path w="8174990" h="4535805">
                  <a:moveTo>
                    <a:pt x="8174736" y="0"/>
                  </a:moveTo>
                  <a:lnTo>
                    <a:pt x="7802245" y="56007"/>
                  </a:lnTo>
                  <a:lnTo>
                    <a:pt x="7433056" y="105537"/>
                  </a:lnTo>
                  <a:lnTo>
                    <a:pt x="6691376" y="187833"/>
                  </a:lnTo>
                  <a:lnTo>
                    <a:pt x="6322187" y="217551"/>
                  </a:lnTo>
                  <a:lnTo>
                    <a:pt x="5590413" y="260350"/>
                  </a:lnTo>
                  <a:lnTo>
                    <a:pt x="4878451" y="283464"/>
                  </a:lnTo>
                  <a:lnTo>
                    <a:pt x="4529074" y="286766"/>
                  </a:lnTo>
                  <a:lnTo>
                    <a:pt x="8174736" y="286766"/>
                  </a:lnTo>
                  <a:lnTo>
                    <a:pt x="817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6381750"/>
            </a:xfrm>
            <a:custGeom>
              <a:avLst/>
              <a:gdLst/>
              <a:ahLst/>
              <a:cxnLst/>
              <a:rect l="l" t="t" r="r" b="b"/>
              <a:pathLst>
                <a:path w="9144000" h="6381750">
                  <a:moveTo>
                    <a:pt x="9144000" y="472440"/>
                  </a:moveTo>
                  <a:lnTo>
                    <a:pt x="8642350" y="47244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472440"/>
                  </a:lnTo>
                  <a:lnTo>
                    <a:pt x="0" y="472440"/>
                  </a:lnTo>
                  <a:lnTo>
                    <a:pt x="0" y="514350"/>
                  </a:lnTo>
                  <a:lnTo>
                    <a:pt x="357276" y="514350"/>
                  </a:lnTo>
                  <a:lnTo>
                    <a:pt x="357276" y="6356350"/>
                  </a:lnTo>
                  <a:lnTo>
                    <a:pt x="357276" y="6381750"/>
                  </a:lnTo>
                  <a:lnTo>
                    <a:pt x="9144000" y="638175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472440"/>
                  </a:lnTo>
                  <a:close/>
                </a:path>
                <a:path w="9144000" h="6381750">
                  <a:moveTo>
                    <a:pt x="91440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472440"/>
                  </a:moveTo>
                  <a:lnTo>
                    <a:pt x="0" y="472440"/>
                  </a:lnTo>
                  <a:lnTo>
                    <a:pt x="0" y="1100328"/>
                  </a:lnTo>
                  <a:lnTo>
                    <a:pt x="685800" y="1100328"/>
                  </a:lnTo>
                  <a:lnTo>
                    <a:pt x="685800" y="472440"/>
                  </a:lnTo>
                  <a:close/>
                </a:path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685800" y="254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667000"/>
              <a:ext cx="3142488" cy="41910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55664" y="5867400"/>
              <a:ext cx="743712" cy="990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5664" y="1676400"/>
              <a:ext cx="2115312" cy="28194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98464" y="9144"/>
              <a:ext cx="1200912" cy="1600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73240" y="1589532"/>
              <a:ext cx="2479040" cy="635635"/>
            </a:xfrm>
            <a:custGeom>
              <a:avLst/>
              <a:gdLst/>
              <a:ahLst/>
              <a:cxnLst/>
              <a:rect l="l" t="t" r="r" b="b"/>
              <a:pathLst>
                <a:path w="2479040" h="635635">
                  <a:moveTo>
                    <a:pt x="2413762" y="0"/>
                  </a:moveTo>
                  <a:lnTo>
                    <a:pt x="2335403" y="30733"/>
                  </a:lnTo>
                  <a:lnTo>
                    <a:pt x="2178558" y="90550"/>
                  </a:lnTo>
                  <a:lnTo>
                    <a:pt x="2020315" y="145668"/>
                  </a:lnTo>
                  <a:lnTo>
                    <a:pt x="1941067" y="172465"/>
                  </a:lnTo>
                  <a:lnTo>
                    <a:pt x="1862455" y="197103"/>
                  </a:lnTo>
                  <a:lnTo>
                    <a:pt x="1702689" y="244982"/>
                  </a:lnTo>
                  <a:lnTo>
                    <a:pt x="1544574" y="288925"/>
                  </a:lnTo>
                  <a:lnTo>
                    <a:pt x="1466088" y="309625"/>
                  </a:lnTo>
                  <a:lnTo>
                    <a:pt x="1308481" y="347979"/>
                  </a:lnTo>
                  <a:lnTo>
                    <a:pt x="1230503" y="366140"/>
                  </a:lnTo>
                  <a:lnTo>
                    <a:pt x="1153287" y="383158"/>
                  </a:lnTo>
                  <a:lnTo>
                    <a:pt x="998728" y="415416"/>
                  </a:lnTo>
                  <a:lnTo>
                    <a:pt x="771525" y="458215"/>
                  </a:lnTo>
                  <a:lnTo>
                    <a:pt x="623188" y="483362"/>
                  </a:lnTo>
                  <a:lnTo>
                    <a:pt x="336804" y="525271"/>
                  </a:lnTo>
                  <a:lnTo>
                    <a:pt x="131572" y="550544"/>
                  </a:lnTo>
                  <a:lnTo>
                    <a:pt x="0" y="564260"/>
                  </a:lnTo>
                  <a:lnTo>
                    <a:pt x="24217" y="611177"/>
                  </a:lnTo>
                  <a:lnTo>
                    <a:pt x="59939" y="629361"/>
                  </a:lnTo>
                  <a:lnTo>
                    <a:pt x="122782" y="633024"/>
                  </a:lnTo>
                  <a:lnTo>
                    <a:pt x="159121" y="634266"/>
                  </a:lnTo>
                  <a:lnTo>
                    <a:pt x="159973" y="634266"/>
                  </a:lnTo>
                  <a:lnTo>
                    <a:pt x="195236" y="635011"/>
                  </a:lnTo>
                  <a:lnTo>
                    <a:pt x="234248" y="635391"/>
                  </a:lnTo>
                  <a:lnTo>
                    <a:pt x="275417" y="635391"/>
                  </a:lnTo>
                  <a:lnTo>
                    <a:pt x="363950" y="634266"/>
                  </a:lnTo>
                  <a:lnTo>
                    <a:pt x="509182" y="629945"/>
                  </a:lnTo>
                  <a:lnTo>
                    <a:pt x="722310" y="619722"/>
                  </a:lnTo>
                  <a:lnTo>
                    <a:pt x="1070729" y="596244"/>
                  </a:lnTo>
                  <a:lnTo>
                    <a:pt x="1494957" y="559320"/>
                  </a:lnTo>
                  <a:lnTo>
                    <a:pt x="1849041" y="522197"/>
                  </a:lnTo>
                  <a:lnTo>
                    <a:pt x="2120855" y="489203"/>
                  </a:lnTo>
                  <a:lnTo>
                    <a:pt x="2314066" y="462443"/>
                  </a:lnTo>
                  <a:lnTo>
                    <a:pt x="2440627" y="442620"/>
                  </a:lnTo>
                  <a:lnTo>
                    <a:pt x="2478786" y="436117"/>
                  </a:lnTo>
                  <a:lnTo>
                    <a:pt x="2470503" y="379213"/>
                  </a:lnTo>
                  <a:lnTo>
                    <a:pt x="2463860" y="333987"/>
                  </a:lnTo>
                  <a:lnTo>
                    <a:pt x="2454304" y="270077"/>
                  </a:lnTo>
                  <a:lnTo>
                    <a:pt x="2441754" y="188971"/>
                  </a:lnTo>
                  <a:lnTo>
                    <a:pt x="2438243" y="166040"/>
                  </a:lnTo>
                  <a:lnTo>
                    <a:pt x="2433987" y="137800"/>
                  </a:lnTo>
                  <a:lnTo>
                    <a:pt x="2428687" y="102130"/>
                  </a:lnTo>
                  <a:lnTo>
                    <a:pt x="2422044" y="56904"/>
                  </a:lnTo>
                  <a:lnTo>
                    <a:pt x="2413762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24" y="1865376"/>
              <a:ext cx="8458200" cy="4535805"/>
            </a:xfrm>
            <a:custGeom>
              <a:avLst/>
              <a:gdLst/>
              <a:ahLst/>
              <a:cxnLst/>
              <a:rect l="l" t="t" r="r" b="b"/>
              <a:pathLst>
                <a:path w="8458200" h="4535805">
                  <a:moveTo>
                    <a:pt x="0" y="0"/>
                  </a:moveTo>
                  <a:lnTo>
                    <a:pt x="0" y="4535424"/>
                  </a:lnTo>
                  <a:lnTo>
                    <a:pt x="8458200" y="4535424"/>
                  </a:lnTo>
                  <a:lnTo>
                    <a:pt x="8458200" y="400176"/>
                  </a:lnTo>
                  <a:lnTo>
                    <a:pt x="4510024" y="400176"/>
                  </a:lnTo>
                  <a:lnTo>
                    <a:pt x="4160012" y="398652"/>
                  </a:lnTo>
                  <a:lnTo>
                    <a:pt x="3987418" y="395477"/>
                  </a:lnTo>
                  <a:lnTo>
                    <a:pt x="3486150" y="381126"/>
                  </a:lnTo>
                  <a:lnTo>
                    <a:pt x="3005201" y="357250"/>
                  </a:lnTo>
                  <a:lnTo>
                    <a:pt x="2403856" y="314451"/>
                  </a:lnTo>
                  <a:lnTo>
                    <a:pt x="2121662" y="290575"/>
                  </a:lnTo>
                  <a:lnTo>
                    <a:pt x="1853819" y="265175"/>
                  </a:lnTo>
                  <a:lnTo>
                    <a:pt x="1599057" y="238251"/>
                  </a:lnTo>
                  <a:lnTo>
                    <a:pt x="1139444" y="180975"/>
                  </a:lnTo>
                  <a:lnTo>
                    <a:pt x="746518" y="125475"/>
                  </a:lnTo>
                  <a:lnTo>
                    <a:pt x="302412" y="55625"/>
                  </a:lnTo>
                  <a:lnTo>
                    <a:pt x="0" y="0"/>
                  </a:lnTo>
                  <a:close/>
                </a:path>
                <a:path w="8458200" h="4535805">
                  <a:moveTo>
                    <a:pt x="8458200" y="1650"/>
                  </a:moveTo>
                  <a:lnTo>
                    <a:pt x="8266557" y="41275"/>
                  </a:lnTo>
                  <a:lnTo>
                    <a:pt x="7883144" y="115950"/>
                  </a:lnTo>
                  <a:lnTo>
                    <a:pt x="7305675" y="209676"/>
                  </a:lnTo>
                  <a:lnTo>
                    <a:pt x="7115175" y="235076"/>
                  </a:lnTo>
                  <a:lnTo>
                    <a:pt x="6730619" y="281050"/>
                  </a:lnTo>
                  <a:lnTo>
                    <a:pt x="6350761" y="319150"/>
                  </a:lnTo>
                  <a:lnTo>
                    <a:pt x="6161532" y="335025"/>
                  </a:lnTo>
                  <a:lnTo>
                    <a:pt x="5599557" y="371601"/>
                  </a:lnTo>
                  <a:lnTo>
                    <a:pt x="5048250" y="392302"/>
                  </a:lnTo>
                  <a:lnTo>
                    <a:pt x="4510024" y="400176"/>
                  </a:lnTo>
                  <a:lnTo>
                    <a:pt x="8458200" y="400176"/>
                  </a:lnTo>
                  <a:lnTo>
                    <a:pt x="8458200" y="1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4592" y="0"/>
              <a:ext cx="595693" cy="120535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27264" y="0"/>
              <a:ext cx="515620" cy="1143000"/>
            </a:xfrm>
            <a:custGeom>
              <a:avLst/>
              <a:gdLst/>
              <a:ahLst/>
              <a:cxnLst/>
              <a:rect l="l" t="t" r="r" b="b"/>
              <a:pathLst>
                <a:path w="515620" h="1143000">
                  <a:moveTo>
                    <a:pt x="515112" y="472440"/>
                  </a:moveTo>
                  <a:lnTo>
                    <a:pt x="0" y="472440"/>
                  </a:lnTo>
                  <a:lnTo>
                    <a:pt x="0" y="1143000"/>
                  </a:lnTo>
                  <a:lnTo>
                    <a:pt x="515112" y="1143000"/>
                  </a:lnTo>
                  <a:lnTo>
                    <a:pt x="515112" y="472440"/>
                  </a:lnTo>
                  <a:close/>
                </a:path>
                <a:path w="515620" h="1143000">
                  <a:moveTo>
                    <a:pt x="51511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15112" y="2540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539"/>
              <a:ext cx="9144000" cy="6855459"/>
            </a:xfrm>
            <a:custGeom>
              <a:avLst/>
              <a:gdLst/>
              <a:ahLst/>
              <a:cxnLst/>
              <a:rect l="l" t="t" r="r" b="b"/>
              <a:pathLst>
                <a:path w="9144000" h="6855459">
                  <a:moveTo>
                    <a:pt x="9144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79210"/>
                  </a:lnTo>
                  <a:lnTo>
                    <a:pt x="0" y="6855460"/>
                  </a:lnTo>
                  <a:lnTo>
                    <a:pt x="9144000" y="6855460"/>
                  </a:lnTo>
                  <a:lnTo>
                    <a:pt x="9144000" y="6379311"/>
                  </a:lnTo>
                  <a:lnTo>
                    <a:pt x="9144000" y="470293"/>
                  </a:lnTo>
                  <a:lnTo>
                    <a:pt x="8781923" y="470281"/>
                  </a:lnTo>
                  <a:lnTo>
                    <a:pt x="8781923" y="6379210"/>
                  </a:lnTo>
                  <a:lnTo>
                    <a:pt x="357276" y="6379210"/>
                  </a:lnTo>
                  <a:lnTo>
                    <a:pt x="357276" y="469900"/>
                  </a:lnTo>
                  <a:lnTo>
                    <a:pt x="9144000" y="469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0811" y="3172155"/>
            <a:ext cx="23190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ALGORITHM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91484" y="1933955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61053" y="487425"/>
            <a:ext cx="2278380" cy="2027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1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1:</a:t>
            </a:r>
            <a:r>
              <a:rPr sz="1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1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2: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1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</a:t>
            </a:r>
            <a:r>
              <a:rPr sz="1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structure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800" spc="-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Fields: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1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(string)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800" spc="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bloodGroup</a:t>
            </a:r>
            <a:r>
              <a:rPr sz="1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(string)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85"/>
              </a:spcBef>
            </a:pPr>
            <a:r>
              <a:rPr sz="8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1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(string)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70"/>
              </a:spcBef>
            </a:pPr>
            <a:r>
              <a:rPr sz="800" spc="-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1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(pointer</a:t>
            </a:r>
            <a:r>
              <a:rPr sz="1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1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Donor)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1053" y="2866136"/>
            <a:ext cx="2012314" cy="441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1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3:</a:t>
            </a:r>
            <a:r>
              <a:rPr sz="1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Initialize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1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(start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linked</a:t>
            </a:r>
            <a:r>
              <a:rPr sz="1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list)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61053" y="3658870"/>
            <a:ext cx="3785235" cy="2694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1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Donors</a:t>
            </a:r>
            <a:r>
              <a:rPr sz="1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donors.txt</a:t>
            </a:r>
            <a:r>
              <a:rPr sz="1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read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mode.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800" spc="-3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1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record: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8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name,</a:t>
            </a:r>
            <a:r>
              <a:rPr sz="1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bloodGroup,</a:t>
            </a:r>
            <a:r>
              <a:rPr sz="1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location.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</a:t>
            </a:r>
            <a:r>
              <a:rPr sz="1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1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insert</a:t>
            </a:r>
            <a:r>
              <a:rPr sz="1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1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list.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8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1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file.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Step</a:t>
            </a:r>
            <a:r>
              <a:rPr sz="1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5: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Show</a:t>
            </a:r>
            <a:r>
              <a:rPr sz="1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Menu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(Repeat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1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Exits)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800" spc="-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pgsql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140"/>
              </a:lnSpc>
              <a:spcBef>
                <a:spcPts val="890"/>
              </a:spcBef>
            </a:pPr>
            <a:r>
              <a:rPr sz="800" spc="-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1.</a:t>
            </a:r>
            <a:r>
              <a:rPr sz="1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Donor</a:t>
            </a:r>
            <a:r>
              <a:rPr sz="1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2.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Display</a:t>
            </a:r>
            <a:r>
              <a:rPr sz="1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Donors</a:t>
            </a:r>
            <a:r>
              <a:rPr sz="1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3.</a:t>
            </a:r>
            <a:r>
              <a:rPr sz="1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</a:t>
            </a:r>
            <a:r>
              <a:rPr sz="1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Donor</a:t>
            </a:r>
            <a:r>
              <a:rPr sz="1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Blood</a:t>
            </a:r>
            <a:endParaRPr sz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1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1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4.</a:t>
            </a:r>
            <a:r>
              <a:rPr sz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Exit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8029" y="553104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448" y="263525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295" y="0"/>
              <a:ext cx="766381" cy="11625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100455"/>
            </a:xfrm>
            <a:custGeom>
              <a:avLst/>
              <a:gdLst/>
              <a:ahLst/>
              <a:cxnLst/>
              <a:rect l="l" t="t" r="r" b="b"/>
              <a:pathLst>
                <a:path w="685800" h="1100455">
                  <a:moveTo>
                    <a:pt x="685800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685800" y="110032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2618688"/>
            <a:ext cx="4754245" cy="4125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Step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6:</a:t>
            </a:r>
            <a:r>
              <a:rPr sz="16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If</a:t>
            </a:r>
            <a:r>
              <a:rPr sz="16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user</a:t>
            </a:r>
            <a:r>
              <a:rPr sz="16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selects</a:t>
            </a:r>
            <a:r>
              <a:rPr sz="16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"Add</a:t>
            </a:r>
            <a:r>
              <a:rPr sz="16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Donor"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81915" indent="-80645">
              <a:lnSpc>
                <a:spcPts val="1915"/>
              </a:lnSpc>
              <a:buSzPct val="91000"/>
              <a:buChar char="•"/>
              <a:tabLst>
                <a:tab pos="81915" algn="l"/>
              </a:tabLst>
            </a:pPr>
            <a:r>
              <a:rPr sz="1600" dirty="0">
                <a:latin typeface="Arial MT"/>
                <a:cs typeface="Arial MT"/>
              </a:rPr>
              <a:t>Input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name</a:t>
            </a:r>
            <a:r>
              <a:rPr sz="1600" spc="-35" dirty="0">
                <a:latin typeface="Verdana" panose="020B0604030504040204"/>
                <a:cs typeface="Verdana" panose="020B0604030504040204"/>
              </a:rPr>
              <a:t>,</a:t>
            </a:r>
            <a:r>
              <a:rPr sz="1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latin typeface="Arial MT"/>
                <a:cs typeface="Arial MT"/>
              </a:rPr>
              <a:t>bloodGroup</a:t>
            </a:r>
            <a:r>
              <a:rPr sz="1600" spc="-25" dirty="0">
                <a:latin typeface="Verdana" panose="020B0604030504040204"/>
                <a:cs typeface="Verdana" panose="020B0604030504040204"/>
              </a:rPr>
              <a:t>,</a:t>
            </a:r>
            <a:r>
              <a:rPr sz="16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60" dirty="0">
                <a:latin typeface="Verdana" panose="020B0604030504040204"/>
                <a:cs typeface="Verdana" panose="020B0604030504040204"/>
              </a:rPr>
              <a:t>and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Arial MT"/>
                <a:cs typeface="Arial MT"/>
              </a:rPr>
              <a:t>location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.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91440" indent="-90805">
              <a:lnSpc>
                <a:spcPts val="2155"/>
              </a:lnSpc>
              <a:buSzPct val="92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donor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node.</a:t>
            </a:r>
            <a:endParaRPr sz="1800">
              <a:latin typeface="Arial MT"/>
              <a:cs typeface="Arial MT"/>
            </a:endParaRPr>
          </a:p>
          <a:p>
            <a:pPr marL="91440" indent="-90805">
              <a:lnSpc>
                <a:spcPct val="100000"/>
              </a:lnSpc>
              <a:buSzPct val="92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Insert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linked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 marL="91440" indent="-90805">
              <a:lnSpc>
                <a:spcPct val="100000"/>
              </a:lnSpc>
              <a:spcBef>
                <a:spcPts val="5"/>
              </a:spcBef>
              <a:buSzPct val="92000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Save all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donors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donors.txt</a:t>
            </a:r>
            <a:r>
              <a:rPr sz="600" spc="-10" dirty="0">
                <a:latin typeface="Verdana" panose="020B0604030504040204"/>
                <a:cs typeface="Verdana" panose="020B0604030504040204"/>
              </a:rPr>
              <a:t>.</a:t>
            </a:r>
            <a:endParaRPr sz="600">
              <a:latin typeface="Verdana" panose="020B0604030504040204"/>
              <a:cs typeface="Verdana" panose="020B0604030504040204"/>
            </a:endParaRPr>
          </a:p>
          <a:p>
            <a:pPr marL="81915">
              <a:lnSpc>
                <a:spcPct val="100000"/>
              </a:lnSpc>
              <a:spcBef>
                <a:spcPts val="705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Step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7: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If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user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selects</a:t>
            </a:r>
            <a:r>
              <a:rPr sz="18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"Display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All</a:t>
            </a:r>
            <a:r>
              <a:rPr sz="18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Donors"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61290" lvl="1" indent="-92075">
              <a:lnSpc>
                <a:spcPct val="100000"/>
              </a:lnSpc>
              <a:buSzPct val="94000"/>
              <a:buChar char="•"/>
              <a:tabLst>
                <a:tab pos="161290" algn="l"/>
              </a:tabLst>
            </a:pPr>
            <a:r>
              <a:rPr sz="1800" dirty="0">
                <a:latin typeface="Arial MT"/>
                <a:cs typeface="Arial MT"/>
              </a:rPr>
              <a:t>Traverse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linked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head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61290" lvl="1" indent="-92075">
              <a:lnSpc>
                <a:spcPct val="100000"/>
              </a:lnSpc>
              <a:buSzPct val="94000"/>
              <a:buChar char="•"/>
              <a:tabLst>
                <a:tab pos="161290" algn="l"/>
              </a:tabLst>
            </a:pPr>
            <a:r>
              <a:rPr sz="1800" dirty="0">
                <a:latin typeface="Arial MT"/>
                <a:cs typeface="Arial MT"/>
              </a:rPr>
              <a:t>Print each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donor’s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details.</a:t>
            </a:r>
            <a:endParaRPr sz="1800">
              <a:latin typeface="Arial MT"/>
              <a:cs typeface="Arial MT"/>
            </a:endParaRPr>
          </a:p>
          <a:p>
            <a:pPr marL="81915">
              <a:lnSpc>
                <a:spcPct val="100000"/>
              </a:lnSpc>
              <a:spcBef>
                <a:spcPts val="595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Step</a:t>
            </a:r>
            <a:r>
              <a:rPr sz="16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8: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If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user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selects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"Search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Donor"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51765" lvl="1" indent="-83820">
              <a:lnSpc>
                <a:spcPct val="100000"/>
              </a:lnSpc>
              <a:buSzPct val="94000"/>
              <a:buChar char="•"/>
              <a:tabLst>
                <a:tab pos="151765" algn="l"/>
              </a:tabLst>
            </a:pPr>
            <a:r>
              <a:rPr sz="1600" dirty="0">
                <a:latin typeface="Arial MT"/>
                <a:cs typeface="Arial MT"/>
              </a:rPr>
              <a:t>Input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search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bloodGroup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60" dirty="0">
                <a:latin typeface="Verdana" panose="020B0604030504040204"/>
                <a:cs typeface="Verdana" panose="020B0604030504040204"/>
              </a:rPr>
              <a:t>and</a:t>
            </a:r>
            <a:r>
              <a:rPr sz="1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Arial MT"/>
                <a:cs typeface="Arial MT"/>
              </a:rPr>
              <a:t>location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.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51765" lvl="1" indent="-83820">
              <a:lnSpc>
                <a:spcPct val="100000"/>
              </a:lnSpc>
              <a:buSzPct val="94000"/>
              <a:buChar char="•"/>
              <a:tabLst>
                <a:tab pos="151765" algn="l"/>
              </a:tabLst>
            </a:pPr>
            <a:r>
              <a:rPr sz="1600" spc="-10" dirty="0">
                <a:latin typeface="Arial MT"/>
                <a:cs typeface="Arial MT"/>
              </a:rPr>
              <a:t>Traverse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list.</a:t>
            </a:r>
            <a:endParaRPr sz="1600">
              <a:latin typeface="Arial MT"/>
              <a:cs typeface="Arial MT"/>
            </a:endParaRPr>
          </a:p>
          <a:p>
            <a:pPr marL="81915">
              <a:lnSpc>
                <a:spcPct val="100000"/>
              </a:lnSpc>
              <a:spcBef>
                <a:spcPts val="121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Step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9: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If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user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selects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"Exit"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70180" lvl="1" indent="-101600">
              <a:lnSpc>
                <a:spcPct val="100000"/>
              </a:lnSpc>
              <a:buSzPct val="95000"/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Save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donor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donors.txt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70180" lvl="1" indent="-101600">
              <a:lnSpc>
                <a:spcPct val="100000"/>
              </a:lnSpc>
              <a:buSzPct val="95000"/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Exit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program.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Lucida Sans Unicode</vt:lpstr>
      <vt:lpstr>Verdana</vt:lpstr>
      <vt:lpstr>Office Theme</vt:lpstr>
      <vt:lpstr>PowerPoint Presentation</vt:lpstr>
      <vt:lpstr>Introduction</vt:lpstr>
      <vt:lpstr>emergencies.</vt:lpstr>
      <vt:lpstr>Objectives</vt:lpstr>
      <vt:lpstr>System Modules</vt:lpstr>
      <vt:lpstr>Key Features</vt:lpstr>
      <vt:lpstr>PowerPoint Presentation</vt:lpstr>
      <vt:lpstr>PowerPoint Presentation</vt:lpstr>
      <vt:lpstr>PowerPoint Presentation</vt:lpstr>
      <vt:lpstr>Challenges Faced</vt:lpstr>
      <vt:lpstr>SOURCE CODE&amp;OUTPUT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 Swaraj Tamidapati</dc:creator>
  <cp:lastModifiedBy>Sushma Swaraj Tamidapati</cp:lastModifiedBy>
  <cp:revision>2</cp:revision>
  <dcterms:created xsi:type="dcterms:W3CDTF">2025-04-26T16:55:17Z</dcterms:created>
  <dcterms:modified xsi:type="dcterms:W3CDTF">2025-04-26T16:56:28Z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2025-04-26T05:30:00Z</vt:filetime>
  </property>
  <property fmtid="{D5CDD505-2E9C-101B-9397-08002B2CF9AE}" pid="5" name="Producer">
    <vt:lpwstr>www.ilovepdf.com</vt:lpwstr>
  </property>
  <property fmtid="{D5CDD505-2E9C-101B-9397-08002B2CF9AE}" pid="6" name="ICV">
    <vt:lpwstr>2DB8782677F3431A9702F1CCA4916093_13</vt:lpwstr>
  </property>
  <property fmtid="{D5CDD505-2E9C-101B-9397-08002B2CF9AE}" pid="7" name="KSOProductBuildVer">
    <vt:lpwstr>1033-12.2.0.20795</vt:lpwstr>
  </property>
</Properties>
</file>