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446" r:id="rId3"/>
    <p:sldId id="447" r:id="rId4"/>
    <p:sldId id="4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nikhitha" userId="fb1629eb377b1862" providerId="LiveId" clId="{08BC6BC6-C784-F144-820E-746F8E3634A4}"/>
    <pc:docChg chg="modSld">
      <pc:chgData name="sai nikhitha" userId="fb1629eb377b1862" providerId="LiveId" clId="{08BC6BC6-C784-F144-820E-746F8E3634A4}" dt="2025-03-07T16:34:44.315" v="64" actId="20577"/>
      <pc:docMkLst>
        <pc:docMk/>
      </pc:docMkLst>
      <pc:sldChg chg="modSp">
        <pc:chgData name="sai nikhitha" userId="fb1629eb377b1862" providerId="LiveId" clId="{08BC6BC6-C784-F144-820E-746F8E3634A4}" dt="2025-03-07T16:34:44.315" v="64" actId="20577"/>
        <pc:sldMkLst>
          <pc:docMk/>
          <pc:sldMk cId="1144272039" sldId="468"/>
        </pc:sldMkLst>
        <pc:spChg chg="mod">
          <ac:chgData name="sai nikhitha" userId="fb1629eb377b1862" providerId="LiveId" clId="{08BC6BC6-C784-F144-820E-746F8E3634A4}" dt="2025-03-07T16:34:19.412" v="32" actId="20577"/>
          <ac:spMkLst>
            <pc:docMk/>
            <pc:sldMk cId="1144272039" sldId="468"/>
            <ac:spMk id="6" creationId="{464E7477-ED03-025C-3DD2-AE6D9F8BD06B}"/>
          </ac:spMkLst>
        </pc:spChg>
        <pc:spChg chg="mod">
          <ac:chgData name="sai nikhitha" userId="fb1629eb377b1862" providerId="LiveId" clId="{08BC6BC6-C784-F144-820E-746F8E3634A4}" dt="2025-03-07T16:34:44.315" v="64" actId="20577"/>
          <ac:spMkLst>
            <pc:docMk/>
            <pc:sldMk cId="1144272039" sldId="468"/>
            <ac:spMk id="8" creationId="{464E7477-ED03-025C-3DD2-AE6D9F8BD0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2BB5-14C6-D087-FC55-79F41934A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7A995-A183-BE9A-A6F8-293DBA69E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7BEB-F18C-E452-F1AE-FFC7BB8F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B957-954E-E74B-96BD-0C526B0C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559D-3140-AA88-68F2-49D247DD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0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BBCA-3D98-2AA1-73A4-0F4BD7BF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240F-9011-0960-504E-F9A7C369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B1EE-4354-40C0-623B-A0347FBF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6717-E02F-26CE-7A3E-F37B2B92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B43BB-3253-D032-6908-4FF8FFB7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8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858-FE81-DCBD-0925-7CCEBC2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C4F6-72F1-DFBE-B6D9-90665D1B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B596-5F5F-09E0-4BE9-5FD09260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E409-6D86-8E24-97C0-F89DE73B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EBEE-3A87-E17D-E863-3957A982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7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B3AB-2FE0-E701-B6DE-2A8A214D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E597-3D88-FC84-E888-16855BEFA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E4E6E-3523-1690-08EF-62B96F620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95861-6247-14C6-24ED-15D5CA33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84FA8-66A2-386E-C8D8-98AF220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F3036-9631-09BB-9587-D2294127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0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6DAA-27F4-C774-23FB-4A64545F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02BC1-D73F-3574-DA41-D466C52C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0F36E-10A5-7223-5BA2-7466240D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FD88E-495B-B494-0B59-F82303940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06590-FF77-08A2-6E1B-ED1594EC8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82668-15E5-2A1B-C911-E3E1ECE4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2C73D-7F67-4C6C-FD28-2008814B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60DCB-D87B-0B9D-A46B-2FFC3E03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54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9A01-D1F1-33B4-D1AE-5DC5E31A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7771B-7C84-E252-9378-7AB04B85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FEF79-99E1-C711-A840-1CCE6183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8FCFB-442D-C556-B5F8-28F69F4D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96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F8CAC-6F78-66AE-0C00-032EC769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C30C2-595A-B86F-B9B1-02E97176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C0A86-B4EF-0FFE-4CA6-A4F227A8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2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9180-6CC1-CA4D-F3BE-74104350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B741-CD3F-939A-13BF-0B0737D6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8D464-E877-664B-0C6D-0DAAA22F4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76BFA-18E3-C202-40BA-68547A0F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5FE86-29D7-EDFA-4BCF-B4893A60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F2032-16D9-1032-163B-7612744F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7E50-F8C9-B113-F6AD-66493D3D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639BB-3A13-64A8-CB01-CCBC277A1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7D3F-968B-748B-68A6-37598A8D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66C6-3905-0CD3-30FD-F9A43231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062B8-87D5-E672-C213-25745EFF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5A43B-0A32-E405-B5F1-E2BF1673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056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9046-59CD-0885-D1DE-075D24BF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13243-F9D1-7B59-CEED-496BEC06D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CE1D-27BC-8EFD-51F1-F2561AE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3A1-8717-FD64-DFCD-5345C059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54EB-6A6E-BE03-3F33-E7F58782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0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9B273-8611-2506-F54E-E1748A16F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A9242-41E1-FBFF-C7B1-1915D6C74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D6F2-DE06-720B-2177-67DEB784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1C14-B36F-388B-16EC-E9CA1847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84FC-E307-3007-FD73-5246E018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4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7671-EF19-43FC-B71E-8300AB078AAC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D762-C243-4859-94D5-7727BCCB063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478BA-BD14-2000-D958-7AE86998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272A-D7CB-4B1B-FE5E-EDB60CB0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6539-F865-8960-C626-1869F98D7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22BE-ECBB-4F6D-82B3-1F87D285BB89}" type="datetimeFigureOut">
              <a:rPr lang="en-IN" smtClean="0"/>
              <a:t>07/03/25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968F-A988-1F5A-5946-26E32F041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2A54-5AB3-2F7C-2BB8-716895ED2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D480-353A-424E-96EC-05DDB22D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8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Academic performance and personalizsed instruction about your mentee to the parents."/>
          <p:cNvSpPr/>
          <p:nvPr/>
        </p:nvSpPr>
        <p:spPr>
          <a:xfrm>
            <a:off x="486770" y="1418591"/>
            <a:ext cx="3564213" cy="45856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graphicFrame>
        <p:nvGraphicFramePr>
          <p:cNvPr id="419430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17727"/>
              </p:ext>
            </p:extLst>
          </p:nvPr>
        </p:nvGraphicFramePr>
        <p:xfrm>
          <a:off x="4176218" y="1409741"/>
          <a:ext cx="7451675" cy="461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57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Slot B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2000" dirty="0"/>
                        <a:t>Total </a:t>
                      </a: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2000" dirty="0"/>
                        <a:t>Marks</a:t>
                      </a:r>
                      <a:endParaRPr lang="en-IN" sz="2000" b="1" dirty="0">
                        <a:latin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Marks </a:t>
                      </a: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2000" u="none" strike="noStrike" kern="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Class Average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78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Model Exam A 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N/A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078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1 ( A Slot)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N/A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N/A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078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2 ( B Slot) 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N/A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N/A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078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3 ( C Slot)</a:t>
                      </a: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573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4 ( A Slot)</a:t>
                      </a: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573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5 ( A Slot)</a:t>
                      </a: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48585" name="Rectangle 2"/>
          <p:cNvSpPr/>
          <p:nvPr/>
        </p:nvSpPr>
        <p:spPr>
          <a:xfrm>
            <a:off x="949406" y="1784018"/>
            <a:ext cx="2767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Sai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Nikitha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.A (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192225110)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24E16-80A7-C870-956E-4E98B2B2B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3" y="2305142"/>
            <a:ext cx="3011562" cy="3134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Academic performance and personalizsed instruction about your mentee to the parents."/>
          <p:cNvSpPr/>
          <p:nvPr/>
        </p:nvSpPr>
        <p:spPr>
          <a:xfrm>
            <a:off x="1694284" y="1381336"/>
            <a:ext cx="8803431" cy="4095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Dear Parents,</a:t>
            </a: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She has consistently demonstrated strong performance in her academics. She is having a minimum attendance percentage to appear for the end-of-semester examination and try to improve the same for all courses in the future. She registered for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leetcode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, worked for 20 days, solved 50 easy questions, and made no progress in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leetcode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 after that. She is very interested in dancing, swimming  so she is looking for some events and competitions related to her interest.</a:t>
            </a: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Helvetica Neue Medium"/>
                <a:sym typeface="Helvetica Neue Medium"/>
              </a:rPr>
              <a:t>SUBJECT SLOT A:  S A, 				</a:t>
            </a:r>
            <a:r>
              <a:rPr lang="en-US" sz="1400" dirty="0">
                <a:solidFill>
                  <a:srgbClr val="E7E6E6">
                    <a:lumMod val="10000"/>
                  </a:srgbClr>
                </a:solidFill>
                <a:highlight>
                  <a:srgbClr val="FFFF00"/>
                </a:highlight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Helvetica Neue Medium"/>
                <a:sym typeface="Helvetica Neue Medium"/>
              </a:rPr>
              <a:t>TTENDANCE: 88%		</a:t>
            </a:r>
            <a:endParaRPr lang="en-US" sz="1400" dirty="0">
              <a:solidFill>
                <a:srgbClr val="E7E6E6">
                  <a:lumMod val="10000"/>
                </a:srgbClr>
              </a:solidFill>
              <a:highlight>
                <a:srgbClr val="FFFF00"/>
              </a:highlight>
            </a:endParaRP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Helvetica Neue Medium"/>
                <a:sym typeface="Helvetica Neue Medium"/>
              </a:rPr>
              <a:t>SUBJECT SLOT B:  CA, 				</a:t>
            </a:r>
            <a:r>
              <a:rPr lang="en-US" sz="1400" dirty="0">
                <a:solidFill>
                  <a:srgbClr val="E7E6E6">
                    <a:lumMod val="10000"/>
                  </a:srgbClr>
                </a:solidFill>
                <a:highlight>
                  <a:srgbClr val="FFFF00"/>
                </a:highlight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Helvetica Neue Medium"/>
                <a:sym typeface="Helvetica Neue Medium"/>
              </a:rPr>
              <a:t>TTENDANCE: </a:t>
            </a:r>
            <a:r>
              <a:rPr lang="en-US" sz="1400" dirty="0">
                <a:solidFill>
                  <a:srgbClr val="E7E6E6">
                    <a:lumMod val="10000"/>
                  </a:srgbClr>
                </a:solidFill>
                <a:highlight>
                  <a:srgbClr val="FFFF00"/>
                </a:highlight>
              </a:rPr>
              <a:t>85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Helvetica Neue Medium"/>
                <a:sym typeface="Helvetica Neue Medium"/>
              </a:rPr>
              <a:t>%</a:t>
            </a: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Helvetica Neue Medium"/>
                <a:sym typeface="Helvetica Neue Medium"/>
              </a:rPr>
              <a:t>SUBJECT SLOT C:  R PROGRAMMING. 			</a:t>
            </a:r>
            <a:r>
              <a:rPr lang="en-US" sz="1400" dirty="0">
                <a:solidFill>
                  <a:srgbClr val="E7E6E6">
                    <a:lumMod val="10000"/>
                  </a:srgbClr>
                </a:solidFill>
                <a:highlight>
                  <a:srgbClr val="FFFF00"/>
                </a:highlight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Helvetica Neue Medium"/>
                <a:sym typeface="Helvetica Neue Medium"/>
              </a:rPr>
              <a:t>TTENDANCE: 88%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  <a:p>
            <a:pPr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highlight>
                  <a:srgbClr val="00FF00"/>
                </a:highlight>
                <a:uLnTx/>
                <a:uFillTx/>
                <a:latin typeface="Helvetica Neue Medium"/>
                <a:sym typeface="Helvetica Neue Medium"/>
              </a:rPr>
              <a:t>SLOT - I: PROJECT 			</a:t>
            </a:r>
            <a:r>
              <a:rPr lang="en-US" sz="1400" b="1" dirty="0">
                <a:solidFill>
                  <a:srgbClr val="E7E6E6">
                    <a:lumMod val="10000"/>
                  </a:srgbClr>
                </a:solidFill>
                <a:highlight>
                  <a:srgbClr val="00FF00"/>
                </a:highlight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highlight>
                  <a:srgbClr val="00FF00"/>
                </a:highlight>
                <a:uLnTx/>
                <a:uFillTx/>
                <a:latin typeface="Helvetica Neue Medium"/>
                <a:sym typeface="Helvetica Neue Medium"/>
              </a:rPr>
              <a:t>TTENDANCE: 100% ( PICO-submitted)</a:t>
            </a: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Sincerely,Dr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Narenthirakumar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1280942" y="1490582"/>
            <a:ext cx="4697831" cy="9438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D3EBD-08BD-99BA-39E6-2973CA290660}"/>
              </a:ext>
            </a:extLst>
          </p:cNvPr>
          <p:cNvSpPr txBox="1"/>
          <p:nvPr/>
        </p:nvSpPr>
        <p:spPr>
          <a:xfrm>
            <a:off x="1503127" y="1695302"/>
            <a:ext cx="4229463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 pitchFamily="34" charset="0"/>
                <a:ea typeface="+mn-ea"/>
                <a:cs typeface="+mn-cs"/>
              </a:rPr>
              <a:t>MENTEE RESPONSE</a:t>
            </a:r>
          </a:p>
        </p:txBody>
      </p:sp>
      <p:sp>
        <p:nvSpPr>
          <p:cNvPr id="6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1280942" y="2486834"/>
            <a:ext cx="4697831" cy="35090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Helvetica Neue Medium"/>
                <a:sym typeface="Helvetica Neue Medium"/>
              </a:rPr>
              <a:t>I will obey mentor instruction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8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6413808" y="2486833"/>
            <a:ext cx="4697831" cy="35090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rgbClr val="E7E6E6">
                    <a:lumMod val="10000"/>
                  </a:srgbClr>
                </a:solidFill>
              </a:rPr>
              <a:t>She will obey mentor institutions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11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6413808" y="1490582"/>
            <a:ext cx="4697831" cy="9438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D3EBD-08BD-99BA-39E6-2973CA290660}"/>
              </a:ext>
            </a:extLst>
          </p:cNvPr>
          <p:cNvSpPr txBox="1"/>
          <p:nvPr/>
        </p:nvSpPr>
        <p:spPr>
          <a:xfrm>
            <a:off x="6635993" y="1695302"/>
            <a:ext cx="4229463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 pitchFamily="34" charset="0"/>
                <a:ea typeface="+mn-ea"/>
                <a:cs typeface="+mn-cs"/>
              </a:rPr>
              <a:t>PARENT’S RESPONSE</a:t>
            </a:r>
          </a:p>
        </p:txBody>
      </p:sp>
    </p:spTree>
    <p:extLst>
      <p:ext uri="{BB962C8B-B14F-4D97-AF65-F5344CB8AC3E}">
        <p14:creationId xmlns:p14="http://schemas.microsoft.com/office/powerpoint/2010/main" val="11442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 kumar</dc:creator>
  <cp:lastModifiedBy>sai nikhitha</cp:lastModifiedBy>
  <cp:revision>35</cp:revision>
  <dcterms:created xsi:type="dcterms:W3CDTF">2024-12-23T01:55:15Z</dcterms:created>
  <dcterms:modified xsi:type="dcterms:W3CDTF">2025-03-07T16:35:02Z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01e806b903ae4ebcb269b5f48fec6f9b</vt:lpwstr>
  </property>
</Properties>
</file>