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[employee_data.xlsx]Sheet3!PivotTable4</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Active</c:v>
                </c:pt>
              </c:strCache>
            </c:strRef>
          </c:tx>
          <c:spPr>
            <a:solidFill>
              <a:schemeClr val="accent1"/>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gapWidth val="182"/>
        <c:axId val="148751872"/>
        <c:axId val="149701376"/>
      </c:barChart>
      <c:catAx>
        <c:axId val="14875187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01376"/>
        <c:crosses val="autoZero"/>
        <c:auto val="1"/>
        <c:lblAlgn val="ctr"/>
        <c:lblOffset val="100"/>
      </c:catAx>
      <c:valAx>
        <c:axId val="14970137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751872"/>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med">
    <p:wipe dir="d"/>
    <p:sndAc>
      <p:stSnd>
        <p:snd r:embed="rId7" name="whoosh.wav" builtIn="1"/>
      </p:stSnd>
    </p:sndAc>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
            <a:ext cx="8316000" cy="1493999"/>
          </a:xfrm>
          <a:prstGeom prst="rect">
            <a:avLst/>
          </a:prstGeom>
        </p:spPr>
        <p:txBody>
          <a:bodyPr vert="horz" wrap="square" lIns="0" tIns="16510" rIns="0" bIns="0" numCol="1" rtlCol="0" anchor="t">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lang="en-US"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47396"/>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smtClean="0"/>
              <a:t>DEPARTMENT</a:t>
            </a:r>
            <a:r>
              <a:rPr lang="en-US" sz="2400" dirty="0"/>
              <a:t>:</a:t>
            </a:r>
          </a:p>
          <a:p>
            <a:r>
              <a:rPr lang="en-US" sz="2400" dirty="0" smtClean="0"/>
              <a:t>COLLEGE:</a:t>
            </a:r>
            <a:endParaRPr lang="en-US" sz="2400" dirty="0"/>
          </a:p>
          <a:p>
            <a:r>
              <a:rPr lang="en-US" sz="2400" dirty="0"/>
              <a:t>           </a:t>
            </a:r>
            <a:endParaRPr lang="en-IN" sz="2400" dirty="0"/>
          </a:p>
        </p:txBody>
      </p:sp>
      <p:sp>
        <p:nvSpPr>
          <p:cNvPr id="8" name="TextBox 7">
            <a:extLst>
              <a:ext uri="{FF2B5EF4-FFF2-40B4-BE49-F238E27FC236}">
                <a16:creationId xmlns=""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NIKHITHA S</a:t>
            </a:r>
            <a:endParaRPr lang="en-IN" dirty="0">
              <a:latin typeface="Arial Rounded MT Bold" panose="020F0704030504030204" pitchFamily="34" charset="0"/>
            </a:endParaRPr>
          </a:p>
        </p:txBody>
      </p:sp>
      <p:sp>
        <p:nvSpPr>
          <p:cNvPr id="10" name="TextBox 9">
            <a:extLst>
              <a:ext uri="{FF2B5EF4-FFF2-40B4-BE49-F238E27FC236}">
                <a16:creationId xmlns=""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smtClean="0">
                <a:latin typeface="Arial Rounded MT Bold" panose="020F0704030504030204" pitchFamily="34" charset="0"/>
              </a:rPr>
              <a:t>12449</a:t>
            </a:r>
            <a:endParaRPr lang="en-IN" dirty="0">
              <a:latin typeface="Arial Rounded MT Bold" panose="020F0704030504030204" pitchFamily="34" charset="0"/>
            </a:endParaRPr>
          </a:p>
        </p:txBody>
      </p:sp>
      <p:sp>
        <p:nvSpPr>
          <p:cNvPr id="12" name="TextBox 11">
            <a:extLst>
              <a:ext uri="{FF2B5EF4-FFF2-40B4-BE49-F238E27FC236}">
                <a16:creationId xmlns=""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7" name="TextBox 16"/>
          <p:cNvSpPr txBox="1"/>
          <p:nvPr/>
        </p:nvSpPr>
        <p:spPr>
          <a:xfrm>
            <a:off x="2595538" y="4857760"/>
            <a:ext cx="1134550" cy="461665"/>
          </a:xfrm>
          <a:prstGeom prst="rect">
            <a:avLst/>
          </a:prstGeom>
          <a:noFill/>
        </p:spPr>
        <p:txBody>
          <a:bodyPr wrap="square" rtlCol="0">
            <a:spAutoFit/>
          </a:bodyPr>
          <a:lstStyle/>
          <a:p>
            <a:r>
              <a:rPr lang="en-US" sz="2400" dirty="0" smtClean="0"/>
              <a:t>NM ID:</a:t>
            </a:r>
            <a:endParaRPr lang="en-US" sz="2400" dirty="0"/>
          </a:p>
        </p:txBody>
      </p:sp>
      <p:sp>
        <p:nvSpPr>
          <p:cNvPr id="18" name="TextBox 17"/>
          <p:cNvSpPr txBox="1"/>
          <p:nvPr/>
        </p:nvSpPr>
        <p:spPr>
          <a:xfrm>
            <a:off x="4810116" y="4857760"/>
            <a:ext cx="4654176" cy="400110"/>
          </a:xfrm>
          <a:prstGeom prst="rect">
            <a:avLst/>
          </a:prstGeom>
          <a:noFill/>
        </p:spPr>
        <p:txBody>
          <a:bodyPr wrap="square" rtlCol="0">
            <a:spAutoFit/>
          </a:bodyPr>
          <a:lstStyle/>
          <a:p>
            <a:r>
              <a:rPr lang="en-US" sz="2000" b="1" dirty="0" smtClean="0"/>
              <a:t>DF114345E3A261484714472923A09E5B</a:t>
            </a:r>
            <a:endParaRPr lang="en-US" sz="2000" b="1" dirty="0"/>
          </a:p>
        </p:txBody>
      </p:sp>
    </p:spTree>
  </p:cSld>
  <p:clrMapOvr>
    <a:masterClrMapping/>
  </p:clrMapOvr>
  <p:transition spd="med">
    <p:wipe dir="d"/>
    <p:sndAc>
      <p:stSnd>
        <p:snd r:embed="rId3" name="whoosh.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b="1" dirty="0">
                <a:latin typeface="Perpetua Titling MT" panose="02020502060505020804" pitchFamily="18" charset="0"/>
              </a:rPr>
              <a:t>Data collection :                                                                                        </a:t>
            </a:r>
          </a:p>
        </p:txBody>
      </p:sp>
      <p:sp>
        <p:nvSpPr>
          <p:cNvPr id="7" name="TextBox 6">
            <a:extLst>
              <a:ext uri="{FF2B5EF4-FFF2-40B4-BE49-F238E27FC236}">
                <a16:creationId xmlns=""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 xmlns:a16="http://schemas.microsoft.com/office/drawing/2014/main" id="{81A07674-912E-129E-6FA8-91E3A8A4CAC2}"/>
              </a:ext>
            </a:extLst>
          </p:cNvPr>
          <p:cNvSpPr txBox="1"/>
          <p:nvPr/>
        </p:nvSpPr>
        <p:spPr>
          <a:xfrm>
            <a:off x="1219200" y="3197164"/>
            <a:ext cx="2733660" cy="400110"/>
          </a:xfrm>
          <a:prstGeom prst="rect">
            <a:avLst/>
          </a:prstGeom>
          <a:noFill/>
        </p:spPr>
        <p:txBody>
          <a:bodyPr wrap="square" rtlCol="0">
            <a:spAutoFit/>
          </a:bodyPr>
          <a:lstStyle/>
          <a:p>
            <a:r>
              <a:rPr lang="en-IN" b="1" dirty="0">
                <a:latin typeface="Perpetua" panose="02020502060401020303" pitchFamily="18" charset="0"/>
              </a:rPr>
              <a:t> </a:t>
            </a:r>
            <a:r>
              <a:rPr lang="en-IN" sz="2000" b="1" dirty="0">
                <a:latin typeface="Perpetua Titling MT" panose="02020502060505020804" pitchFamily="18" charset="0"/>
              </a:rPr>
              <a:t>DATA </a:t>
            </a:r>
            <a:r>
              <a:rPr lang="en-IN" sz="2000" b="1" dirty="0" smtClean="0">
                <a:latin typeface="Perpetua Titling MT" panose="02020502060505020804" pitchFamily="18" charset="0"/>
              </a:rPr>
              <a:t>CLEANING : </a:t>
            </a:r>
            <a:r>
              <a:rPr lang="en-IN" b="1" dirty="0" smtClean="0">
                <a:latin typeface="Perpetua" panose="02020502060401020303" pitchFamily="18" charset="0"/>
              </a:rPr>
              <a:t> </a:t>
            </a:r>
            <a:endParaRPr lang="en-IN" b="1" dirty="0">
              <a:latin typeface="Perpetua" panose="02020502060401020303" pitchFamily="18" charset="0"/>
            </a:endParaRPr>
          </a:p>
        </p:txBody>
      </p:sp>
      <p:sp>
        <p:nvSpPr>
          <p:cNvPr id="13" name="TextBox 12">
            <a:extLst>
              <a:ext uri="{FF2B5EF4-FFF2-40B4-BE49-F238E27FC236}">
                <a16:creationId xmlns=""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b="1" dirty="0">
                <a:latin typeface="Perpetua Titling MT" panose="02020502060505020804" pitchFamily="18" charset="0"/>
              </a:rPr>
              <a:t>PERFORMANCE LEVEL : </a:t>
            </a:r>
          </a:p>
        </p:txBody>
      </p:sp>
      <p:sp>
        <p:nvSpPr>
          <p:cNvPr id="16" name="TextBox 15">
            <a:extLst>
              <a:ext uri="{FF2B5EF4-FFF2-40B4-BE49-F238E27FC236}">
                <a16:creationId xmlns=""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 xmlns:a16="http://schemas.microsoft.com/office/drawing/2014/main" id="{F38E280B-82B7-9E0A-0A27-CB9C5C6D1D56}"/>
              </a:ext>
            </a:extLst>
          </p:cNvPr>
          <p:cNvGraphicFramePr>
            <a:graphicFrameLocks/>
          </p:cNvGraphicFramePr>
          <p:nvPr>
            <p:extLst>
              <p:ext uri="{D42A27DB-BD31-4B8C-83A1-F6EECF244321}">
                <p14:modId xmlns=""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 xmlns:p14="http://schemas.microsoft.com/office/powerpoint/2010/main" val="2986442291"/>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TextBox 12">
            <a:extLst>
              <a:ext uri="{FF2B5EF4-FFF2-40B4-BE49-F238E27FC236}">
                <a16:creationId xmlns=""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AutoShape 2">
            <a:extLst>
              <a:ext uri="{FF2B5EF4-FFF2-40B4-BE49-F238E27FC236}">
                <a16:creationId xmlns=""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 xmlns:a16="http://schemas.microsoft.com/office/drawing/2014/main" id="{6B726518-4F46-22F8-00CB-D5A34334031A}"/>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TextBox 7">
            <a:extLst>
              <a:ext uri="{FF2B5EF4-FFF2-40B4-BE49-F238E27FC236}">
                <a16:creationId xmlns=""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6" name="TextBox 5">
            <a:extLst>
              <a:ext uri="{FF2B5EF4-FFF2-40B4-BE49-F238E27FC236}">
                <a16:creationId xmlns=""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 xmlns:p14="http://schemas.microsoft.com/office/powerpoint/2010/main" val="2720660618"/>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367</Words>
  <Application>Microsoft Office PowerPoint</Application>
  <PresentationFormat>Custom</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mikki</cp:lastModifiedBy>
  <cp:revision>24</cp:revision>
  <dcterms:created xsi:type="dcterms:W3CDTF">2024-03-29T15:07:22Z</dcterms:created>
  <dcterms:modified xsi:type="dcterms:W3CDTF">2024-09-03T14:36:40Z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