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6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8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5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86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70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7180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98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73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3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4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8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8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4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5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0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5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489" y="1734832"/>
            <a:ext cx="7766936" cy="1646302"/>
          </a:xfrm>
        </p:spPr>
        <p:txBody>
          <a:bodyPr/>
          <a:lstStyle/>
          <a:p>
            <a:r>
              <a:rPr lang="en-US" dirty="0" smtClean="0">
                <a:solidFill>
                  <a:srgbClr val="D76611"/>
                </a:solidFill>
              </a:rPr>
              <a:t>Game Schedular          </a:t>
            </a:r>
            <a:endParaRPr lang="en-US" dirty="0">
              <a:solidFill>
                <a:srgbClr val="D7661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9077" y="4030955"/>
            <a:ext cx="3967347" cy="109689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Nalamothu Nikhitha Chowdhary</a:t>
            </a:r>
            <a:endParaRPr lang="en-US" dirty="0"/>
          </a:p>
          <a:p>
            <a:r>
              <a:rPr lang="en-US" dirty="0" smtClean="0"/>
              <a:t>    03-04-2019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Problem Statement: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 this GAME SCHEDULAR application ,scheduling  the games based on date and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 this application player is convenient enough to know the games schedule.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POJO/DTO/Bean classes: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670" y="1270000"/>
            <a:ext cx="3864922" cy="155050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09" y="2676310"/>
            <a:ext cx="10714382" cy="4022664"/>
          </a:xfrm>
        </p:spPr>
      </p:pic>
    </p:spTree>
    <p:extLst>
      <p:ext uri="{BB962C8B-B14F-4D97-AF65-F5344CB8AC3E}">
        <p14:creationId xmlns:p14="http://schemas.microsoft.com/office/powerpoint/2010/main" val="38026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Service Interface: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66" y="1490871"/>
            <a:ext cx="7962036" cy="4711146"/>
          </a:xfrm>
        </p:spPr>
      </p:pic>
    </p:spTree>
    <p:extLst>
      <p:ext uri="{BB962C8B-B14F-4D97-AF65-F5344CB8AC3E}">
        <p14:creationId xmlns:p14="http://schemas.microsoft.com/office/powerpoint/2010/main" val="157294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DAO interface: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30" y="1729409"/>
            <a:ext cx="8229600" cy="4452730"/>
          </a:xfrm>
        </p:spPr>
      </p:pic>
    </p:spTree>
    <p:extLst>
      <p:ext uri="{BB962C8B-B14F-4D97-AF65-F5344CB8AC3E}">
        <p14:creationId xmlns:p14="http://schemas.microsoft.com/office/powerpoint/2010/main" val="885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18" y="2703443"/>
            <a:ext cx="3279913" cy="1013792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THANK YOU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3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49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Game Schedular          </vt:lpstr>
      <vt:lpstr>Problem Statement:</vt:lpstr>
      <vt:lpstr>POJO/DTO/Bean classes:</vt:lpstr>
      <vt:lpstr>Service Interface:</vt:lpstr>
      <vt:lpstr>DAO interface: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Schedular</dc:title>
  <dc:creator>nalamothu, nikhitha</dc:creator>
  <cp:lastModifiedBy>nalamothu, nikhitha</cp:lastModifiedBy>
  <cp:revision>11</cp:revision>
  <dcterms:created xsi:type="dcterms:W3CDTF">2019-04-02T09:44:24Z</dcterms:created>
  <dcterms:modified xsi:type="dcterms:W3CDTF">2019-04-03T03:33:51Z</dcterms:modified>
</cp:coreProperties>
</file>