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94" r:id="rId6"/>
    <p:sldId id="288" r:id="rId7"/>
    <p:sldId id="295" r:id="rId8"/>
    <p:sldId id="296" r:id="rId9"/>
    <p:sldId id="297" r:id="rId10"/>
    <p:sldId id="298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1"/>
    <p:restoredTop sz="94564" autoAdjust="0"/>
  </p:normalViewPr>
  <p:slideViewPr>
    <p:cSldViewPr snapToGrid="0" snapToObjects="1">
      <p:cViewPr varScale="1">
        <p:scale>
          <a:sx n="105" d="100"/>
          <a:sy n="105" d="100"/>
        </p:scale>
        <p:origin x="216" y="3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2F4F0-2DF0-4355-A3DC-239D2DF373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D290A-6C58-47DB-84AF-4D537AEB7F3C}">
      <dgm:prSet/>
      <dgm:spPr/>
      <dgm:t>
        <a:bodyPr/>
        <a:lstStyle/>
        <a:p>
          <a:r>
            <a:rPr lang="en-US"/>
            <a:t>Tables</a:t>
          </a:r>
        </a:p>
      </dgm:t>
    </dgm:pt>
    <dgm:pt modelId="{49ED666B-3B65-45ED-B59C-D377D19F791B}" type="parTrans" cxnId="{9A4D6F1A-6B1F-473E-8C77-04E24557E025}">
      <dgm:prSet/>
      <dgm:spPr/>
      <dgm:t>
        <a:bodyPr/>
        <a:lstStyle/>
        <a:p>
          <a:endParaRPr lang="en-US"/>
        </a:p>
      </dgm:t>
    </dgm:pt>
    <dgm:pt modelId="{C47C4E25-C625-4C62-A8C2-11087FEFE641}" type="sibTrans" cxnId="{9A4D6F1A-6B1F-473E-8C77-04E24557E025}">
      <dgm:prSet/>
      <dgm:spPr/>
      <dgm:t>
        <a:bodyPr/>
        <a:lstStyle/>
        <a:p>
          <a:endParaRPr lang="en-US"/>
        </a:p>
      </dgm:t>
    </dgm:pt>
    <dgm:pt modelId="{7B88665B-348D-4224-AF71-45C5283E0878}">
      <dgm:prSet/>
      <dgm:spPr/>
      <dgm:t>
        <a:bodyPr/>
        <a:lstStyle/>
        <a:p>
          <a:r>
            <a:rPr lang="en-US"/>
            <a:t>Views</a:t>
          </a:r>
        </a:p>
      </dgm:t>
    </dgm:pt>
    <dgm:pt modelId="{BFDAFB65-757B-4D16-83D8-63A224AC53F2}" type="parTrans" cxnId="{CC519BC2-600B-4104-B68D-5D1E877FC5C4}">
      <dgm:prSet/>
      <dgm:spPr/>
      <dgm:t>
        <a:bodyPr/>
        <a:lstStyle/>
        <a:p>
          <a:endParaRPr lang="en-US"/>
        </a:p>
      </dgm:t>
    </dgm:pt>
    <dgm:pt modelId="{6FC44FCF-8DB0-4C47-9326-DD50A7C46DAA}" type="sibTrans" cxnId="{CC519BC2-600B-4104-B68D-5D1E877FC5C4}">
      <dgm:prSet/>
      <dgm:spPr/>
      <dgm:t>
        <a:bodyPr/>
        <a:lstStyle/>
        <a:p>
          <a:endParaRPr lang="en-US"/>
        </a:p>
      </dgm:t>
    </dgm:pt>
    <dgm:pt modelId="{019EB1AA-436B-43E8-A246-A8B4390F77A8}">
      <dgm:prSet/>
      <dgm:spPr/>
      <dgm:t>
        <a:bodyPr/>
        <a:lstStyle/>
        <a:p>
          <a:r>
            <a:rPr lang="en-US"/>
            <a:t>Indexes</a:t>
          </a:r>
        </a:p>
      </dgm:t>
    </dgm:pt>
    <dgm:pt modelId="{493DAE74-F2FC-4B9A-94FC-6992712BAB44}" type="parTrans" cxnId="{4A8AABA3-4391-49EE-9F19-9A5BFC1CBCD1}">
      <dgm:prSet/>
      <dgm:spPr/>
      <dgm:t>
        <a:bodyPr/>
        <a:lstStyle/>
        <a:p>
          <a:endParaRPr lang="en-US"/>
        </a:p>
      </dgm:t>
    </dgm:pt>
    <dgm:pt modelId="{D73BC382-3054-4443-AC24-7FE6A89B4EA1}" type="sibTrans" cxnId="{4A8AABA3-4391-49EE-9F19-9A5BFC1CBCD1}">
      <dgm:prSet/>
      <dgm:spPr/>
      <dgm:t>
        <a:bodyPr/>
        <a:lstStyle/>
        <a:p>
          <a:endParaRPr lang="en-US"/>
        </a:p>
      </dgm:t>
    </dgm:pt>
    <dgm:pt modelId="{2E54E14F-96EE-4F66-8856-123D9D75F947}">
      <dgm:prSet/>
      <dgm:spPr/>
      <dgm:t>
        <a:bodyPr/>
        <a:lstStyle/>
        <a:p>
          <a:r>
            <a:rPr lang="en-US"/>
            <a:t>Triggers</a:t>
          </a:r>
        </a:p>
      </dgm:t>
    </dgm:pt>
    <dgm:pt modelId="{C5DF2E9D-FFFC-4B66-97E8-712F103982D4}" type="parTrans" cxnId="{1EA03140-7AB2-493D-8F64-76593477BE74}">
      <dgm:prSet/>
      <dgm:spPr/>
      <dgm:t>
        <a:bodyPr/>
        <a:lstStyle/>
        <a:p>
          <a:endParaRPr lang="en-US"/>
        </a:p>
      </dgm:t>
    </dgm:pt>
    <dgm:pt modelId="{21B8CE74-717B-43AB-B4C5-B4E2DB6073DC}" type="sibTrans" cxnId="{1EA03140-7AB2-493D-8F64-76593477BE74}">
      <dgm:prSet/>
      <dgm:spPr/>
      <dgm:t>
        <a:bodyPr/>
        <a:lstStyle/>
        <a:p>
          <a:endParaRPr lang="en-US"/>
        </a:p>
      </dgm:t>
    </dgm:pt>
    <dgm:pt modelId="{1FC7CD35-E29A-4875-83E5-95D8694E4D32}">
      <dgm:prSet/>
      <dgm:spPr/>
      <dgm:t>
        <a:bodyPr/>
        <a:lstStyle/>
        <a:p>
          <a:r>
            <a:rPr lang="en-US" dirty="0"/>
            <a:t>Sequences</a:t>
          </a:r>
        </a:p>
      </dgm:t>
    </dgm:pt>
    <dgm:pt modelId="{913732A5-E7AE-4D3E-87E5-9290BD456ADE}" type="parTrans" cxnId="{4730AB50-B0E7-4DB2-B1DC-BEFA91C04A6D}">
      <dgm:prSet/>
      <dgm:spPr/>
      <dgm:t>
        <a:bodyPr/>
        <a:lstStyle/>
        <a:p>
          <a:endParaRPr lang="en-US"/>
        </a:p>
      </dgm:t>
    </dgm:pt>
    <dgm:pt modelId="{B15EE65D-600E-4F6B-8B9C-0FBFF153D61B}" type="sibTrans" cxnId="{4730AB50-B0E7-4DB2-B1DC-BEFA91C04A6D}">
      <dgm:prSet/>
      <dgm:spPr/>
      <dgm:t>
        <a:bodyPr/>
        <a:lstStyle/>
        <a:p>
          <a:endParaRPr lang="en-US"/>
        </a:p>
      </dgm:t>
    </dgm:pt>
    <dgm:pt modelId="{BC6629E0-B511-4DB3-B38F-AE269323D21B}">
      <dgm:prSet/>
      <dgm:spPr/>
      <dgm:t>
        <a:bodyPr/>
        <a:lstStyle/>
        <a:p>
          <a:r>
            <a:rPr lang="en-US" dirty="0"/>
            <a:t>Exception Handling </a:t>
          </a:r>
        </a:p>
      </dgm:t>
    </dgm:pt>
    <dgm:pt modelId="{337B52A1-4548-4E1D-B715-943B67B2AB62}" type="parTrans" cxnId="{418C64D6-1473-4EA7-8625-2DBA4584672B}">
      <dgm:prSet/>
      <dgm:spPr/>
      <dgm:t>
        <a:bodyPr/>
        <a:lstStyle/>
        <a:p>
          <a:endParaRPr lang="en-US"/>
        </a:p>
      </dgm:t>
    </dgm:pt>
    <dgm:pt modelId="{FE900C97-EA0A-4E07-BC67-5414D964C18E}" type="sibTrans" cxnId="{418C64D6-1473-4EA7-8625-2DBA4584672B}">
      <dgm:prSet/>
      <dgm:spPr/>
      <dgm:t>
        <a:bodyPr/>
        <a:lstStyle/>
        <a:p>
          <a:endParaRPr lang="en-US"/>
        </a:p>
      </dgm:t>
    </dgm:pt>
    <dgm:pt modelId="{9C2096BF-F871-E34B-BA3D-A5354D2CA32A}">
      <dgm:prSet/>
      <dgm:spPr/>
      <dgm:t>
        <a:bodyPr/>
        <a:lstStyle/>
        <a:p>
          <a:r>
            <a:rPr lang="en-GB" dirty="0"/>
            <a:t>Grants</a:t>
          </a:r>
        </a:p>
      </dgm:t>
    </dgm:pt>
    <dgm:pt modelId="{9A5388D8-B975-DA43-9514-986B882DE08D}" type="parTrans" cxnId="{64796EC8-883C-B14E-9017-62367ADB2238}">
      <dgm:prSet/>
      <dgm:spPr/>
      <dgm:t>
        <a:bodyPr/>
        <a:lstStyle/>
        <a:p>
          <a:endParaRPr lang="en-GB"/>
        </a:p>
      </dgm:t>
    </dgm:pt>
    <dgm:pt modelId="{AC06D77F-335F-5B43-B545-D71636889AD9}" type="sibTrans" cxnId="{64796EC8-883C-B14E-9017-62367ADB2238}">
      <dgm:prSet/>
      <dgm:spPr/>
      <dgm:t>
        <a:bodyPr/>
        <a:lstStyle/>
        <a:p>
          <a:endParaRPr lang="en-GB"/>
        </a:p>
      </dgm:t>
    </dgm:pt>
    <dgm:pt modelId="{C9BDAA10-AF10-844C-9769-C18B7033B2FF}">
      <dgm:prSet/>
      <dgm:spPr/>
      <dgm:t>
        <a:bodyPr/>
        <a:lstStyle/>
        <a:p>
          <a:r>
            <a:rPr lang="en-GB" dirty="0"/>
            <a:t>Cursors,</a:t>
          </a:r>
        </a:p>
        <a:p>
          <a:r>
            <a:rPr lang="en-GB" dirty="0"/>
            <a:t>Functions, Procedure, Packages</a:t>
          </a:r>
        </a:p>
      </dgm:t>
    </dgm:pt>
    <dgm:pt modelId="{FBBAF2A7-5D0D-9243-89C0-5197552D371D}" type="parTrans" cxnId="{5453F4F6-DD4B-2E45-8735-223103040761}">
      <dgm:prSet/>
      <dgm:spPr/>
      <dgm:t>
        <a:bodyPr/>
        <a:lstStyle/>
        <a:p>
          <a:endParaRPr lang="en-GB"/>
        </a:p>
      </dgm:t>
    </dgm:pt>
    <dgm:pt modelId="{050755F0-DC05-1244-B5D7-31C0D290643F}" type="sibTrans" cxnId="{5453F4F6-DD4B-2E45-8735-223103040761}">
      <dgm:prSet/>
      <dgm:spPr/>
      <dgm:t>
        <a:bodyPr/>
        <a:lstStyle/>
        <a:p>
          <a:endParaRPr lang="en-GB"/>
        </a:p>
      </dgm:t>
    </dgm:pt>
    <dgm:pt modelId="{C8C56C8E-28CA-4EA1-8CF4-263C7F7A833A}" type="pres">
      <dgm:prSet presAssocID="{80B2F4F0-2DF0-4355-A3DC-239D2DF37382}" presName="diagram" presStyleCnt="0">
        <dgm:presLayoutVars>
          <dgm:dir/>
          <dgm:resizeHandles val="exact"/>
        </dgm:presLayoutVars>
      </dgm:prSet>
      <dgm:spPr/>
    </dgm:pt>
    <dgm:pt modelId="{A7B5226A-6285-4628-8E13-CB871C1AD73B}" type="pres">
      <dgm:prSet presAssocID="{AABD290A-6C58-47DB-84AF-4D537AEB7F3C}" presName="node" presStyleLbl="node1" presStyleIdx="0" presStyleCnt="8">
        <dgm:presLayoutVars>
          <dgm:bulletEnabled val="1"/>
        </dgm:presLayoutVars>
      </dgm:prSet>
      <dgm:spPr/>
    </dgm:pt>
    <dgm:pt modelId="{2A86183E-6E29-4979-BD3F-AB5ECAB00712}" type="pres">
      <dgm:prSet presAssocID="{C47C4E25-C625-4C62-A8C2-11087FEFE641}" presName="sibTrans" presStyleCnt="0"/>
      <dgm:spPr/>
    </dgm:pt>
    <dgm:pt modelId="{91C61841-06BC-4A8D-AB94-29A7311C26FC}" type="pres">
      <dgm:prSet presAssocID="{7B88665B-348D-4224-AF71-45C5283E0878}" presName="node" presStyleLbl="node1" presStyleIdx="1" presStyleCnt="8">
        <dgm:presLayoutVars>
          <dgm:bulletEnabled val="1"/>
        </dgm:presLayoutVars>
      </dgm:prSet>
      <dgm:spPr/>
    </dgm:pt>
    <dgm:pt modelId="{EC80E0B5-CBD1-45A1-88F0-C88E4B897002}" type="pres">
      <dgm:prSet presAssocID="{6FC44FCF-8DB0-4C47-9326-DD50A7C46DAA}" presName="sibTrans" presStyleCnt="0"/>
      <dgm:spPr/>
    </dgm:pt>
    <dgm:pt modelId="{BB5A07AE-4C4D-43F8-8C38-0C296CD41C90}" type="pres">
      <dgm:prSet presAssocID="{019EB1AA-436B-43E8-A246-A8B4390F77A8}" presName="node" presStyleLbl="node1" presStyleIdx="2" presStyleCnt="8">
        <dgm:presLayoutVars>
          <dgm:bulletEnabled val="1"/>
        </dgm:presLayoutVars>
      </dgm:prSet>
      <dgm:spPr/>
    </dgm:pt>
    <dgm:pt modelId="{261B3DA5-313B-4A0D-8162-2CFEEB21F6B9}" type="pres">
      <dgm:prSet presAssocID="{D73BC382-3054-4443-AC24-7FE6A89B4EA1}" presName="sibTrans" presStyleCnt="0"/>
      <dgm:spPr/>
    </dgm:pt>
    <dgm:pt modelId="{B46065D6-2A96-456F-BBDC-C7613D594E98}" type="pres">
      <dgm:prSet presAssocID="{2E54E14F-96EE-4F66-8856-123D9D75F947}" presName="node" presStyleLbl="node1" presStyleIdx="3" presStyleCnt="8">
        <dgm:presLayoutVars>
          <dgm:bulletEnabled val="1"/>
        </dgm:presLayoutVars>
      </dgm:prSet>
      <dgm:spPr/>
    </dgm:pt>
    <dgm:pt modelId="{FB8390E4-9B0A-408C-A87C-6B2A46A07D0E}" type="pres">
      <dgm:prSet presAssocID="{21B8CE74-717B-43AB-B4C5-B4E2DB6073DC}" presName="sibTrans" presStyleCnt="0"/>
      <dgm:spPr/>
    </dgm:pt>
    <dgm:pt modelId="{09200CE6-B7A2-4187-9B04-52CDE0C3D560}" type="pres">
      <dgm:prSet presAssocID="{1FC7CD35-E29A-4875-83E5-95D8694E4D32}" presName="node" presStyleLbl="node1" presStyleIdx="4" presStyleCnt="8">
        <dgm:presLayoutVars>
          <dgm:bulletEnabled val="1"/>
        </dgm:presLayoutVars>
      </dgm:prSet>
      <dgm:spPr/>
    </dgm:pt>
    <dgm:pt modelId="{42308588-F5FA-421B-84AB-36731E7B2E4A}" type="pres">
      <dgm:prSet presAssocID="{B15EE65D-600E-4F6B-8B9C-0FBFF153D61B}" presName="sibTrans" presStyleCnt="0"/>
      <dgm:spPr/>
    </dgm:pt>
    <dgm:pt modelId="{6AA65B01-E809-4D22-8849-379C6A5B5774}" type="pres">
      <dgm:prSet presAssocID="{BC6629E0-B511-4DB3-B38F-AE269323D21B}" presName="node" presStyleLbl="node1" presStyleIdx="5" presStyleCnt="8" custLinFactNeighborX="1601" custLinFactNeighborY="-608">
        <dgm:presLayoutVars>
          <dgm:bulletEnabled val="1"/>
        </dgm:presLayoutVars>
      </dgm:prSet>
      <dgm:spPr/>
    </dgm:pt>
    <dgm:pt modelId="{539059B3-C583-6E4E-9406-A4F540F89AC4}" type="pres">
      <dgm:prSet presAssocID="{FE900C97-EA0A-4E07-BC67-5414D964C18E}" presName="sibTrans" presStyleCnt="0"/>
      <dgm:spPr/>
    </dgm:pt>
    <dgm:pt modelId="{A9C87A91-3E83-584A-AC2D-7CF24D66204B}" type="pres">
      <dgm:prSet presAssocID="{9C2096BF-F871-E34B-BA3D-A5354D2CA32A}" presName="node" presStyleLbl="node1" presStyleIdx="6" presStyleCnt="8">
        <dgm:presLayoutVars>
          <dgm:bulletEnabled val="1"/>
        </dgm:presLayoutVars>
      </dgm:prSet>
      <dgm:spPr/>
    </dgm:pt>
    <dgm:pt modelId="{E34C1C14-B22E-5847-BB41-66A59878E39E}" type="pres">
      <dgm:prSet presAssocID="{AC06D77F-335F-5B43-B545-D71636889AD9}" presName="sibTrans" presStyleCnt="0"/>
      <dgm:spPr/>
    </dgm:pt>
    <dgm:pt modelId="{AAF7260F-D308-E349-901E-F1C8D6112D8A}" type="pres">
      <dgm:prSet presAssocID="{C9BDAA10-AF10-844C-9769-C18B7033B2FF}" presName="node" presStyleLbl="node1" presStyleIdx="7" presStyleCnt="8">
        <dgm:presLayoutVars>
          <dgm:bulletEnabled val="1"/>
        </dgm:presLayoutVars>
      </dgm:prSet>
      <dgm:spPr/>
    </dgm:pt>
  </dgm:ptLst>
  <dgm:cxnLst>
    <dgm:cxn modelId="{7848AC13-A5F1-473E-9DD8-8B0F672FA6C1}" type="presOf" srcId="{80B2F4F0-2DF0-4355-A3DC-239D2DF37382}" destId="{C8C56C8E-28CA-4EA1-8CF4-263C7F7A833A}" srcOrd="0" destOrd="0" presId="urn:microsoft.com/office/officeart/2005/8/layout/default"/>
    <dgm:cxn modelId="{9A4D6F1A-6B1F-473E-8C77-04E24557E025}" srcId="{80B2F4F0-2DF0-4355-A3DC-239D2DF37382}" destId="{AABD290A-6C58-47DB-84AF-4D537AEB7F3C}" srcOrd="0" destOrd="0" parTransId="{49ED666B-3B65-45ED-B59C-D377D19F791B}" sibTransId="{C47C4E25-C625-4C62-A8C2-11087FEFE641}"/>
    <dgm:cxn modelId="{77BC7C2D-8CB7-4B27-B9F0-AF5C868A0E06}" type="presOf" srcId="{1FC7CD35-E29A-4875-83E5-95D8694E4D32}" destId="{09200CE6-B7A2-4187-9B04-52CDE0C3D560}" srcOrd="0" destOrd="0" presId="urn:microsoft.com/office/officeart/2005/8/layout/default"/>
    <dgm:cxn modelId="{1EA03140-7AB2-493D-8F64-76593477BE74}" srcId="{80B2F4F0-2DF0-4355-A3DC-239D2DF37382}" destId="{2E54E14F-96EE-4F66-8856-123D9D75F947}" srcOrd="3" destOrd="0" parTransId="{C5DF2E9D-FFFC-4B66-97E8-712F103982D4}" sibTransId="{21B8CE74-717B-43AB-B4C5-B4E2DB6073DC}"/>
    <dgm:cxn modelId="{4730AB50-B0E7-4DB2-B1DC-BEFA91C04A6D}" srcId="{80B2F4F0-2DF0-4355-A3DC-239D2DF37382}" destId="{1FC7CD35-E29A-4875-83E5-95D8694E4D32}" srcOrd="4" destOrd="0" parTransId="{913732A5-E7AE-4D3E-87E5-9290BD456ADE}" sibTransId="{B15EE65D-600E-4F6B-8B9C-0FBFF153D61B}"/>
    <dgm:cxn modelId="{54717B7D-62BC-4513-A5F8-5BD45E3FFDDC}" type="presOf" srcId="{AABD290A-6C58-47DB-84AF-4D537AEB7F3C}" destId="{A7B5226A-6285-4628-8E13-CB871C1AD73B}" srcOrd="0" destOrd="0" presId="urn:microsoft.com/office/officeart/2005/8/layout/default"/>
    <dgm:cxn modelId="{80DA8783-6BB0-2045-86AE-235F6110E1E1}" type="presOf" srcId="{C9BDAA10-AF10-844C-9769-C18B7033B2FF}" destId="{AAF7260F-D308-E349-901E-F1C8D6112D8A}" srcOrd="0" destOrd="0" presId="urn:microsoft.com/office/officeart/2005/8/layout/default"/>
    <dgm:cxn modelId="{5224A393-49D0-7C46-B074-07F5A9E88A31}" type="presOf" srcId="{9C2096BF-F871-E34B-BA3D-A5354D2CA32A}" destId="{A9C87A91-3E83-584A-AC2D-7CF24D66204B}" srcOrd="0" destOrd="0" presId="urn:microsoft.com/office/officeart/2005/8/layout/default"/>
    <dgm:cxn modelId="{7B06E997-8CF0-4ADD-8318-F3F71A99E070}" type="presOf" srcId="{BC6629E0-B511-4DB3-B38F-AE269323D21B}" destId="{6AA65B01-E809-4D22-8849-379C6A5B5774}" srcOrd="0" destOrd="0" presId="urn:microsoft.com/office/officeart/2005/8/layout/default"/>
    <dgm:cxn modelId="{4A8AABA3-4391-49EE-9F19-9A5BFC1CBCD1}" srcId="{80B2F4F0-2DF0-4355-A3DC-239D2DF37382}" destId="{019EB1AA-436B-43E8-A246-A8B4390F77A8}" srcOrd="2" destOrd="0" parTransId="{493DAE74-F2FC-4B9A-94FC-6992712BAB44}" sibTransId="{D73BC382-3054-4443-AC24-7FE6A89B4EA1}"/>
    <dgm:cxn modelId="{B98B1BC0-7AEE-4EF4-9087-2D53ADCD9945}" type="presOf" srcId="{019EB1AA-436B-43E8-A246-A8B4390F77A8}" destId="{BB5A07AE-4C4D-43F8-8C38-0C296CD41C90}" srcOrd="0" destOrd="0" presId="urn:microsoft.com/office/officeart/2005/8/layout/default"/>
    <dgm:cxn modelId="{F99977C1-72A9-4F9E-81D0-C68F1DF701AB}" type="presOf" srcId="{2E54E14F-96EE-4F66-8856-123D9D75F947}" destId="{B46065D6-2A96-456F-BBDC-C7613D594E98}" srcOrd="0" destOrd="0" presId="urn:microsoft.com/office/officeart/2005/8/layout/default"/>
    <dgm:cxn modelId="{CC519BC2-600B-4104-B68D-5D1E877FC5C4}" srcId="{80B2F4F0-2DF0-4355-A3DC-239D2DF37382}" destId="{7B88665B-348D-4224-AF71-45C5283E0878}" srcOrd="1" destOrd="0" parTransId="{BFDAFB65-757B-4D16-83D8-63A224AC53F2}" sibTransId="{6FC44FCF-8DB0-4C47-9326-DD50A7C46DAA}"/>
    <dgm:cxn modelId="{64796EC8-883C-B14E-9017-62367ADB2238}" srcId="{80B2F4F0-2DF0-4355-A3DC-239D2DF37382}" destId="{9C2096BF-F871-E34B-BA3D-A5354D2CA32A}" srcOrd="6" destOrd="0" parTransId="{9A5388D8-B975-DA43-9514-986B882DE08D}" sibTransId="{AC06D77F-335F-5B43-B545-D71636889AD9}"/>
    <dgm:cxn modelId="{418C64D6-1473-4EA7-8625-2DBA4584672B}" srcId="{80B2F4F0-2DF0-4355-A3DC-239D2DF37382}" destId="{BC6629E0-B511-4DB3-B38F-AE269323D21B}" srcOrd="5" destOrd="0" parTransId="{337B52A1-4548-4E1D-B715-943B67B2AB62}" sibTransId="{FE900C97-EA0A-4E07-BC67-5414D964C18E}"/>
    <dgm:cxn modelId="{3CA97DDE-E45E-4593-84A0-19B08F8D84E4}" type="presOf" srcId="{7B88665B-348D-4224-AF71-45C5283E0878}" destId="{91C61841-06BC-4A8D-AB94-29A7311C26FC}" srcOrd="0" destOrd="0" presId="urn:microsoft.com/office/officeart/2005/8/layout/default"/>
    <dgm:cxn modelId="{5453F4F6-DD4B-2E45-8735-223103040761}" srcId="{80B2F4F0-2DF0-4355-A3DC-239D2DF37382}" destId="{C9BDAA10-AF10-844C-9769-C18B7033B2FF}" srcOrd="7" destOrd="0" parTransId="{FBBAF2A7-5D0D-9243-89C0-5197552D371D}" sibTransId="{050755F0-DC05-1244-B5D7-31C0D290643F}"/>
    <dgm:cxn modelId="{D0F348F4-9368-47F2-8C01-FDEB9750F447}" type="presParOf" srcId="{C8C56C8E-28CA-4EA1-8CF4-263C7F7A833A}" destId="{A7B5226A-6285-4628-8E13-CB871C1AD73B}" srcOrd="0" destOrd="0" presId="urn:microsoft.com/office/officeart/2005/8/layout/default"/>
    <dgm:cxn modelId="{F84569D6-0FF6-43B2-9D2D-0FC875531482}" type="presParOf" srcId="{C8C56C8E-28CA-4EA1-8CF4-263C7F7A833A}" destId="{2A86183E-6E29-4979-BD3F-AB5ECAB00712}" srcOrd="1" destOrd="0" presId="urn:microsoft.com/office/officeart/2005/8/layout/default"/>
    <dgm:cxn modelId="{E733A3D6-9B58-46C8-8CD3-B3D7B1999E53}" type="presParOf" srcId="{C8C56C8E-28CA-4EA1-8CF4-263C7F7A833A}" destId="{91C61841-06BC-4A8D-AB94-29A7311C26FC}" srcOrd="2" destOrd="0" presId="urn:microsoft.com/office/officeart/2005/8/layout/default"/>
    <dgm:cxn modelId="{FF335B83-5830-4FE6-975A-484E92B5C7E1}" type="presParOf" srcId="{C8C56C8E-28CA-4EA1-8CF4-263C7F7A833A}" destId="{EC80E0B5-CBD1-45A1-88F0-C88E4B897002}" srcOrd="3" destOrd="0" presId="urn:microsoft.com/office/officeart/2005/8/layout/default"/>
    <dgm:cxn modelId="{065DABBD-5912-4331-83FC-3E8DB092C54B}" type="presParOf" srcId="{C8C56C8E-28CA-4EA1-8CF4-263C7F7A833A}" destId="{BB5A07AE-4C4D-43F8-8C38-0C296CD41C90}" srcOrd="4" destOrd="0" presId="urn:microsoft.com/office/officeart/2005/8/layout/default"/>
    <dgm:cxn modelId="{7056BF7A-325A-4485-92E6-D8C02695640F}" type="presParOf" srcId="{C8C56C8E-28CA-4EA1-8CF4-263C7F7A833A}" destId="{261B3DA5-313B-4A0D-8162-2CFEEB21F6B9}" srcOrd="5" destOrd="0" presId="urn:microsoft.com/office/officeart/2005/8/layout/default"/>
    <dgm:cxn modelId="{E0A8D6F0-7251-4FDD-8F5A-F4A70B70446E}" type="presParOf" srcId="{C8C56C8E-28CA-4EA1-8CF4-263C7F7A833A}" destId="{B46065D6-2A96-456F-BBDC-C7613D594E98}" srcOrd="6" destOrd="0" presId="urn:microsoft.com/office/officeart/2005/8/layout/default"/>
    <dgm:cxn modelId="{E49E87F8-BDE0-4143-B498-55E3BA16A803}" type="presParOf" srcId="{C8C56C8E-28CA-4EA1-8CF4-263C7F7A833A}" destId="{FB8390E4-9B0A-408C-A87C-6B2A46A07D0E}" srcOrd="7" destOrd="0" presId="urn:microsoft.com/office/officeart/2005/8/layout/default"/>
    <dgm:cxn modelId="{65F5E01F-CDB0-4E93-99DC-89E10A1DF540}" type="presParOf" srcId="{C8C56C8E-28CA-4EA1-8CF4-263C7F7A833A}" destId="{09200CE6-B7A2-4187-9B04-52CDE0C3D560}" srcOrd="8" destOrd="0" presId="urn:microsoft.com/office/officeart/2005/8/layout/default"/>
    <dgm:cxn modelId="{E7DE78FF-04A6-457A-BE98-761E94CB02CE}" type="presParOf" srcId="{C8C56C8E-28CA-4EA1-8CF4-263C7F7A833A}" destId="{42308588-F5FA-421B-84AB-36731E7B2E4A}" srcOrd="9" destOrd="0" presId="urn:microsoft.com/office/officeart/2005/8/layout/default"/>
    <dgm:cxn modelId="{2CD9B379-EC69-4D73-84BE-CE8554BBBA50}" type="presParOf" srcId="{C8C56C8E-28CA-4EA1-8CF4-263C7F7A833A}" destId="{6AA65B01-E809-4D22-8849-379C6A5B5774}" srcOrd="10" destOrd="0" presId="urn:microsoft.com/office/officeart/2005/8/layout/default"/>
    <dgm:cxn modelId="{F2D49130-F45B-8040-955C-D2285267781A}" type="presParOf" srcId="{C8C56C8E-28CA-4EA1-8CF4-263C7F7A833A}" destId="{539059B3-C583-6E4E-9406-A4F540F89AC4}" srcOrd="11" destOrd="0" presId="urn:microsoft.com/office/officeart/2005/8/layout/default"/>
    <dgm:cxn modelId="{FCBE987A-75C6-1149-A9CB-3662591DFC60}" type="presParOf" srcId="{C8C56C8E-28CA-4EA1-8CF4-263C7F7A833A}" destId="{A9C87A91-3E83-584A-AC2D-7CF24D66204B}" srcOrd="12" destOrd="0" presId="urn:microsoft.com/office/officeart/2005/8/layout/default"/>
    <dgm:cxn modelId="{6E861ACC-991B-7E44-895D-17FB8D953887}" type="presParOf" srcId="{C8C56C8E-28CA-4EA1-8CF4-263C7F7A833A}" destId="{E34C1C14-B22E-5847-BB41-66A59878E39E}" srcOrd="13" destOrd="0" presId="urn:microsoft.com/office/officeart/2005/8/layout/default"/>
    <dgm:cxn modelId="{CAADA50C-5176-F84C-921F-FF5B22FDABC2}" type="presParOf" srcId="{C8C56C8E-28CA-4EA1-8CF4-263C7F7A833A}" destId="{AAF7260F-D308-E349-901E-F1C8D6112D8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5226A-6285-4628-8E13-CB871C1AD73B}">
      <dsp:nvSpPr>
        <dsp:cNvPr id="0" name=""/>
        <dsp:cNvSpPr/>
      </dsp:nvSpPr>
      <dsp:spPr>
        <a:xfrm>
          <a:off x="3257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Tables</a:t>
          </a:r>
        </a:p>
      </dsp:txBody>
      <dsp:txXfrm>
        <a:off x="3257" y="537610"/>
        <a:ext cx="2584322" cy="1550593"/>
      </dsp:txXfrm>
    </dsp:sp>
    <dsp:sp modelId="{91C61841-06BC-4A8D-AB94-29A7311C26FC}">
      <dsp:nvSpPr>
        <dsp:cNvPr id="0" name=""/>
        <dsp:cNvSpPr/>
      </dsp:nvSpPr>
      <dsp:spPr>
        <a:xfrm>
          <a:off x="2846012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Views</a:t>
          </a:r>
        </a:p>
      </dsp:txBody>
      <dsp:txXfrm>
        <a:off x="2846012" y="537610"/>
        <a:ext cx="2584322" cy="1550593"/>
      </dsp:txXfrm>
    </dsp:sp>
    <dsp:sp modelId="{BB5A07AE-4C4D-43F8-8C38-0C296CD41C90}">
      <dsp:nvSpPr>
        <dsp:cNvPr id="0" name=""/>
        <dsp:cNvSpPr/>
      </dsp:nvSpPr>
      <dsp:spPr>
        <a:xfrm>
          <a:off x="5688768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Indexes</a:t>
          </a:r>
        </a:p>
      </dsp:txBody>
      <dsp:txXfrm>
        <a:off x="5688768" y="537610"/>
        <a:ext cx="2584322" cy="1550593"/>
      </dsp:txXfrm>
    </dsp:sp>
    <dsp:sp modelId="{B46065D6-2A96-456F-BBDC-C7613D594E98}">
      <dsp:nvSpPr>
        <dsp:cNvPr id="0" name=""/>
        <dsp:cNvSpPr/>
      </dsp:nvSpPr>
      <dsp:spPr>
        <a:xfrm>
          <a:off x="8531523" y="537610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Triggers</a:t>
          </a:r>
        </a:p>
      </dsp:txBody>
      <dsp:txXfrm>
        <a:off x="8531523" y="537610"/>
        <a:ext cx="2584322" cy="1550593"/>
      </dsp:txXfrm>
    </dsp:sp>
    <dsp:sp modelId="{09200CE6-B7A2-4187-9B04-52CDE0C3D560}">
      <dsp:nvSpPr>
        <dsp:cNvPr id="0" name=""/>
        <dsp:cNvSpPr/>
      </dsp:nvSpPr>
      <dsp:spPr>
        <a:xfrm>
          <a:off x="3257" y="2346636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Sequences</a:t>
          </a:r>
        </a:p>
      </dsp:txBody>
      <dsp:txXfrm>
        <a:off x="3257" y="2346636"/>
        <a:ext cx="2584322" cy="1550593"/>
      </dsp:txXfrm>
    </dsp:sp>
    <dsp:sp modelId="{6AA65B01-E809-4D22-8849-379C6A5B5774}">
      <dsp:nvSpPr>
        <dsp:cNvPr id="0" name=""/>
        <dsp:cNvSpPr/>
      </dsp:nvSpPr>
      <dsp:spPr>
        <a:xfrm>
          <a:off x="2887387" y="2337208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Exception Handling </a:t>
          </a:r>
        </a:p>
      </dsp:txBody>
      <dsp:txXfrm>
        <a:off x="2887387" y="2337208"/>
        <a:ext cx="2584322" cy="1550593"/>
      </dsp:txXfrm>
    </dsp:sp>
    <dsp:sp modelId="{A9C87A91-3E83-584A-AC2D-7CF24D66204B}">
      <dsp:nvSpPr>
        <dsp:cNvPr id="0" name=""/>
        <dsp:cNvSpPr/>
      </dsp:nvSpPr>
      <dsp:spPr>
        <a:xfrm>
          <a:off x="5688768" y="2346636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Grants</a:t>
          </a:r>
        </a:p>
      </dsp:txBody>
      <dsp:txXfrm>
        <a:off x="5688768" y="2346636"/>
        <a:ext cx="2584322" cy="1550593"/>
      </dsp:txXfrm>
    </dsp:sp>
    <dsp:sp modelId="{AAF7260F-D308-E349-901E-F1C8D6112D8A}">
      <dsp:nvSpPr>
        <dsp:cNvPr id="0" name=""/>
        <dsp:cNvSpPr/>
      </dsp:nvSpPr>
      <dsp:spPr>
        <a:xfrm>
          <a:off x="8531523" y="2346636"/>
          <a:ext cx="2584322" cy="1550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Cursors,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Functions, Procedure, Packages</a:t>
          </a:r>
        </a:p>
      </dsp:txBody>
      <dsp:txXfrm>
        <a:off x="8531523" y="2346636"/>
        <a:ext cx="2584322" cy="155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33" y="1174692"/>
            <a:ext cx="7013448" cy="1627632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sz="3600" dirty="0">
                <a:latin typeface="Times New Roman"/>
                <a:cs typeface="Arial"/>
              </a:rPr>
              <a:t>INVENTORY Management </a:t>
            </a:r>
            <a:br>
              <a:rPr lang="en-US" sz="3600" dirty="0">
                <a:latin typeface="Times New Roman"/>
              </a:rPr>
            </a:br>
            <a:r>
              <a:rPr lang="en-US" sz="3600" dirty="0">
                <a:latin typeface="Times New Roman"/>
                <a:cs typeface="Arial"/>
              </a:rPr>
              <a:t>system</a:t>
            </a:r>
            <a:br>
              <a:rPr lang="en-US" sz="3600" dirty="0">
                <a:latin typeface="Times New Roman"/>
              </a:rPr>
            </a:br>
            <a:endParaRPr lang="en-US" sz="360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7529" y="4308475"/>
            <a:ext cx="6447753" cy="213342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RITHVIK REDDY VANTERU (002728458)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NIKHITHA KRISHNA PRIYA JARABANA (002704393)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ANOUKSHA KOLIGE SREEMURTHY (002658325)</a:t>
            </a:r>
            <a:endParaRPr lang="en-US" sz="2000" dirty="0">
              <a:latin typeface="Times New Roman"/>
              <a:cs typeface="Sabon Next 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SAHITHI BOMMINENI (002768024)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759" y="104370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292" y="1020462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Product and its ordered quantity</a:t>
            </a:r>
            <a:r>
              <a:rPr lang="en-US" sz="2000" dirty="0">
                <a:latin typeface="Times New Roman"/>
                <a:cs typeface="Sabon Next LT"/>
              </a:rPr>
              <a:t>: The report generates the product details of each order quantity.  </a:t>
            </a:r>
            <a:endParaRPr lang="en-US" sz="2000" u="sng" dirty="0">
              <a:latin typeface="Times New Roman"/>
              <a:cs typeface="Sabon Next 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F733-702D-1DF3-88BD-3702EF24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16" y="1590560"/>
            <a:ext cx="8811768" cy="48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31" y="3188906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29" y="396313"/>
            <a:ext cx="5693664" cy="768096"/>
          </a:xfrm>
        </p:spPr>
        <p:txBody>
          <a:bodyPr/>
          <a:lstStyle/>
          <a:p>
            <a:r>
              <a:rPr lang="en-US" dirty="0">
                <a:latin typeface="Arial Black"/>
                <a:ea typeface="Arial Regular"/>
                <a:cs typeface="Arial Black" panose="020B0604020202020204" pitchFamily="34" charset="0"/>
              </a:rPr>
              <a:t>Contribution </a:t>
            </a:r>
            <a:endParaRPr lang="en-US" sz="4400" b="1" dirty="0">
              <a:latin typeface="Arial Black" panose="020B0604020202020204" pitchFamily="34" charset="0"/>
              <a:ea typeface="Arial Regular"/>
              <a:cs typeface="Arial Black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BCDF44-F533-6648-6695-B32C81C9B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59276"/>
              </p:ext>
            </p:extLst>
          </p:nvPr>
        </p:nvGraphicFramePr>
        <p:xfrm>
          <a:off x="183939" y="1146194"/>
          <a:ext cx="11293140" cy="574263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36063">
                  <a:extLst>
                    <a:ext uri="{9D8B030D-6E8A-4147-A177-3AD203B41FA5}">
                      <a16:colId xmlns:a16="http://schemas.microsoft.com/office/drawing/2014/main" val="2342088746"/>
                    </a:ext>
                  </a:extLst>
                </a:gridCol>
                <a:gridCol w="5457077">
                  <a:extLst>
                    <a:ext uri="{9D8B030D-6E8A-4147-A177-3AD203B41FA5}">
                      <a16:colId xmlns:a16="http://schemas.microsoft.com/office/drawing/2014/main" val="3237348240"/>
                    </a:ext>
                  </a:extLst>
                </a:gridCol>
              </a:tblGrid>
              <a:tr h="439112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18355"/>
                  </a:ext>
                </a:extLst>
              </a:tr>
              <a:tr h="668213">
                <a:tc>
                  <a:txBody>
                    <a:bodyPr/>
                    <a:lstStyle/>
                    <a:p>
                      <a:r>
                        <a:rPr lang="en-US" dirty="0"/>
                        <a:t>ANOUKSHA SREEMURTHY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Created Tables. Inserted values into : orderlist. Views : supplier_product_details, total_productstock_quantity. Trigger : stock_trigger. Grants : All tables.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20680"/>
                  </a:ext>
                </a:extLst>
              </a:tr>
              <a:tr h="6682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abon Next LT"/>
                        </a:rPr>
                        <a:t>NIKHITHA KRISHNA PRIYA JARABANA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Inserted values into product_stock, category, supplier, delivery . Views :-stock_update, product_quantity_details. Sequence : stock_id, category_id. Exception Handling of tables, Procedures, Cursors.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97366"/>
                  </a:ext>
                </a:extLst>
              </a:tr>
              <a:tr h="6682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abon Next LT"/>
                        </a:rPr>
                        <a:t>SAHITHI BOMMINENI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Inserted values into : product, admin. Views :- Product_Category, </a:t>
                      </a:r>
                    </a:p>
                    <a:p>
                      <a:r>
                        <a:rPr lang="en-US" dirty="0"/>
                        <a:t>Customer_Order_details. Index :- product_stock_index.  Grant : User Roles.</a:t>
                      </a:r>
                    </a:p>
                    <a:p>
                      <a:r>
                        <a:rPr lang="en-US" dirty="0"/>
                        <a:t>Exception Handling of Sequence,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65039"/>
                  </a:ext>
                </a:extLst>
              </a:tr>
              <a:tr h="4391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abon Next LT"/>
                        </a:rPr>
                        <a:t>RITHVIK REDDY VANTERU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DDL/DML: Inserted values into store, customers, orders. Views :- Supplier_Store_details, order_details. Trigger :- order_trigger. Sequence : order_id, product_id. Exception Handling of Views,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799458"/>
            <a:ext cx="6766560" cy="768096"/>
          </a:xfrm>
        </p:spPr>
        <p:txBody>
          <a:bodyPr/>
          <a:lstStyle/>
          <a:p>
            <a:r>
              <a:rPr lang="en-US" sz="4000" dirty="0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7776439" cy="27005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In the traditional method, the management does not have a systematic record to keep a track of their inventory data. The data entered in the logbook sometimes gets lost if it is not secured correctly. There is a possibility of human errors in the records maintained as the process is carried out manually and it will be difficult to estimate </a:t>
            </a:r>
            <a:r>
              <a:rPr lang="en-US" sz="2000">
                <a:latin typeface="Times New Roman"/>
                <a:ea typeface="+mn-lt"/>
                <a:cs typeface="+mn-lt"/>
              </a:rPr>
              <a:t>the sales.</a:t>
            </a:r>
            <a:endParaRPr lang="en-US" sz="2000">
              <a:latin typeface="Times New Roman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071" y="1920080"/>
            <a:ext cx="5891142" cy="1225296"/>
          </a:xfrm>
        </p:spPr>
        <p:txBody>
          <a:bodyPr anchor="t"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PROPOSED SOLUTION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689" y="3217623"/>
            <a:ext cx="5503586" cy="15215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/>
                <a:cs typeface="Times New Roman"/>
              </a:rPr>
              <a:t>We have proposed a system that maintains a record of all the products available in the warehouse which stores the information and also securely retrieves the data.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73" y="863226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Concepts executed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B2B5D0C-434D-2AC1-37A0-C5E2983D7D4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7883290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9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138" y="152497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713" y="1004420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Product Price: </a:t>
            </a:r>
            <a:r>
              <a:rPr lang="en-US" sz="2000" dirty="0">
                <a:latin typeface="Times New Roman"/>
                <a:cs typeface="Sabon Next LT"/>
              </a:rPr>
              <a:t>Displays the report for the product and the prices of them which are present in the inventory. </a:t>
            </a:r>
            <a:endParaRPr lang="en-US" sz="2000" u="sng" dirty="0">
              <a:latin typeface="Times New Roman"/>
              <a:cs typeface="Sabon Next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6EDD6-BCA0-6A95-7857-B60B7E22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38" y="1847183"/>
            <a:ext cx="8453001" cy="46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61" y="172984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439" y="1076610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Customer order details: </a:t>
            </a:r>
            <a:r>
              <a:rPr lang="en-US" sz="2000" dirty="0">
                <a:latin typeface="Times New Roman"/>
                <a:cs typeface="Sabon Next LT"/>
              </a:rPr>
              <a:t>The report shows the customer name along with the quantity and order date.</a:t>
            </a: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cs typeface="Sabon Next 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FC392-9496-6AEC-223F-D137ED3A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12" y="1683009"/>
            <a:ext cx="8799576" cy="48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970" y="72286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9860" y="811915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Stock Update: </a:t>
            </a:r>
            <a:r>
              <a:rPr lang="en-US" sz="2000" dirty="0">
                <a:latin typeface="Times New Roman"/>
                <a:cs typeface="Sabon Next LT"/>
              </a:rPr>
              <a:t>Shows the product details along with the available quantity.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3F443-39D2-2105-1082-2B9ECBB6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5" y="1184528"/>
            <a:ext cx="9817403" cy="54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054" y="393128"/>
            <a:ext cx="8467514" cy="84738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Reports</a:t>
            </a:r>
          </a:p>
        </p:txBody>
      </p:sp>
      <p:sp>
        <p:nvSpPr>
          <p:cNvPr id="394" name="Text Placeholder 3">
            <a:extLst>
              <a:ext uri="{FF2B5EF4-FFF2-40B4-BE49-F238E27FC236}">
                <a16:creationId xmlns:a16="http://schemas.microsoft.com/office/drawing/2014/main" id="{DB9E6980-CB47-9229-6700-C3D68B6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692" y="1196925"/>
            <a:ext cx="10413827" cy="7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Sabon Next LT"/>
              </a:rPr>
              <a:t>Order details: </a:t>
            </a:r>
            <a:r>
              <a:rPr lang="en-US" sz="2000" dirty="0">
                <a:latin typeface="Times New Roman"/>
                <a:cs typeface="Sabon Next LT"/>
              </a:rPr>
              <a:t>The reports display the order details along with the quantity for each order.</a:t>
            </a:r>
            <a:endParaRPr lang="en-US" sz="2000" b="1" dirty="0">
              <a:latin typeface="Times New Roman"/>
              <a:cs typeface="Sabon Next 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047D0-A496-2F7A-4F16-3D3F6470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1844616"/>
            <a:ext cx="9192767" cy="44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429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Sabon Next LT</vt:lpstr>
      <vt:lpstr>Times New Roman</vt:lpstr>
      <vt:lpstr>Office Theme</vt:lpstr>
      <vt:lpstr>INVENTORY Management  system </vt:lpstr>
      <vt:lpstr>Contribution </vt:lpstr>
      <vt:lpstr>Problem STATEMENT</vt:lpstr>
      <vt:lpstr>PROPOSED SOLUTION</vt:lpstr>
      <vt:lpstr>Concepts executed</vt:lpstr>
      <vt:lpstr>Reports</vt:lpstr>
      <vt:lpstr>Reports</vt:lpstr>
      <vt:lpstr>Reports</vt:lpstr>
      <vt:lpstr>Reports</vt:lpstr>
      <vt:lpstr>Reports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>Nikhitha Krishna Priya Jarabana</cp:lastModifiedBy>
  <cp:revision>517</cp:revision>
  <dcterms:created xsi:type="dcterms:W3CDTF">2022-11-28T22:36:03Z</dcterms:created>
  <dcterms:modified xsi:type="dcterms:W3CDTF">2022-12-08T04:43:58Z</dcterms:modified>
</cp:coreProperties>
</file>