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2" r:id="rId4"/>
    <p:sldId id="257" r:id="rId5"/>
    <p:sldId id="260" r:id="rId6"/>
    <p:sldId id="271" r:id="rId7"/>
    <p:sldId id="273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Krishna" initials="NK" lastIdx="3" clrIdx="0">
    <p:extLst>
      <p:ext uri="{19B8F6BF-5375-455C-9EA6-DF929625EA0E}">
        <p15:presenceInfo xmlns:p15="http://schemas.microsoft.com/office/powerpoint/2012/main" userId="8d5d40e5-0585-4447-8baf-5a66f5d938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1"/>
    <p:restoredTop sz="94662"/>
  </p:normalViewPr>
  <p:slideViewPr>
    <p:cSldViewPr snapToGrid="0" snapToObjects="1">
      <p:cViewPr varScale="1">
        <p:scale>
          <a:sx n="107" d="100"/>
          <a:sy n="107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C62A7-79F6-2747-A25A-E49824B240EA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2A4047-0091-A148-AD3F-E7F360B4B2AF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JUnit Platform</a:t>
          </a:r>
        </a:p>
      </dgm:t>
    </dgm:pt>
    <dgm:pt modelId="{816A6B6A-1A1D-204B-990D-3486F2327949}" type="parTrans" cxnId="{8D612F1E-E0ED-0E4F-BE15-28B3A9657211}">
      <dgm:prSet/>
      <dgm:spPr/>
      <dgm:t>
        <a:bodyPr/>
        <a:lstStyle/>
        <a:p>
          <a:endParaRPr lang="en-US"/>
        </a:p>
      </dgm:t>
    </dgm:pt>
    <dgm:pt modelId="{8375A130-D6FE-9543-97C9-854031752CF4}" type="sibTrans" cxnId="{8D612F1E-E0ED-0E4F-BE15-28B3A9657211}">
      <dgm:prSet/>
      <dgm:spPr>
        <a:ln>
          <a:solidFill>
            <a:schemeClr val="tx1">
              <a:alpha val="49000"/>
            </a:schemeClr>
          </a:solidFill>
        </a:ln>
      </dgm:spPr>
      <dgm:t>
        <a:bodyPr/>
        <a:lstStyle/>
        <a:p>
          <a:endParaRPr lang="en-US"/>
        </a:p>
      </dgm:t>
    </dgm:pt>
    <dgm:pt modelId="{00740BA2-423F-A34E-AF57-6501D188011B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JUnit Jupiter</a:t>
          </a:r>
        </a:p>
      </dgm:t>
    </dgm:pt>
    <dgm:pt modelId="{82C510DD-228B-C74E-A97B-66BAD5A38594}" type="parTrans" cxnId="{E759973F-8A98-984A-A954-E03D9BD107D1}">
      <dgm:prSet/>
      <dgm:spPr/>
      <dgm:t>
        <a:bodyPr/>
        <a:lstStyle/>
        <a:p>
          <a:endParaRPr lang="en-US"/>
        </a:p>
      </dgm:t>
    </dgm:pt>
    <dgm:pt modelId="{0370D9EB-30F7-9B4D-80F4-8B81FB9CD326}" type="sibTrans" cxnId="{E759973F-8A98-984A-A954-E03D9BD107D1}">
      <dgm:prSet/>
      <dgm:spPr/>
      <dgm:t>
        <a:bodyPr/>
        <a:lstStyle/>
        <a:p>
          <a:endParaRPr lang="en-US"/>
        </a:p>
      </dgm:t>
    </dgm:pt>
    <dgm:pt modelId="{4BB5E98A-5124-BF4B-84E9-1718A29EDB74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JUnit Vintage</a:t>
          </a:r>
        </a:p>
      </dgm:t>
    </dgm:pt>
    <dgm:pt modelId="{E31FBE0E-0F01-3A41-965B-4D734ACED336}" type="parTrans" cxnId="{93DA137A-791F-8342-8436-153AA493C37C}">
      <dgm:prSet/>
      <dgm:spPr/>
      <dgm:t>
        <a:bodyPr/>
        <a:lstStyle/>
        <a:p>
          <a:endParaRPr lang="en-US"/>
        </a:p>
      </dgm:t>
    </dgm:pt>
    <dgm:pt modelId="{40737289-C7D6-A44F-A33F-8C7C86911C26}" type="sibTrans" cxnId="{93DA137A-791F-8342-8436-153AA493C37C}">
      <dgm:prSet/>
      <dgm:spPr/>
      <dgm:t>
        <a:bodyPr/>
        <a:lstStyle/>
        <a:p>
          <a:endParaRPr lang="en-US"/>
        </a:p>
      </dgm:t>
    </dgm:pt>
    <dgm:pt modelId="{903E435F-AD23-D84A-9787-867DDAE0B7BD}" type="pres">
      <dgm:prSet presAssocID="{0B8C62A7-79F6-2747-A25A-E49824B240EA}" presName="Name0" presStyleCnt="0">
        <dgm:presLayoutVars>
          <dgm:chMax val="7"/>
          <dgm:chPref val="7"/>
          <dgm:dir/>
        </dgm:presLayoutVars>
      </dgm:prSet>
      <dgm:spPr/>
    </dgm:pt>
    <dgm:pt modelId="{A658374D-89D6-0342-B063-E4B659177D15}" type="pres">
      <dgm:prSet presAssocID="{0B8C62A7-79F6-2747-A25A-E49824B240EA}" presName="Name1" presStyleCnt="0"/>
      <dgm:spPr/>
    </dgm:pt>
    <dgm:pt modelId="{8F194DA4-E49E-3D48-991B-2D6787D17410}" type="pres">
      <dgm:prSet presAssocID="{0B8C62A7-79F6-2747-A25A-E49824B240EA}" presName="cycle" presStyleCnt="0"/>
      <dgm:spPr/>
    </dgm:pt>
    <dgm:pt modelId="{7876A578-491E-C04D-88AD-599757A015ED}" type="pres">
      <dgm:prSet presAssocID="{0B8C62A7-79F6-2747-A25A-E49824B240EA}" presName="srcNode" presStyleLbl="node1" presStyleIdx="0" presStyleCnt="3"/>
      <dgm:spPr/>
    </dgm:pt>
    <dgm:pt modelId="{375CCCDF-A787-FA47-BE10-3DA03249513C}" type="pres">
      <dgm:prSet presAssocID="{0B8C62A7-79F6-2747-A25A-E49824B240EA}" presName="conn" presStyleLbl="parChTrans1D2" presStyleIdx="0" presStyleCnt="1"/>
      <dgm:spPr/>
    </dgm:pt>
    <dgm:pt modelId="{08A28C9D-B1A6-E243-B528-636B0D5ECA2B}" type="pres">
      <dgm:prSet presAssocID="{0B8C62A7-79F6-2747-A25A-E49824B240EA}" presName="extraNode" presStyleLbl="node1" presStyleIdx="0" presStyleCnt="3"/>
      <dgm:spPr/>
    </dgm:pt>
    <dgm:pt modelId="{4B1BACE0-FB3C-184A-A4E2-5D30225B0177}" type="pres">
      <dgm:prSet presAssocID="{0B8C62A7-79F6-2747-A25A-E49824B240EA}" presName="dstNode" presStyleLbl="node1" presStyleIdx="0" presStyleCnt="3"/>
      <dgm:spPr/>
    </dgm:pt>
    <dgm:pt modelId="{8C75609B-7068-EE4D-BC34-A34416AF94CC}" type="pres">
      <dgm:prSet presAssocID="{612A4047-0091-A148-AD3F-E7F360B4B2AF}" presName="text_1" presStyleLbl="node1" presStyleIdx="0" presStyleCnt="3">
        <dgm:presLayoutVars>
          <dgm:bulletEnabled val="1"/>
        </dgm:presLayoutVars>
      </dgm:prSet>
      <dgm:spPr/>
    </dgm:pt>
    <dgm:pt modelId="{B794FD4E-468C-4D42-861E-F857C3D96E2D}" type="pres">
      <dgm:prSet presAssocID="{612A4047-0091-A148-AD3F-E7F360B4B2AF}" presName="accent_1" presStyleCnt="0"/>
      <dgm:spPr/>
    </dgm:pt>
    <dgm:pt modelId="{A6D62C7F-1CC1-5A48-9BF9-E1274A7F569C}" type="pres">
      <dgm:prSet presAssocID="{612A4047-0091-A148-AD3F-E7F360B4B2AF}" presName="accentRepeatNode" presStyleLbl="solidFgAcc1" presStyleIdx="0" presStyleCnt="3"/>
      <dgm:spPr>
        <a:ln>
          <a:solidFill>
            <a:schemeClr val="tx1">
              <a:alpha val="50000"/>
            </a:schemeClr>
          </a:solidFill>
        </a:ln>
      </dgm:spPr>
    </dgm:pt>
    <dgm:pt modelId="{08F597FA-8CAB-E14D-A25F-E44934EAEE5D}" type="pres">
      <dgm:prSet presAssocID="{00740BA2-423F-A34E-AF57-6501D188011B}" presName="text_2" presStyleLbl="node1" presStyleIdx="1" presStyleCnt="3">
        <dgm:presLayoutVars>
          <dgm:bulletEnabled val="1"/>
        </dgm:presLayoutVars>
      </dgm:prSet>
      <dgm:spPr/>
    </dgm:pt>
    <dgm:pt modelId="{7548FB19-B2CC-944B-BED4-9C4CCD5A8316}" type="pres">
      <dgm:prSet presAssocID="{00740BA2-423F-A34E-AF57-6501D188011B}" presName="accent_2" presStyleCnt="0"/>
      <dgm:spPr/>
    </dgm:pt>
    <dgm:pt modelId="{1C25AA6C-2C6C-8B46-B08A-804048E85153}" type="pres">
      <dgm:prSet presAssocID="{00740BA2-423F-A34E-AF57-6501D188011B}" presName="accentRepeatNode" presStyleLbl="solidFgAcc1" presStyleIdx="1" presStyleCnt="3"/>
      <dgm:spPr>
        <a:ln>
          <a:solidFill>
            <a:schemeClr val="tx1">
              <a:alpha val="50000"/>
            </a:schemeClr>
          </a:solidFill>
        </a:ln>
      </dgm:spPr>
    </dgm:pt>
    <dgm:pt modelId="{CB34522B-40F7-A447-87BB-0D4F6881CA2F}" type="pres">
      <dgm:prSet presAssocID="{4BB5E98A-5124-BF4B-84E9-1718A29EDB74}" presName="text_3" presStyleLbl="node1" presStyleIdx="2" presStyleCnt="3">
        <dgm:presLayoutVars>
          <dgm:bulletEnabled val="1"/>
        </dgm:presLayoutVars>
      </dgm:prSet>
      <dgm:spPr/>
    </dgm:pt>
    <dgm:pt modelId="{9A4DE561-9BF1-9A40-948E-98B2673EBFEA}" type="pres">
      <dgm:prSet presAssocID="{4BB5E98A-5124-BF4B-84E9-1718A29EDB74}" presName="accent_3" presStyleCnt="0"/>
      <dgm:spPr/>
    </dgm:pt>
    <dgm:pt modelId="{2474E5EB-2888-9347-9327-180106E718A2}" type="pres">
      <dgm:prSet presAssocID="{4BB5E98A-5124-BF4B-84E9-1718A29EDB74}" presName="accentRepeatNode" presStyleLbl="solidFgAcc1" presStyleIdx="2" presStyleCnt="3"/>
      <dgm:spPr>
        <a:ln>
          <a:solidFill>
            <a:schemeClr val="tx1">
              <a:alpha val="50000"/>
            </a:schemeClr>
          </a:solidFill>
        </a:ln>
      </dgm:spPr>
    </dgm:pt>
  </dgm:ptLst>
  <dgm:cxnLst>
    <dgm:cxn modelId="{8D612F1E-E0ED-0E4F-BE15-28B3A9657211}" srcId="{0B8C62A7-79F6-2747-A25A-E49824B240EA}" destId="{612A4047-0091-A148-AD3F-E7F360B4B2AF}" srcOrd="0" destOrd="0" parTransId="{816A6B6A-1A1D-204B-990D-3486F2327949}" sibTransId="{8375A130-D6FE-9543-97C9-854031752CF4}"/>
    <dgm:cxn modelId="{D7F87C3B-B0D5-754C-BCBD-DC05B584F25F}" type="presOf" srcId="{00740BA2-423F-A34E-AF57-6501D188011B}" destId="{08F597FA-8CAB-E14D-A25F-E44934EAEE5D}" srcOrd="0" destOrd="0" presId="urn:microsoft.com/office/officeart/2008/layout/VerticalCurvedList"/>
    <dgm:cxn modelId="{E759973F-8A98-984A-A954-E03D9BD107D1}" srcId="{0B8C62A7-79F6-2747-A25A-E49824B240EA}" destId="{00740BA2-423F-A34E-AF57-6501D188011B}" srcOrd="1" destOrd="0" parTransId="{82C510DD-228B-C74E-A97B-66BAD5A38594}" sibTransId="{0370D9EB-30F7-9B4D-80F4-8B81FB9CD326}"/>
    <dgm:cxn modelId="{E912874C-BDFA-9A48-8934-EA8E6593EB72}" type="presOf" srcId="{8375A130-D6FE-9543-97C9-854031752CF4}" destId="{375CCCDF-A787-FA47-BE10-3DA03249513C}" srcOrd="0" destOrd="0" presId="urn:microsoft.com/office/officeart/2008/layout/VerticalCurvedList"/>
    <dgm:cxn modelId="{F70A0A5D-E77C-AA47-90AE-4BE55CDE60EE}" type="presOf" srcId="{0B8C62A7-79F6-2747-A25A-E49824B240EA}" destId="{903E435F-AD23-D84A-9787-867DDAE0B7BD}" srcOrd="0" destOrd="0" presId="urn:microsoft.com/office/officeart/2008/layout/VerticalCurvedList"/>
    <dgm:cxn modelId="{93DA137A-791F-8342-8436-153AA493C37C}" srcId="{0B8C62A7-79F6-2747-A25A-E49824B240EA}" destId="{4BB5E98A-5124-BF4B-84E9-1718A29EDB74}" srcOrd="2" destOrd="0" parTransId="{E31FBE0E-0F01-3A41-965B-4D734ACED336}" sibTransId="{40737289-C7D6-A44F-A33F-8C7C86911C26}"/>
    <dgm:cxn modelId="{A09E15DD-0D0F-E745-9B72-85363E18DBD3}" type="presOf" srcId="{4BB5E98A-5124-BF4B-84E9-1718A29EDB74}" destId="{CB34522B-40F7-A447-87BB-0D4F6881CA2F}" srcOrd="0" destOrd="0" presId="urn:microsoft.com/office/officeart/2008/layout/VerticalCurvedList"/>
    <dgm:cxn modelId="{B4AA09F8-D5E5-2646-944D-6F59014418D6}" type="presOf" srcId="{612A4047-0091-A148-AD3F-E7F360B4B2AF}" destId="{8C75609B-7068-EE4D-BC34-A34416AF94CC}" srcOrd="0" destOrd="0" presId="urn:microsoft.com/office/officeart/2008/layout/VerticalCurvedList"/>
    <dgm:cxn modelId="{3A613188-412B-B341-B6B0-A20E0E451414}" type="presParOf" srcId="{903E435F-AD23-D84A-9787-867DDAE0B7BD}" destId="{A658374D-89D6-0342-B063-E4B659177D15}" srcOrd="0" destOrd="0" presId="urn:microsoft.com/office/officeart/2008/layout/VerticalCurvedList"/>
    <dgm:cxn modelId="{1A0BA621-F66B-FD40-883B-3BB0BA68CC9A}" type="presParOf" srcId="{A658374D-89D6-0342-B063-E4B659177D15}" destId="{8F194DA4-E49E-3D48-991B-2D6787D17410}" srcOrd="0" destOrd="0" presId="urn:microsoft.com/office/officeart/2008/layout/VerticalCurvedList"/>
    <dgm:cxn modelId="{C0DDDE9F-1E68-324B-9E1B-690B9228C4A2}" type="presParOf" srcId="{8F194DA4-E49E-3D48-991B-2D6787D17410}" destId="{7876A578-491E-C04D-88AD-599757A015ED}" srcOrd="0" destOrd="0" presId="urn:microsoft.com/office/officeart/2008/layout/VerticalCurvedList"/>
    <dgm:cxn modelId="{E91C9259-E7B9-EA49-8FA7-CDEFA5E4C827}" type="presParOf" srcId="{8F194DA4-E49E-3D48-991B-2D6787D17410}" destId="{375CCCDF-A787-FA47-BE10-3DA03249513C}" srcOrd="1" destOrd="0" presId="urn:microsoft.com/office/officeart/2008/layout/VerticalCurvedList"/>
    <dgm:cxn modelId="{79952880-3A16-EC4C-9F04-3172A6638A73}" type="presParOf" srcId="{8F194DA4-E49E-3D48-991B-2D6787D17410}" destId="{08A28C9D-B1A6-E243-B528-636B0D5ECA2B}" srcOrd="2" destOrd="0" presId="urn:microsoft.com/office/officeart/2008/layout/VerticalCurvedList"/>
    <dgm:cxn modelId="{DF8316F8-EDDD-A141-8211-CEDE75B49E00}" type="presParOf" srcId="{8F194DA4-E49E-3D48-991B-2D6787D17410}" destId="{4B1BACE0-FB3C-184A-A4E2-5D30225B0177}" srcOrd="3" destOrd="0" presId="urn:microsoft.com/office/officeart/2008/layout/VerticalCurvedList"/>
    <dgm:cxn modelId="{614F7178-2AD3-5348-B6EA-58F8B84191B7}" type="presParOf" srcId="{A658374D-89D6-0342-B063-E4B659177D15}" destId="{8C75609B-7068-EE4D-BC34-A34416AF94CC}" srcOrd="1" destOrd="0" presId="urn:microsoft.com/office/officeart/2008/layout/VerticalCurvedList"/>
    <dgm:cxn modelId="{B422F58F-6099-2546-936A-185224EFB46B}" type="presParOf" srcId="{A658374D-89D6-0342-B063-E4B659177D15}" destId="{B794FD4E-468C-4D42-861E-F857C3D96E2D}" srcOrd="2" destOrd="0" presId="urn:microsoft.com/office/officeart/2008/layout/VerticalCurvedList"/>
    <dgm:cxn modelId="{7AC57C4A-E35C-E54C-9BE7-1CE38429BC61}" type="presParOf" srcId="{B794FD4E-468C-4D42-861E-F857C3D96E2D}" destId="{A6D62C7F-1CC1-5A48-9BF9-E1274A7F569C}" srcOrd="0" destOrd="0" presId="urn:microsoft.com/office/officeart/2008/layout/VerticalCurvedList"/>
    <dgm:cxn modelId="{050358D5-CD89-4E46-A982-74079271B1FF}" type="presParOf" srcId="{A658374D-89D6-0342-B063-E4B659177D15}" destId="{08F597FA-8CAB-E14D-A25F-E44934EAEE5D}" srcOrd="3" destOrd="0" presId="urn:microsoft.com/office/officeart/2008/layout/VerticalCurvedList"/>
    <dgm:cxn modelId="{CD2369A3-8BF4-F442-AA4E-1FF7719B07BC}" type="presParOf" srcId="{A658374D-89D6-0342-B063-E4B659177D15}" destId="{7548FB19-B2CC-944B-BED4-9C4CCD5A8316}" srcOrd="4" destOrd="0" presId="urn:microsoft.com/office/officeart/2008/layout/VerticalCurvedList"/>
    <dgm:cxn modelId="{C9CEF640-FD4A-5B45-B196-9B4553A047C9}" type="presParOf" srcId="{7548FB19-B2CC-944B-BED4-9C4CCD5A8316}" destId="{1C25AA6C-2C6C-8B46-B08A-804048E85153}" srcOrd="0" destOrd="0" presId="urn:microsoft.com/office/officeart/2008/layout/VerticalCurvedList"/>
    <dgm:cxn modelId="{5483A499-500F-3E40-9B06-A10CE6F59172}" type="presParOf" srcId="{A658374D-89D6-0342-B063-E4B659177D15}" destId="{CB34522B-40F7-A447-87BB-0D4F6881CA2F}" srcOrd="5" destOrd="0" presId="urn:microsoft.com/office/officeart/2008/layout/VerticalCurvedList"/>
    <dgm:cxn modelId="{462D51C9-7DA2-0841-9771-B8B18E219255}" type="presParOf" srcId="{A658374D-89D6-0342-B063-E4B659177D15}" destId="{9A4DE561-9BF1-9A40-948E-98B2673EBFEA}" srcOrd="6" destOrd="0" presId="urn:microsoft.com/office/officeart/2008/layout/VerticalCurvedList"/>
    <dgm:cxn modelId="{58F91B2D-12A7-3B43-BA83-E8E7FFD2D220}" type="presParOf" srcId="{9A4DE561-9BF1-9A40-948E-98B2673EBFEA}" destId="{2474E5EB-2888-9347-9327-180106E718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CCCDF-A787-FA47-BE10-3DA03249513C}">
      <dsp:nvSpPr>
        <dsp:cNvPr id="0" name=""/>
        <dsp:cNvSpPr/>
      </dsp:nvSpPr>
      <dsp:spPr>
        <a:xfrm>
          <a:off x="-5422751" y="-830434"/>
          <a:ext cx="6457584" cy="6457584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2700" cap="flat" cmpd="sng" algn="ctr">
          <a:solidFill>
            <a:schemeClr val="tx1">
              <a:alpha val="4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5609B-7068-EE4D-BC34-A34416AF94CC}">
      <dsp:nvSpPr>
        <dsp:cNvPr id="0" name=""/>
        <dsp:cNvSpPr/>
      </dsp:nvSpPr>
      <dsp:spPr>
        <a:xfrm>
          <a:off x="665784" y="479671"/>
          <a:ext cx="6784755" cy="959343"/>
        </a:xfrm>
        <a:prstGeom prst="rect">
          <a:avLst/>
        </a:prstGeom>
        <a:solidFill>
          <a:schemeClr val="tx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479" tIns="127000" rIns="127000" bIns="1270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+mj-lt"/>
            </a:rPr>
            <a:t>JUnit Platform</a:t>
          </a:r>
        </a:p>
      </dsp:txBody>
      <dsp:txXfrm>
        <a:off x="665784" y="479671"/>
        <a:ext cx="6784755" cy="959343"/>
      </dsp:txXfrm>
    </dsp:sp>
    <dsp:sp modelId="{A6D62C7F-1CC1-5A48-9BF9-E1274A7F569C}">
      <dsp:nvSpPr>
        <dsp:cNvPr id="0" name=""/>
        <dsp:cNvSpPr/>
      </dsp:nvSpPr>
      <dsp:spPr>
        <a:xfrm>
          <a:off x="66194" y="359753"/>
          <a:ext cx="1199178" cy="1199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597FA-8CAB-E14D-A25F-E44934EAEE5D}">
      <dsp:nvSpPr>
        <dsp:cNvPr id="0" name=""/>
        <dsp:cNvSpPr/>
      </dsp:nvSpPr>
      <dsp:spPr>
        <a:xfrm>
          <a:off x="1014505" y="1918686"/>
          <a:ext cx="6436034" cy="959343"/>
        </a:xfrm>
        <a:prstGeom prst="rect">
          <a:avLst/>
        </a:prstGeom>
        <a:solidFill>
          <a:schemeClr val="tx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479" tIns="127000" rIns="127000" bIns="1270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+mj-lt"/>
            </a:rPr>
            <a:t>JUnit Jupiter</a:t>
          </a:r>
        </a:p>
      </dsp:txBody>
      <dsp:txXfrm>
        <a:off x="1014505" y="1918686"/>
        <a:ext cx="6436034" cy="959343"/>
      </dsp:txXfrm>
    </dsp:sp>
    <dsp:sp modelId="{1C25AA6C-2C6C-8B46-B08A-804048E85153}">
      <dsp:nvSpPr>
        <dsp:cNvPr id="0" name=""/>
        <dsp:cNvSpPr/>
      </dsp:nvSpPr>
      <dsp:spPr>
        <a:xfrm>
          <a:off x="414915" y="1798768"/>
          <a:ext cx="1199178" cy="1199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4522B-40F7-A447-87BB-0D4F6881CA2F}">
      <dsp:nvSpPr>
        <dsp:cNvPr id="0" name=""/>
        <dsp:cNvSpPr/>
      </dsp:nvSpPr>
      <dsp:spPr>
        <a:xfrm>
          <a:off x="665784" y="3357700"/>
          <a:ext cx="6784755" cy="959343"/>
        </a:xfrm>
        <a:prstGeom prst="rect">
          <a:avLst/>
        </a:prstGeom>
        <a:solidFill>
          <a:schemeClr val="tx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479" tIns="127000" rIns="127000" bIns="1270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+mj-lt"/>
            </a:rPr>
            <a:t>JUnit Vintage</a:t>
          </a:r>
        </a:p>
      </dsp:txBody>
      <dsp:txXfrm>
        <a:off x="665784" y="3357700"/>
        <a:ext cx="6784755" cy="959343"/>
      </dsp:txXfrm>
    </dsp:sp>
    <dsp:sp modelId="{2474E5EB-2888-9347-9327-180106E718A2}">
      <dsp:nvSpPr>
        <dsp:cNvPr id="0" name=""/>
        <dsp:cNvSpPr/>
      </dsp:nvSpPr>
      <dsp:spPr>
        <a:xfrm>
          <a:off x="66194" y="3237782"/>
          <a:ext cx="1199178" cy="1199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6BE7A-5C9D-0F43-83C0-F76E68B1EFFE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B4E76-AF23-5E4B-AEF0-7A154975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3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B4E76-AF23-5E4B-AEF0-7A15497595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9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B4E76-AF23-5E4B-AEF0-7A15497595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9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688F-F6C0-F244-BE2F-184AE47ED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72513-BB0C-A74C-9E17-F90198D89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2A70-1C72-5648-9754-B42E8608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512-0734-1849-9339-53A812D3711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AA43-9E1C-044E-9798-C87C8F56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67E25-F251-3C4E-9E94-065A8C2F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B9C0-F8CD-B74F-A473-01D5827F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02D3-10BF-3D4B-BFC7-C0FD6FDF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A3341-55E0-E042-9613-4F72BE6CA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737C8-CA29-154C-8643-D452430D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512-0734-1849-9339-53A812D3711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8D714-02CA-EB40-B06E-7F97325F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840A-243F-6443-A00E-D12DC5A0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B9C0-F8CD-B74F-A473-01D5827F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20636-B021-294A-8822-9F7B859AB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8B2B1-F39A-4249-BAB7-88E7E99EE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0DE7F-899D-D146-880D-AD7A1C63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512-0734-1849-9339-53A812D3711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85C67-634B-7E4C-B89B-2B7E5074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C37BE-2BC1-1848-A2FE-9FBF94BA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B9C0-F8CD-B74F-A473-01D5827F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8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15F7-D87A-FF40-B6E0-0097BBBF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396A4-D85A-D44F-8FC9-6C59C2A4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E1F9-7812-8846-ACB6-F5B3E733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512-0734-1849-9339-53A812D3711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9B56C-CBC3-2C4D-B0E8-B672F2E5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4E99C-9FDB-6E4C-BDDD-C6052433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B9C0-F8CD-B74F-A473-01D5827F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5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1699-5ABB-F941-9AC3-398CB6C5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B8E60-5EB8-3148-ACEE-F0D9F6485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6D1A-57F5-E743-AF15-1BBF8860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512-0734-1849-9339-53A812D3711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33AA0-FAFB-5945-B852-46D1C7D4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458C-71BF-DC4B-AD17-B9E6F58A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B9C0-F8CD-B74F-A473-01D5827F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9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8878-55F0-B64A-BBA3-29545DD1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5DC-D56D-854E-A651-256F50392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FE18A-EC18-734C-9ADE-2F265F888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05E7A-09EA-5C4C-AA4D-7CBE1B71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512-0734-1849-9339-53A812D37112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61CC6-2031-9946-AD35-D6809514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71461-C2ED-B348-8C0F-02E3FC95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B9C0-F8CD-B74F-A473-01D5827F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0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8F81-D226-8942-B560-AFD162C7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CBC52-06E0-D743-AFF5-8AB45EC8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68721-298C-8444-AC12-221BD1609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CBFF8-33DC-0046-AC59-5DABA0479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EADAF-5479-C44A-BB60-97C1E013D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5A36E-108E-FB44-A50E-24AADA1E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512-0734-1849-9339-53A812D37112}" type="datetimeFigureOut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2E329-E152-4B42-B69A-2AFA36AF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26550-A454-1C48-87BE-A10C3734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B9C0-F8CD-B74F-A473-01D5827F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CEDA-4843-1149-8F01-8648FBFC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227EE-8BA2-0144-A621-97984D14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512-0734-1849-9339-53A812D37112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671F7-AC69-4546-B72A-FC4E9028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29ACB-3297-A447-8EA5-72285785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B9C0-F8CD-B74F-A473-01D5827F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0588-D373-4F43-A239-F0D51D1B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512-0734-1849-9339-53A812D37112}" type="datetimeFigureOut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EB0F2-5985-874D-AB8D-DF2C0D91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04F80-C35F-B244-B40D-E1E6DD83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B9C0-F8CD-B74F-A473-01D5827F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13A7-8B52-B44D-AF63-66414C4B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6699-A58C-1A4E-B321-3B5A77D8F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26AA4-AB70-8845-9FBB-EC6E85D4C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E8208-34DF-EA43-8015-6EEE27F9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512-0734-1849-9339-53A812D37112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BC513-CECC-B240-B85F-CF9C8659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ED78E-BC45-C44A-B560-4028DA20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B9C0-F8CD-B74F-A473-01D5827F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EA65-A1AA-0444-9B3A-1E5282BC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8BE44-64E6-044A-B332-B0910CF36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3DD17-47BD-1E4B-8DF6-63D5127BB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DA917-F7AC-7240-9506-572C7D6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B512-0734-1849-9339-53A812D37112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E719D-E05C-134D-B476-DBBED74C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BFDED-DABC-0249-9A05-D00450AF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B9C0-F8CD-B74F-A473-01D5827F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6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3DED3-BC34-D24F-B9CD-5AEF3E82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DCE11-75D4-164D-81E2-C46F6086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74A63-CAD8-5F4B-86D1-9CDA71F7C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B512-0734-1849-9339-53A812D3711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2826-BFCE-574C-B094-8733BD41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D4483-CB2E-F34B-9C69-A49EDB6CA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AB9C0-F8CD-B74F-A473-01D5827F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2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mIrA5cVfZ4" TargetMode="External"/><Relationship Id="rId2" Type="http://schemas.openxmlformats.org/officeDocument/2006/relationships/hyperlink" Target="https://junit.org/junit5/docs/current/user-guide/index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unit-team/junit5-samples/blame/master/junit5-maven-consumer/pom.xml" TargetMode="External"/><Relationship Id="rId4" Type="http://schemas.openxmlformats.org/officeDocument/2006/relationships/hyperlink" Target="https://www.youtube.com/watch?v=751gMXH-l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48F489-75AF-6D47-8A72-98CF9D5BD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2476500"/>
            <a:ext cx="623570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EB86E5-CA19-8247-8560-87666055E1B0}"/>
              </a:ext>
            </a:extLst>
          </p:cNvPr>
          <p:cNvSpPr txBox="1"/>
          <p:nvPr/>
        </p:nvSpPr>
        <p:spPr>
          <a:xfrm>
            <a:off x="9452758" y="5557652"/>
            <a:ext cx="273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Latest Release: 5.1.0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Feb 18, 2018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502DA-7F74-304D-A669-A68141ABB1F9}"/>
              </a:ext>
            </a:extLst>
          </p:cNvPr>
          <p:cNvSpPr/>
          <p:nvPr/>
        </p:nvSpPr>
        <p:spPr>
          <a:xfrm>
            <a:off x="1026721" y="4381500"/>
            <a:ext cx="10138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Stefan</a:t>
            </a:r>
            <a:r>
              <a:rPr lang="en-NZ" dirty="0">
                <a:latin typeface="Noto Serif"/>
              </a:rPr>
              <a:t> </a:t>
            </a:r>
            <a:r>
              <a:rPr lang="en-NZ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Bechtold</a:t>
            </a:r>
            <a:r>
              <a:rPr lang="en-NZ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| Sam</a:t>
            </a:r>
            <a:r>
              <a:rPr lang="en-NZ" dirty="0">
                <a:latin typeface="Noto Serif"/>
              </a:rPr>
              <a:t> </a:t>
            </a:r>
            <a:r>
              <a:rPr lang="en-NZ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Brannen</a:t>
            </a:r>
            <a:r>
              <a:rPr lang="en-NZ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| Johannes</a:t>
            </a:r>
            <a:r>
              <a:rPr lang="en-NZ" dirty="0">
                <a:latin typeface="Noto Serif"/>
              </a:rPr>
              <a:t> </a:t>
            </a:r>
            <a:r>
              <a:rPr lang="en-NZ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Link | Matthias</a:t>
            </a:r>
            <a:r>
              <a:rPr lang="en-NZ" dirty="0">
                <a:latin typeface="Noto Serif"/>
              </a:rPr>
              <a:t> </a:t>
            </a:r>
            <a:r>
              <a:rPr lang="en-NZ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Merdes</a:t>
            </a:r>
            <a:r>
              <a:rPr lang="en-NZ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| Marc</a:t>
            </a:r>
            <a:r>
              <a:rPr lang="en-NZ" dirty="0">
                <a:latin typeface="Noto Serif"/>
              </a:rPr>
              <a:t> </a:t>
            </a:r>
            <a:r>
              <a:rPr lang="en-NZ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Philipp | Christian</a:t>
            </a:r>
            <a:r>
              <a:rPr lang="en-NZ" dirty="0">
                <a:latin typeface="Noto Serif"/>
              </a:rPr>
              <a:t> </a:t>
            </a:r>
            <a:r>
              <a:rPr lang="en-NZ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SteinVersion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381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F3B95-4995-034F-A82F-0714AA0B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262"/>
            <a:ext cx="10515600" cy="5725701"/>
          </a:xfrm>
        </p:spPr>
        <p:txBody>
          <a:bodyPr/>
          <a:lstStyle/>
          <a:p>
            <a:r>
              <a:rPr lang="en-US" dirty="0">
                <a:latin typeface="+mj-lt"/>
              </a:rPr>
              <a:t>Why New Version?</a:t>
            </a:r>
          </a:p>
          <a:p>
            <a:r>
              <a:rPr lang="en-US" dirty="0">
                <a:latin typeface="+mj-lt"/>
              </a:rPr>
              <a:t>What’s New?</a:t>
            </a:r>
          </a:p>
          <a:p>
            <a:r>
              <a:rPr lang="en-US" dirty="0">
                <a:latin typeface="+mj-lt"/>
              </a:rPr>
              <a:t>Big Picture</a:t>
            </a:r>
          </a:p>
          <a:p>
            <a:r>
              <a:rPr lang="en-US" dirty="0">
                <a:latin typeface="+mj-lt"/>
              </a:rPr>
              <a:t>JUnit5 Overview</a:t>
            </a:r>
          </a:p>
          <a:p>
            <a:r>
              <a:rPr lang="en-US" dirty="0">
                <a:latin typeface="+mj-lt"/>
              </a:rPr>
              <a:t>Demo</a:t>
            </a:r>
          </a:p>
          <a:p>
            <a:r>
              <a:rPr lang="en-US" dirty="0">
                <a:latin typeface="+mj-lt"/>
              </a:rPr>
              <a:t>Extensions</a:t>
            </a:r>
          </a:p>
          <a:p>
            <a:r>
              <a:rPr lang="en-US" dirty="0">
                <a:latin typeface="+mj-lt"/>
              </a:rPr>
              <a:t>References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030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ACB4D-7F40-F643-B456-9AB1C853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84810"/>
            <a:ext cx="9598622" cy="368458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Released a decade ago</a:t>
            </a:r>
          </a:p>
          <a:p>
            <a:pPr lvl="1"/>
            <a:r>
              <a:rPr lang="en-US" dirty="0">
                <a:latin typeface="+mj-lt"/>
              </a:rPr>
              <a:t>Big ball of mud – THE </a:t>
            </a:r>
            <a:r>
              <a:rPr lang="en-US" dirty="0" err="1">
                <a:latin typeface="+mj-lt"/>
              </a:rPr>
              <a:t>junit.jar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Only 1 runner per test class!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SpringJunit4ClassRunner + Parametrized</a:t>
            </a:r>
          </a:p>
          <a:p>
            <a:pPr lvl="1"/>
            <a:r>
              <a:rPr lang="en-US" dirty="0">
                <a:latin typeface="+mj-lt"/>
              </a:rPr>
              <a:t>Single rule cannot be used for method and class level</a:t>
            </a:r>
          </a:p>
          <a:p>
            <a:pPr lvl="1"/>
            <a:r>
              <a:rPr lang="en-US" dirty="0">
                <a:latin typeface="+mj-lt"/>
              </a:rPr>
              <a:t>Top 20 Libraries Used by </a:t>
            </a:r>
            <a:r>
              <a:rPr lang="en-US" dirty="0" err="1">
                <a:latin typeface="+mj-lt"/>
              </a:rPr>
              <a:t>Github’s</a:t>
            </a:r>
            <a:r>
              <a:rPr lang="en-US" dirty="0">
                <a:latin typeface="+mj-lt"/>
              </a:rPr>
              <a:t> Most Popular Java Projects</a:t>
            </a:r>
          </a:p>
          <a:p>
            <a:pPr lvl="1"/>
            <a:r>
              <a:rPr lang="en-US" dirty="0">
                <a:latin typeface="+mj-lt"/>
              </a:rPr>
              <a:t>Lot of room for improvement in terms of extensibility</a:t>
            </a:r>
          </a:p>
          <a:p>
            <a:pPr lvl="1"/>
            <a:r>
              <a:rPr lang="en-US" dirty="0">
                <a:latin typeface="+mj-lt"/>
              </a:rPr>
              <a:t>Let’s not forget modern versions of JVM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4F5D9-9BEF-054D-8E66-2612B44D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0"/>
            <a:ext cx="1630280" cy="1184810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024F51C-F22D-CB42-83E8-FEF3265CE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068" y="3927905"/>
            <a:ext cx="6836806" cy="282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9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D59F-4700-9749-AB6B-DCC9B637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E261CE7-1C2F-D342-9393-EB8F83E47B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350394"/>
              </p:ext>
            </p:extLst>
          </p:nvPr>
        </p:nvGraphicFramePr>
        <p:xfrm>
          <a:off x="3837066" y="1529134"/>
          <a:ext cx="7516734" cy="4796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12915839-9E19-4D46-8B7C-25D462209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440" y="2596693"/>
            <a:ext cx="2230139" cy="22301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BBD602-0D2F-B64C-8690-963B36CCE796}"/>
              </a:ext>
            </a:extLst>
          </p:cNvPr>
          <p:cNvSpPr/>
          <p:nvPr/>
        </p:nvSpPr>
        <p:spPr>
          <a:xfrm>
            <a:off x="8773222" y="1690688"/>
            <a:ext cx="2504404" cy="584775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Revolutionary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C43A1-B480-564D-B8C7-EFC2203531AC}"/>
              </a:ext>
            </a:extLst>
          </p:cNvPr>
          <p:cNvSpPr/>
          <p:nvPr/>
        </p:nvSpPr>
        <p:spPr>
          <a:xfrm>
            <a:off x="9044400" y="3209582"/>
            <a:ext cx="2244653" cy="584775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Evolutionary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0BD48-DA54-C440-9CB1-495D8A775069}"/>
              </a:ext>
            </a:extLst>
          </p:cNvPr>
          <p:cNvSpPr/>
          <p:nvPr/>
        </p:nvSpPr>
        <p:spPr>
          <a:xfrm>
            <a:off x="9414231" y="4657987"/>
            <a:ext cx="1863395" cy="584775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Necessary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229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E935-297A-6B4B-B599-0B3B721C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624E35-0715-084A-AB6E-4BA282266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4815" y="1635114"/>
            <a:ext cx="7810686" cy="52119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2ED39-F3B1-F94D-8FF3-930198D891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71"/>
          <a:stretch/>
        </p:blipFill>
        <p:spPr>
          <a:xfrm>
            <a:off x="1904815" y="1635113"/>
            <a:ext cx="8774071" cy="52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3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EB7AA-7041-B942-B0F4-1BFCA53CD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13167" y="1228478"/>
            <a:ext cx="8961715" cy="368458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Modular</a:t>
            </a:r>
          </a:p>
          <a:p>
            <a:pPr lvl="1"/>
            <a:r>
              <a:rPr lang="en-US" dirty="0">
                <a:latin typeface="+mj-lt"/>
              </a:rPr>
              <a:t>Powerful Extension Model</a:t>
            </a:r>
          </a:p>
          <a:p>
            <a:pPr lvl="1"/>
            <a:r>
              <a:rPr lang="en-US" dirty="0">
                <a:latin typeface="+mj-lt"/>
              </a:rPr>
              <a:t>Modern</a:t>
            </a:r>
          </a:p>
          <a:p>
            <a:pPr lvl="1"/>
            <a:r>
              <a:rPr lang="en-US" dirty="0">
                <a:latin typeface="+mj-lt"/>
              </a:rPr>
              <a:t>API Segregation: Decouple test execution/reporting from test definition</a:t>
            </a:r>
          </a:p>
          <a:p>
            <a:pPr lvl="2"/>
            <a:r>
              <a:rPr lang="en-US" dirty="0">
                <a:latin typeface="+mj-lt"/>
              </a:rPr>
              <a:t>Write Tests - Jupiter API</a:t>
            </a:r>
          </a:p>
          <a:p>
            <a:pPr lvl="2"/>
            <a:r>
              <a:rPr lang="en-US" dirty="0">
                <a:latin typeface="+mj-lt"/>
              </a:rPr>
              <a:t>Discover and Execute – Test Engine SPI</a:t>
            </a:r>
          </a:p>
          <a:p>
            <a:pPr lvl="2"/>
            <a:r>
              <a:rPr lang="en-US" dirty="0">
                <a:latin typeface="+mj-lt"/>
              </a:rPr>
              <a:t>Test Execution by tools – Launcher API</a:t>
            </a:r>
          </a:p>
          <a:p>
            <a:pPr lvl="1"/>
            <a:r>
              <a:rPr lang="en-US" dirty="0">
                <a:latin typeface="+mj-lt"/>
              </a:rPr>
              <a:t>Forward and Backward compatible</a:t>
            </a:r>
          </a:p>
          <a:p>
            <a:pPr marL="914400" lvl="2" indent="0">
              <a:buNone/>
            </a:pPr>
            <a:endParaRPr lang="en-US" dirty="0">
              <a:latin typeface="+mj-lt"/>
            </a:endParaRPr>
          </a:p>
          <a:p>
            <a:pPr lvl="2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F10013-6852-2641-8F17-E72CC395F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9" y="380448"/>
            <a:ext cx="1694352" cy="517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27374-8EAB-394F-941F-B27722ABF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396" y="4452727"/>
            <a:ext cx="2857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79DCC7-396A-D949-913C-85CE6889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1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701E-111D-A24B-81D8-03B8D27C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EE46A-F798-B645-9FF9-E44AED3D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792"/>
            <a:ext cx="4980709" cy="509451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+mj-lt"/>
              </a:rPr>
              <a:t>Conditional Test Executions</a:t>
            </a:r>
          </a:p>
          <a:p>
            <a:pPr lvl="1"/>
            <a:r>
              <a:rPr lang="en-NZ" dirty="0" err="1">
                <a:latin typeface="+mj-lt"/>
              </a:rPr>
              <a:t>EnabledOnOs</a:t>
            </a:r>
            <a:endParaRPr lang="en-US" dirty="0">
              <a:latin typeface="+mj-lt"/>
            </a:endParaRPr>
          </a:p>
          <a:p>
            <a:pPr lvl="1"/>
            <a:r>
              <a:rPr lang="en-NZ" dirty="0" err="1">
                <a:latin typeface="+mj-lt"/>
              </a:rPr>
              <a:t>DisabledOnOs</a:t>
            </a:r>
            <a:endParaRPr lang="en-NZ" dirty="0">
              <a:latin typeface="+mj-lt"/>
            </a:endParaRPr>
          </a:p>
          <a:p>
            <a:pPr lvl="1"/>
            <a:r>
              <a:rPr lang="en-NZ" dirty="0" err="1">
                <a:latin typeface="+mj-lt"/>
              </a:rPr>
              <a:t>EnabledOnJre</a:t>
            </a:r>
            <a:endParaRPr lang="en-NZ" dirty="0">
              <a:latin typeface="+mj-lt"/>
            </a:endParaRPr>
          </a:p>
          <a:p>
            <a:pPr lvl="1"/>
            <a:r>
              <a:rPr lang="en-NZ" dirty="0" err="1">
                <a:latin typeface="+mj-lt"/>
              </a:rPr>
              <a:t>DisabledOnJre</a:t>
            </a:r>
            <a:endParaRPr lang="en-NZ" dirty="0">
              <a:latin typeface="+mj-lt"/>
            </a:endParaRPr>
          </a:p>
          <a:p>
            <a:pPr lvl="1"/>
            <a:r>
              <a:rPr lang="en-NZ" dirty="0" err="1">
                <a:latin typeface="+mj-lt"/>
              </a:rPr>
              <a:t>EnabledIfSystemProperty</a:t>
            </a:r>
            <a:endParaRPr lang="en-NZ" dirty="0">
              <a:latin typeface="+mj-lt"/>
            </a:endParaRPr>
          </a:p>
          <a:p>
            <a:pPr lvl="1"/>
            <a:r>
              <a:rPr lang="en-NZ" dirty="0" err="1">
                <a:latin typeface="+mj-lt"/>
              </a:rPr>
              <a:t>DisabledIfSystemProperty</a:t>
            </a:r>
            <a:endParaRPr lang="en-NZ" dirty="0">
              <a:latin typeface="+mj-lt"/>
            </a:endParaRPr>
          </a:p>
          <a:p>
            <a:pPr lvl="1"/>
            <a:r>
              <a:rPr lang="en-NZ" dirty="0" err="1">
                <a:latin typeface="+mj-lt"/>
              </a:rPr>
              <a:t>EnabledIfEnvironmentVariable</a:t>
            </a:r>
            <a:endParaRPr lang="en-NZ" dirty="0">
              <a:latin typeface="+mj-lt"/>
            </a:endParaRPr>
          </a:p>
          <a:p>
            <a:pPr lvl="1"/>
            <a:r>
              <a:rPr lang="en-NZ" dirty="0" err="1">
                <a:latin typeface="+mj-lt"/>
              </a:rPr>
              <a:t>DisabledIfEnvironmentVariable</a:t>
            </a:r>
            <a:endParaRPr lang="en-NZ" dirty="0">
              <a:latin typeface="+mj-lt"/>
            </a:endParaRPr>
          </a:p>
          <a:p>
            <a:pPr lvl="1"/>
            <a:r>
              <a:rPr lang="en-NZ" dirty="0" err="1">
                <a:latin typeface="+mj-lt"/>
              </a:rPr>
              <a:t>EnabledIf</a:t>
            </a:r>
            <a:endParaRPr lang="en-NZ" dirty="0">
              <a:latin typeface="+mj-lt"/>
            </a:endParaRPr>
          </a:p>
          <a:p>
            <a:pPr lvl="1"/>
            <a:r>
              <a:rPr lang="en-NZ" dirty="0" err="1">
                <a:latin typeface="+mj-lt"/>
              </a:rPr>
              <a:t>DisabledIf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General Purpose</a:t>
            </a:r>
          </a:p>
          <a:p>
            <a:pPr lvl="1"/>
            <a:r>
              <a:rPr lang="en-US" dirty="0" err="1">
                <a:latin typeface="+mj-lt"/>
              </a:rPr>
              <a:t>TestInstancePostProcessor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ParameterResolver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TestTemplateInvocationContext</a:t>
            </a:r>
            <a:r>
              <a:rPr lang="en-US" dirty="0">
                <a:latin typeface="+mj-lt"/>
              </a:rPr>
              <a:t>-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    Provider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475C8-1ED5-0644-90EA-0E81E1FCAA8F}"/>
              </a:ext>
            </a:extLst>
          </p:cNvPr>
          <p:cNvSpPr txBox="1"/>
          <p:nvPr/>
        </p:nvSpPr>
        <p:spPr>
          <a:xfrm>
            <a:off x="5818909" y="2395640"/>
            <a:ext cx="620683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Test </a:t>
            </a:r>
            <a:r>
              <a:rPr lang="en-US" sz="2400" b="1" dirty="0" err="1">
                <a:latin typeface="+mj-lt"/>
              </a:rPr>
              <a:t>LifeCycle</a:t>
            </a:r>
            <a:r>
              <a:rPr lang="en-US" sz="2400" b="1" dirty="0">
                <a:latin typeface="+mj-lt"/>
              </a:rPr>
              <a:t> Callbacks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BeforeAllCallback</a:t>
            </a:r>
            <a:endParaRPr lang="en-US" sz="2200" dirty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BeforeEachCallback</a:t>
            </a:r>
            <a:endParaRPr lang="en-US" sz="2200" dirty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BeforeTestExecutionCallback</a:t>
            </a:r>
            <a:endParaRPr lang="en-US" sz="2200" dirty="0">
              <a:latin typeface="+mj-lt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TestExecutionExceptionHandler</a:t>
            </a:r>
            <a:endParaRPr lang="en-US" sz="2200" dirty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AfterTestExecutionCallback</a:t>
            </a:r>
            <a:endParaRPr lang="en-US" sz="2200" dirty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AfterEachCallback</a:t>
            </a:r>
            <a:endParaRPr lang="en-US" sz="22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AfterAllCallback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43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CFBE-F261-644D-97AE-CE42C5E6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361A-6FFD-8545-9FC4-BFEA1C28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/>
          </a:bodyPr>
          <a:lstStyle/>
          <a:p>
            <a:r>
              <a:rPr lang="en-NZ" dirty="0">
                <a:latin typeface="+mj-lt"/>
              </a:rPr>
              <a:t>JUnit 5 User Guide</a:t>
            </a:r>
            <a:r>
              <a:rPr lang="en-US" dirty="0">
                <a:latin typeface="+mj-lt"/>
              </a:rPr>
              <a:t> </a:t>
            </a:r>
          </a:p>
          <a:p>
            <a:pPr lvl="1"/>
            <a:r>
              <a:rPr lang="en-US" dirty="0">
                <a:latin typeface="+mj-lt"/>
                <a:hlinkClick r:id="rId2"/>
              </a:rPr>
              <a:t>https://junit.org/junit5/docs/current/user-guide/index.pdf</a:t>
            </a:r>
            <a:endParaRPr lang="en-US" dirty="0">
              <a:latin typeface="+mj-lt"/>
            </a:endParaRPr>
          </a:p>
          <a:p>
            <a:r>
              <a:rPr lang="en-NZ" dirty="0">
                <a:latin typeface="+mj-lt"/>
              </a:rPr>
              <a:t>JUnit 5: New Opportunities for Testing on the JVM</a:t>
            </a:r>
          </a:p>
          <a:p>
            <a:pPr lvl="1"/>
            <a:r>
              <a:rPr lang="en-US" dirty="0">
                <a:latin typeface="+mj-lt"/>
                <a:hlinkClick r:id="rId3"/>
              </a:rPr>
              <a:t>https://www.youtube.com/watch?v=-mIrA5cVfZ4</a:t>
            </a:r>
            <a:endParaRPr lang="en-US" dirty="0">
              <a:latin typeface="+mj-lt"/>
            </a:endParaRPr>
          </a:p>
          <a:p>
            <a:r>
              <a:rPr lang="en-NZ" dirty="0">
                <a:latin typeface="+mj-lt"/>
              </a:rPr>
              <a:t>The New Testing Framework for Java and Platform for the JVM</a:t>
            </a:r>
          </a:p>
          <a:p>
            <a:pPr lvl="1"/>
            <a:r>
              <a:rPr lang="en-US" dirty="0">
                <a:latin typeface="+mj-lt"/>
                <a:hlinkClick r:id="rId4"/>
              </a:rPr>
              <a:t>https://www.youtube.com/watch?v=751gMXH-lEE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Junit 5 Sample </a:t>
            </a:r>
            <a:r>
              <a:rPr lang="en-US" dirty="0" err="1">
                <a:latin typeface="+mj-lt"/>
              </a:rPr>
              <a:t>pom.xml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  <a:hlinkClick r:id="rId5"/>
              </a:rPr>
              <a:t>https://github.com/junit-team/junit5-samples/blame/master/junit5-maven-consumer/pom.xml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5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278</Words>
  <Application>Microsoft Macintosh PowerPoint</Application>
  <PresentationFormat>Widescreen</PresentationFormat>
  <Paragraphs>73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Noto Serif</vt:lpstr>
      <vt:lpstr>Office Theme</vt:lpstr>
      <vt:lpstr>PowerPoint Presentation</vt:lpstr>
      <vt:lpstr>PowerPoint Presentation</vt:lpstr>
      <vt:lpstr>PowerPoint Presentation</vt:lpstr>
      <vt:lpstr>What’s New?</vt:lpstr>
      <vt:lpstr>Big Picture</vt:lpstr>
      <vt:lpstr>PowerPoint Presentation</vt:lpstr>
      <vt:lpstr>PowerPoint Presentation</vt:lpstr>
      <vt:lpstr>Extensions</vt:lpstr>
      <vt:lpstr>References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Krishna</dc:creator>
  <cp:lastModifiedBy>Nikhil Krishna</cp:lastModifiedBy>
  <cp:revision>44</cp:revision>
  <dcterms:created xsi:type="dcterms:W3CDTF">2018-02-22T08:03:50Z</dcterms:created>
  <dcterms:modified xsi:type="dcterms:W3CDTF">2018-03-01T03:10:32Z</dcterms:modified>
</cp:coreProperties>
</file>