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vaUK0MO4zuZjiRXaexIoR19B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/>
    <p:restoredTop sz="94674"/>
  </p:normalViewPr>
  <p:slideViewPr>
    <p:cSldViewPr snapToGrid="0">
      <p:cViewPr varScale="1">
        <p:scale>
          <a:sx n="124" d="100"/>
          <a:sy n="124" d="100"/>
        </p:scale>
        <p:origin x="2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4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Stock Analysis </a:t>
            </a:r>
            <a:r>
              <a:rPr lang="en-AU" sz="1900"/>
              <a:t>Issue Tree</a:t>
            </a: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40" name="Google Shape;40;p2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8" name="Google Shape;48;p2"/>
          <p:cNvSpPr/>
          <p:nvPr/>
        </p:nvSpPr>
        <p:spPr>
          <a:xfrm>
            <a:off x="196846" y="2568539"/>
            <a:ext cx="1857985" cy="26166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400"/>
            </a:pPr>
            <a:r>
              <a:rPr lang="en-AU" sz="1200" b="1" dirty="0"/>
              <a:t>How can we analyse the behaviour of the stocks for the 3 provided banks for the year 2017-2021 so that the investors can pick stocks from industry for low-risk low gain or high-risk high gain depending on their risk appetite by comparing stock prices or stock volumes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3361486" y="1801043"/>
            <a:ext cx="1518070" cy="66381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Comparing stock prices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361486" y="4812007"/>
            <a:ext cx="1518070" cy="74631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Comparing stock </a:t>
            </a:r>
            <a:r>
              <a:rPr lang="en-CA" sz="1200" b="1" dirty="0">
                <a:solidFill>
                  <a:schemeClr val="lt1"/>
                </a:solidFill>
              </a:rPr>
              <a:t>v</a:t>
            </a:r>
            <a:r>
              <a:rPr lang="en-CA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olumes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2"/>
          <p:cNvCxnSpPr>
            <a:cxnSpLocks/>
            <a:stCxn id="48" idx="3"/>
            <a:endCxn id="49" idx="1"/>
          </p:cNvCxnSpPr>
          <p:nvPr/>
        </p:nvCxnSpPr>
        <p:spPr>
          <a:xfrm flipV="1">
            <a:off x="2054831" y="2132950"/>
            <a:ext cx="1306655" cy="17439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"/>
          <p:cNvCxnSpPr>
            <a:cxnSpLocks/>
            <a:stCxn id="48" idx="3"/>
            <a:endCxn id="50" idx="1"/>
          </p:cNvCxnSpPr>
          <p:nvPr/>
        </p:nvCxnSpPr>
        <p:spPr>
          <a:xfrm>
            <a:off x="2054831" y="3876851"/>
            <a:ext cx="1306655" cy="13083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"/>
          <p:cNvSpPr/>
          <p:nvPr/>
        </p:nvSpPr>
        <p:spPr>
          <a:xfrm>
            <a:off x="6633337" y="973880"/>
            <a:ext cx="1518070" cy="9839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1" algn="ctr"/>
            <a:r>
              <a:rPr lang="en-CA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Comparing stock prices over the time period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6633337" y="2118232"/>
            <a:ext cx="1518070" cy="105632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Comparing difference in percentage price increase for the time period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cxnSpLocks/>
            <a:stCxn id="49" idx="3"/>
            <a:endCxn id="53" idx="1"/>
          </p:cNvCxnSpPr>
          <p:nvPr/>
        </p:nvCxnSpPr>
        <p:spPr>
          <a:xfrm flipV="1">
            <a:off x="4879556" y="1465876"/>
            <a:ext cx="1753781" cy="6670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2"/>
          <p:cNvCxnSpPr>
            <a:cxnSpLocks/>
            <a:stCxn id="49" idx="3"/>
            <a:endCxn id="54" idx="1"/>
          </p:cNvCxnSpPr>
          <p:nvPr/>
        </p:nvCxnSpPr>
        <p:spPr>
          <a:xfrm>
            <a:off x="4879556" y="2132950"/>
            <a:ext cx="1753781" cy="5134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2"/>
          <p:cNvSpPr/>
          <p:nvPr/>
        </p:nvSpPr>
        <p:spPr>
          <a:xfrm>
            <a:off x="6633337" y="3429001"/>
            <a:ext cx="1518070" cy="122398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Comparing number of stocks traded per day for the time period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6633336" y="4905009"/>
            <a:ext cx="1645374" cy="14135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Comparing</a:t>
            </a:r>
            <a:r>
              <a:rPr lang="en-CA" sz="1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worth of the stocks volume (Market Capital) for the time period</a:t>
            </a:r>
            <a:endParaRPr lang="en-CA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2"/>
          <p:cNvCxnSpPr>
            <a:cxnSpLocks/>
            <a:stCxn id="50" idx="3"/>
            <a:endCxn id="57" idx="1"/>
          </p:cNvCxnSpPr>
          <p:nvPr/>
        </p:nvCxnSpPr>
        <p:spPr>
          <a:xfrm flipV="1">
            <a:off x="4879556" y="4040992"/>
            <a:ext cx="1753781" cy="11441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2"/>
          <p:cNvCxnSpPr>
            <a:cxnSpLocks/>
            <a:stCxn id="50" idx="3"/>
            <a:endCxn id="58" idx="1"/>
          </p:cNvCxnSpPr>
          <p:nvPr/>
        </p:nvCxnSpPr>
        <p:spPr>
          <a:xfrm>
            <a:off x="4879556" y="5185163"/>
            <a:ext cx="1753780" cy="426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100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Synergy_CF_YNR002</vt:lpstr>
      <vt:lpstr>Stock Analysis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Chris</dc:creator>
  <cp:lastModifiedBy>Microsoft Office User</cp:lastModifiedBy>
  <cp:revision>12</cp:revision>
  <dcterms:created xsi:type="dcterms:W3CDTF">2019-05-15T15:57:18Z</dcterms:created>
  <dcterms:modified xsi:type="dcterms:W3CDTF">2023-04-20T21:00:39Z</dcterms:modified>
</cp:coreProperties>
</file>