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66"/>
    <p:restoredTop sz="94674"/>
  </p:normalViewPr>
  <p:slideViewPr>
    <p:cSldViewPr snapToGrid="0">
      <p:cViewPr varScale="1">
        <p:scale>
          <a:sx n="124" d="100"/>
          <a:sy n="124" d="100"/>
        </p:scale>
        <p:origin x="2112"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96921" y="1650181"/>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42122" y="460933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57414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583079" y="4618386"/>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64321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Taking into consideration that the banks will not have a huge decline in their stock prices in the upcoming recession, our investors have provided us with stock data from the three banks they are interested in investing. T</a:t>
            </a:r>
            <a:r>
              <a:rPr lang="en-AU" sz="1070" b="1" i="0" u="none" strike="noStrike" cap="none" dirty="0">
                <a:solidFill>
                  <a:srgbClr val="000000"/>
                </a:solidFill>
                <a:latin typeface="Arial"/>
                <a:ea typeface="Arial"/>
                <a:cs typeface="Arial"/>
                <a:sym typeface="Arial"/>
              </a:rPr>
              <a:t>he investors are relying on </a:t>
            </a:r>
            <a:r>
              <a:rPr lang="en-AU" sz="1070" b="1" dirty="0"/>
              <a:t>our insights</a:t>
            </a:r>
            <a:r>
              <a:rPr lang="en-AU" sz="1070" b="1" i="0" u="none" strike="noStrike" cap="none" dirty="0">
                <a:solidFill>
                  <a:srgbClr val="000000"/>
                </a:solidFill>
                <a:latin typeface="Arial"/>
                <a:ea typeface="Arial"/>
                <a:cs typeface="Arial"/>
                <a:sym typeface="Arial"/>
              </a:rPr>
              <a:t> in deciding which bank among the three they would like to invest in.</a:t>
            </a:r>
            <a:endParaRPr lang="en-AU" dirty="0"/>
          </a:p>
        </p:txBody>
      </p:sp>
      <p:sp>
        <p:nvSpPr>
          <p:cNvPr id="35" name="Google Shape;35;p1"/>
          <p:cNvSpPr txBox="1"/>
          <p:nvPr/>
        </p:nvSpPr>
        <p:spPr>
          <a:xfrm>
            <a:off x="137949" y="3582691"/>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The key to success would be comparing stock prices of these three banks as well as the stock volumes traded eac</a:t>
            </a:r>
            <a:r>
              <a:rPr lang="en-AU" sz="1071" b="1" dirty="0"/>
              <a:t>h day for the year 2017-2021.</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4140" y="4926449"/>
            <a:ext cx="4324418" cy="10876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B</a:t>
            </a:r>
            <a:r>
              <a:rPr lang="en-AU" sz="1071" b="1" i="0" u="none" strike="noStrike" cap="none" dirty="0">
                <a:solidFill>
                  <a:srgbClr val="000000"/>
                </a:solidFill>
                <a:latin typeface="Arial"/>
                <a:ea typeface="Arial"/>
                <a:cs typeface="Arial"/>
                <a:sym typeface="Arial"/>
              </a:rPr>
              <a:t>y comparing the highest stock prices per day and moving average prices for a fixed amount of days and also by checking which banks have most of the stocks traded each day it will be easy to conclude which bank has the strongest market among the three.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lvl="0"/>
            <a:r>
              <a:rPr lang="en-AU" sz="1070" b="1" dirty="0"/>
              <a:t>Stocks data is the only source that will help us provide the insights.</a:t>
            </a:r>
          </a:p>
          <a:p>
            <a:pPr lvl="0"/>
            <a:r>
              <a:rPr lang="en-AU" sz="1070" b="1" i="0" u="none" strike="noStrike" cap="none" dirty="0">
                <a:solidFill>
                  <a:srgbClr val="000000"/>
                </a:solidFill>
                <a:latin typeface="Arial"/>
                <a:ea typeface="Arial"/>
                <a:cs typeface="Arial"/>
                <a:sym typeface="Arial"/>
              </a:rPr>
              <a:t>There might be any other external factor that may affect the stock prices.</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80938" y="4939422"/>
            <a:ext cx="4324418" cy="1081065"/>
          </a:xfrm>
          <a:prstGeom prst="rect">
            <a:avLst/>
          </a:prstGeom>
          <a:noFill/>
          <a:ln>
            <a:noFill/>
          </a:ln>
        </p:spPr>
        <p:txBody>
          <a:bodyPr spcFirstLastPara="1" wrap="square" lIns="91425" tIns="45700" rIns="91425" bIns="45700" anchor="t" anchorCtr="0">
            <a:noAutofit/>
          </a:bodyPr>
          <a:lstStyle/>
          <a:p>
            <a:pPr lvl="0"/>
            <a:r>
              <a:rPr lang="en-CA" sz="1000" b="1" dirty="0"/>
              <a:t>NIFTY50 stocks dataset – </a:t>
            </a:r>
            <a:r>
              <a:rPr lang="en-CA" sz="1000" b="1" dirty="0" err="1"/>
              <a:t>kaggle.com</a:t>
            </a:r>
            <a:endParaRPr lang="en-CA" sz="1000" b="1" dirty="0"/>
          </a:p>
          <a:p>
            <a:pPr lvl="0"/>
            <a:endParaRPr sz="1000" b="1"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Stock Analysis </a:t>
            </a:r>
            <a:r>
              <a:rPr lang="en-AU" sz="2000">
                <a:solidFill>
                  <a:srgbClr val="29748D"/>
                </a:solidFill>
                <a:latin typeface="Quattrocento Sans"/>
                <a:ea typeface="Quattrocento Sans"/>
                <a:cs typeface="Quattrocento Sans"/>
                <a:sym typeface="Quattrocento Sans"/>
              </a:rPr>
              <a:t>Problem Statement</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r>
              <a:rPr lang="en-CA" sz="1000" b="1" dirty="0" err="1"/>
              <a:t>Naudi</a:t>
            </a:r>
            <a:r>
              <a:rPr lang="en-CA" sz="1000" b="1" dirty="0"/>
              <a:t> Gimenez - Mentor </a:t>
            </a:r>
            <a:endParaRPr sz="100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84643" y="462092"/>
            <a:ext cx="7888103" cy="7874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How can we analyse the behaviour of the stocks for the 3 provided banks for the year 2017-2021 so that the investors can pick stocks from industry for low-risk low gain or high-risk high gain depending on their risk appetite by comparing stock prices or stock volumes</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252</Words>
  <Application>Microsoft Macintosh PowerPoint</Application>
  <PresentationFormat>On-screen Show (4:3)</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Stock Analysis 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Monalco Problem Statement Nikhlesh</dc:title>
  <dc:creator>Christopher H</dc:creator>
  <cp:lastModifiedBy>Microsoft Office User</cp:lastModifiedBy>
  <cp:revision>12</cp:revision>
  <dcterms:modified xsi:type="dcterms:W3CDTF">2023-03-01T14:22:57Z</dcterms:modified>
</cp:coreProperties>
</file>