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5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5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5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2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4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24BAF608-7BB2-89AD-4010-D9EFB98AD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644537"/>
            <a:ext cx="12192002" cy="32134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D0A11-5224-6E4C-9C19-42A261796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371" y="647700"/>
            <a:ext cx="4291920" cy="3375660"/>
          </a:xfrm>
        </p:spPr>
        <p:txBody>
          <a:bodyPr anchor="t">
            <a:normAutofit/>
          </a:bodyPr>
          <a:lstStyle/>
          <a:p>
            <a:r>
              <a:rPr lang="en-US" sz="3200" dirty="0"/>
              <a:t>Group presentation for CS5331</a:t>
            </a:r>
            <a:br>
              <a:rPr lang="en-US" sz="3200" dirty="0"/>
            </a:br>
            <a:r>
              <a:rPr lang="en-US" sz="3200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1D53E-7EFB-C788-EDBC-90FFAA728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4291920" cy="90647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Harry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Zaman</a:t>
            </a:r>
          </a:p>
        </p:txBody>
      </p:sp>
    </p:spTree>
    <p:extLst>
      <p:ext uri="{BB962C8B-B14F-4D97-AF65-F5344CB8AC3E}">
        <p14:creationId xmlns:p14="http://schemas.microsoft.com/office/powerpoint/2010/main" val="192471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0BFF-6477-9DBD-9FA0-F8F922A65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9059" y="1231900"/>
            <a:ext cx="3418541" cy="3184457"/>
          </a:xfrm>
        </p:spPr>
        <p:txBody>
          <a:bodyPr anchor="t">
            <a:normAutofit/>
          </a:bodyPr>
          <a:lstStyle/>
          <a:p>
            <a:r>
              <a:rPr lang="en-US" sz="3200"/>
              <a:t>Mean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059" y="5075226"/>
            <a:ext cx="3418541" cy="11350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Taking the mean of the frames in the video.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19B7C-2708-1BE2-22F2-AAC47CDD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44" y="647700"/>
            <a:ext cx="6582959" cy="5562600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37AF376-7774-4C75-A52B-B4A72258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9011B6C-87A0-460D-AD51-2D320AB89063}" type="datetime1">
              <a:rPr lang="en-US" smtClean="0"/>
              <a:pPr>
                <a:spcAft>
                  <a:spcPts val="600"/>
                </a:spcAft>
              </a:pPr>
              <a:t>12/8/2023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0544A3C-CEE1-4B2F-986C-28798560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4F3DC72-AB6D-47BA-89BF-40323C3F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9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0BFF-6477-9DBD-9FA0-F8F922A65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9059" y="1231900"/>
            <a:ext cx="3418541" cy="3184457"/>
          </a:xfrm>
        </p:spPr>
        <p:txBody>
          <a:bodyPr anchor="t">
            <a:normAutofit/>
          </a:bodyPr>
          <a:lstStyle/>
          <a:p>
            <a:r>
              <a:rPr lang="en-US" sz="3200" dirty="0"/>
              <a:t>subtracted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059" y="5075226"/>
            <a:ext cx="3418541" cy="11350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blurred background is subtracted from actual image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37AF376-7774-4C75-A52B-B4A72258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9011B6C-87A0-460D-AD51-2D320AB89063}" type="datetime1">
              <a:rPr lang="en-US" smtClean="0"/>
              <a:pPr>
                <a:spcAft>
                  <a:spcPts val="600"/>
                </a:spcAft>
              </a:pPr>
              <a:t>12/8/2023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0544A3C-CEE1-4B2F-986C-28798560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4F3DC72-AB6D-47BA-89BF-40323C3F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AE079-26CE-DDEB-A9BB-C5E2BD4B1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70" y="647700"/>
            <a:ext cx="6672066" cy="55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E47F-1ECC-4DEC-DB65-83A4657D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55" y="647700"/>
            <a:ext cx="10603345" cy="940955"/>
          </a:xfrm>
        </p:spPr>
        <p:txBody>
          <a:bodyPr/>
          <a:lstStyle/>
          <a:p>
            <a:r>
              <a:rPr lang="en-US" dirty="0"/>
              <a:t>Separate the background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C7950-F080-F4FC-2061-5EBB645E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309" y="2298878"/>
            <a:ext cx="3555470" cy="3049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E54E2A-0676-CEF7-A977-7E340D5C9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473" y="2298878"/>
            <a:ext cx="3586050" cy="3049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48DED1-8557-CF4B-4A49-FEDAF83E7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94" y="2376905"/>
            <a:ext cx="3470821" cy="28934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2A6474-7602-A5B3-3CD9-F7B14C730BFE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3853615" y="3823654"/>
            <a:ext cx="339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3E2B42-2522-F373-887C-16F9069DC31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7748779" y="3823655"/>
            <a:ext cx="339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AD910F-0386-9571-D01B-5DA432579F49}"/>
              </a:ext>
            </a:extLst>
          </p:cNvPr>
          <p:cNvSpPr txBox="1"/>
          <p:nvPr/>
        </p:nvSpPr>
        <p:spPr>
          <a:xfrm>
            <a:off x="5535410" y="5633049"/>
            <a:ext cx="87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OTSU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961987-2EB5-7D84-09F6-8236EC124A67}"/>
              </a:ext>
            </a:extLst>
          </p:cNvPr>
          <p:cNvSpPr txBox="1"/>
          <p:nvPr/>
        </p:nvSpPr>
        <p:spPr>
          <a:xfrm>
            <a:off x="9302278" y="5633049"/>
            <a:ext cx="167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2x2 averaging kernel</a:t>
            </a:r>
          </a:p>
        </p:txBody>
      </p:sp>
    </p:spTree>
    <p:extLst>
      <p:ext uri="{BB962C8B-B14F-4D97-AF65-F5344CB8AC3E}">
        <p14:creationId xmlns:p14="http://schemas.microsoft.com/office/powerpoint/2010/main" val="311268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18F0-8642-4E73-51CA-26F024DA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0" y="647700"/>
            <a:ext cx="3860800" cy="1147053"/>
          </a:xfrm>
        </p:spPr>
        <p:txBody>
          <a:bodyPr>
            <a:normAutofit fontScale="90000"/>
          </a:bodyPr>
          <a:lstStyle/>
          <a:p>
            <a:r>
              <a:rPr lang="en-US" dirty="0"/>
              <a:t>Closing and opening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CF7DE-C951-F1AD-3E01-2C458729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73" y="414336"/>
            <a:ext cx="3629882" cy="3100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BF970D-A610-62D9-A65E-9EAD361B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0" y="3955510"/>
            <a:ext cx="3015877" cy="2552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6596AC-DBC7-BD03-1B98-85DC28155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285" y="3917886"/>
            <a:ext cx="3036036" cy="2590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DF4BE7-B34D-1C45-D901-8A78967F8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24" y="4039316"/>
            <a:ext cx="2857551" cy="24179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2FC0B9-CCB5-8709-4B27-6D0F446E1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4582" y="4052766"/>
            <a:ext cx="2875067" cy="2455554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D03C248D-1348-505A-4CBF-50460DC643BF}"/>
              </a:ext>
            </a:extLst>
          </p:cNvPr>
          <p:cNvSpPr txBox="1">
            <a:spLocks/>
          </p:cNvSpPr>
          <p:nvPr/>
        </p:nvSpPr>
        <p:spPr>
          <a:xfrm>
            <a:off x="7416800" y="2123556"/>
            <a:ext cx="3418541" cy="11350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Starting from a point on the worm we start closing then opening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641468-5A77-F4A9-853F-1C5EC698F5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117" y="4019757"/>
            <a:ext cx="2941174" cy="25406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0CB02-9CB2-01A9-4BD3-269561EC2542}"/>
              </a:ext>
            </a:extLst>
          </p:cNvPr>
          <p:cNvSpPr txBox="1"/>
          <p:nvPr/>
        </p:nvSpPr>
        <p:spPr>
          <a:xfrm>
            <a:off x="2512637" y="3650425"/>
            <a:ext cx="154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Growing</a:t>
            </a:r>
            <a:r>
              <a:rPr lang="en-US" dirty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DD8E8-75FA-7F03-4AFC-A1D2262A4BDF}"/>
              </a:ext>
            </a:extLst>
          </p:cNvPr>
          <p:cNvSpPr txBox="1"/>
          <p:nvPr/>
        </p:nvSpPr>
        <p:spPr>
          <a:xfrm>
            <a:off x="8137238" y="3690114"/>
            <a:ext cx="154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thinning</a:t>
            </a:r>
            <a:r>
              <a:rPr lang="en-US" dirty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2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89AB4A6-63E1-4A8F-AEA3-70E04AC0E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6280" y="710119"/>
            <a:ext cx="3428999" cy="3178225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Binarized worm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6281" y="5075226"/>
            <a:ext cx="3429000" cy="10726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After rotation from the head to tail angle, we take the binarized worm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46C29-F16F-FBF2-4ADA-783F53C9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71" y="3299606"/>
            <a:ext cx="3221742" cy="272237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304EBC-0C59-A9BE-8DC0-2F31D8E44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21" y="282782"/>
            <a:ext cx="3221742" cy="2706263"/>
          </a:xfrm>
          <a:prstGeom prst="rect">
            <a:avLst/>
          </a:prstGeom>
          <a:noFill/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37AF376-7774-4C75-A52B-B4A72258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44AA105-AA8C-4DDC-93E6-AB3BE5E0F776}" type="datetime1">
              <a:rPr lang="en-US" smtClean="0"/>
              <a:pPr>
                <a:spcAft>
                  <a:spcPts val="600"/>
                </a:spcAft>
              </a:pPr>
              <a:t>12/8/2023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F0544A3C-CEE1-4B2F-986C-28798560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4F3DC72-AB6D-47BA-89BF-40323C3F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8CE6C7-F12B-BA82-4FBF-2B308E3FA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678" y="3425510"/>
            <a:ext cx="3223037" cy="272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6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5C75-76B7-A2D0-2765-79585D3A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83" y="647700"/>
            <a:ext cx="10466717" cy="11470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Centerline detection and straight position estimation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5D5873-F09A-9459-D5E2-76FA680AF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045346"/>
              </p:ext>
            </p:extLst>
          </p:nvPr>
        </p:nvGraphicFramePr>
        <p:xfrm>
          <a:off x="5874589" y="2276654"/>
          <a:ext cx="4803027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1009">
                  <a:extLst>
                    <a:ext uri="{9D8B030D-6E8A-4147-A177-3AD203B41FA5}">
                      <a16:colId xmlns:a16="http://schemas.microsoft.com/office/drawing/2014/main" val="1715798515"/>
                    </a:ext>
                  </a:extLst>
                </a:gridCol>
                <a:gridCol w="1601009">
                  <a:extLst>
                    <a:ext uri="{9D8B030D-6E8A-4147-A177-3AD203B41FA5}">
                      <a16:colId xmlns:a16="http://schemas.microsoft.com/office/drawing/2014/main" val="2627773539"/>
                    </a:ext>
                  </a:extLst>
                </a:gridCol>
                <a:gridCol w="1601009">
                  <a:extLst>
                    <a:ext uri="{9D8B030D-6E8A-4147-A177-3AD203B41FA5}">
                      <a16:colId xmlns:a16="http://schemas.microsoft.com/office/drawing/2014/main" val="427876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7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9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0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4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41193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14A6C28-97DA-567E-2C2A-7A21556F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29" y="2067814"/>
            <a:ext cx="4997090" cy="4220843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BC490DF8-2DAF-4FD5-91EE-8725D9E0C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1439" y="3956229"/>
            <a:ext cx="168506" cy="168506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542744C-EABA-6F09-0C4D-88CE19803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0789" y="3871976"/>
            <a:ext cx="168506" cy="168506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564E9D71-F64E-56AD-3DD5-76C7CD2BB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4129" y="4030892"/>
            <a:ext cx="168506" cy="1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5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DF8F-9D78-410D-3398-C3B8397A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509" y="647700"/>
            <a:ext cx="2309091" cy="1147053"/>
          </a:xfrm>
        </p:spPr>
        <p:txBody>
          <a:bodyPr/>
          <a:lstStyle/>
          <a:p>
            <a:r>
              <a:rPr lang="en-US" dirty="0"/>
              <a:t>Finally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7F82B-11A7-BCBC-DE06-E6118CB6B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5" y="281698"/>
            <a:ext cx="5820145" cy="4862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13573-7046-F589-9527-F3560064F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9792"/>
            <a:ext cx="2592109" cy="4938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8069BD-8A79-55BC-367E-2A6E2C77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736" y="2171769"/>
            <a:ext cx="203863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7806A1-C276-E349-D8D4-D4DF7FA3B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042" y="837465"/>
            <a:ext cx="4934639" cy="421063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F41E35-DDBE-7480-A4E5-A423F89F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29" y="1570726"/>
            <a:ext cx="4934640" cy="11470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Additional slide added after presentation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335E2E9-3D0F-49AC-699C-842ACF80DB89}"/>
              </a:ext>
            </a:extLst>
          </p:cNvPr>
          <p:cNvSpPr txBox="1">
            <a:spLocks/>
          </p:cNvSpPr>
          <p:nvPr/>
        </p:nvSpPr>
        <p:spPr>
          <a:xfrm>
            <a:off x="1300039" y="3603894"/>
            <a:ext cx="3429000" cy="107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Skeleton is plotted here</a:t>
            </a:r>
          </a:p>
        </p:txBody>
      </p:sp>
    </p:spTree>
    <p:extLst>
      <p:ext uri="{BB962C8B-B14F-4D97-AF65-F5344CB8AC3E}">
        <p14:creationId xmlns:p14="http://schemas.microsoft.com/office/powerpoint/2010/main" val="3189472205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DarkSeedRightStep">
      <a:dk1>
        <a:srgbClr val="000000"/>
      </a:dk1>
      <a:lt1>
        <a:srgbClr val="FFFFFF"/>
      </a:lt1>
      <a:dk2>
        <a:srgbClr val="312E1B"/>
      </a:dk2>
      <a:lt2>
        <a:srgbClr val="F0F3F1"/>
      </a:lt2>
      <a:accent1>
        <a:srgbClr val="C34DA9"/>
      </a:accent1>
      <a:accent2>
        <a:srgbClr val="B13B66"/>
      </a:accent2>
      <a:accent3>
        <a:srgbClr val="C3534D"/>
      </a:accent3>
      <a:accent4>
        <a:srgbClr val="B1723B"/>
      </a:accent4>
      <a:accent5>
        <a:srgbClr val="B1A445"/>
      </a:accent5>
      <a:accent6>
        <a:srgbClr val="8AAD39"/>
      </a:accent6>
      <a:hlink>
        <a:srgbClr val="5373C5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119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Grandview</vt:lpstr>
      <vt:lpstr>Grandview Display</vt:lpstr>
      <vt:lpstr>CitationVTI</vt:lpstr>
      <vt:lpstr>Group presentation for CS5331 Final Project</vt:lpstr>
      <vt:lpstr>Mean image</vt:lpstr>
      <vt:lpstr>subtracted image</vt:lpstr>
      <vt:lpstr>Separate the background</vt:lpstr>
      <vt:lpstr>Closing and opening</vt:lpstr>
      <vt:lpstr>Binarized worm</vt:lpstr>
      <vt:lpstr>Centerline detection and straight position estimation</vt:lpstr>
      <vt:lpstr>Finally</vt:lpstr>
      <vt:lpstr>Additional slide added after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presentation for CS5331 Final Project</dc:title>
  <dc:creator>Anisa Newaz</dc:creator>
  <cp:lastModifiedBy>Anisa Newaz</cp:lastModifiedBy>
  <cp:revision>2</cp:revision>
  <dcterms:created xsi:type="dcterms:W3CDTF">2023-12-08T15:51:25Z</dcterms:created>
  <dcterms:modified xsi:type="dcterms:W3CDTF">2023-12-08T21:42:00Z</dcterms:modified>
</cp:coreProperties>
</file>