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7" r:id="rId6"/>
    <p:sldId id="268" r:id="rId7"/>
    <p:sldId id="269" r:id="rId8"/>
    <p:sldId id="266" r:id="rId9"/>
    <p:sldId id="270" r:id="rId10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89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https://data-flair.training/blogs/encapsulation-in-java/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https://www.computernetworkingnotes.com/ccna-study-guide/data-encapsulation-and-de-encapsulation-explained.html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https://www.artofit.org/image-gallery/934989572616529244/encapsulation-in-java-with-realtime-example-and-its-advantages/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https://www.youtube.com/watch?v=m_MQYyJpIjg?showiamp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16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45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63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7129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3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952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446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58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48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88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857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43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73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90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860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81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198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8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400800" y="3882683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A.NIKITHA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22H51A66D1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-flair.training/blogs/wp-content/uploads/sites/2/2018/02/Encapsulation-in-Java-df-1024x5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Encapsulation in Java.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05156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is the concept of bundling data (attributes) and methods (behavior) that operate on the data into a single unit known as a class.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data hiding, allowing access to data only through defined methods, thus ensuring data integrity and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promotes code reusability and maintainability by providing a clear interface for interacting with the class.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omputernetworkingnotes.org/images/intro/ccna-study-guide/data-encapsulation-and-de-encapsulation-explain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4102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FBDA0-A3EA-F3E2-D314-95C9A0AD2559}"/>
              </a:ext>
            </a:extLst>
          </p:cNvPr>
          <p:cNvSpPr/>
          <p:nvPr/>
        </p:nvSpPr>
        <p:spPr>
          <a:xfrm>
            <a:off x="365760" y="379828"/>
            <a:ext cx="3882684" cy="4304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latin typeface="Algerian" panose="04020705040A02060702" pitchFamily="82" charset="0"/>
              </a:rPr>
              <a:t>Benefits of Encapsulation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Encapsulation promotes data hiding, which helps prevent direct access to the internal state of an object.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It allows for better control over how data is accessed and modified, enhancing security and reducing the risk of unintended changes.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Encapsulation also improves code maintainability by encapsulating implementation details within a class.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55/46/7a/55467a4e9a711f7305af99f2a6e5575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in Real-World Applications.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is widely used in software development to model real-world entities as classes with encapsulated data and behavior.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include modeling bank accounts, employee records, and customer information using encapsulated classes in Java.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helps in creating modular, reusable, and secure software components that are easier to maintain and extend in complex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DE5F81-4E6F-C9AF-8D99-A255D836CDA4}"/>
              </a:ext>
            </a:extLst>
          </p:cNvPr>
          <p:cNvSpPr txBox="1"/>
          <p:nvPr/>
        </p:nvSpPr>
        <p:spPr>
          <a:xfrm>
            <a:off x="5141742" y="196947"/>
            <a:ext cx="353099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class Car:</a:t>
            </a:r>
          </a:p>
          <a:p>
            <a:r>
              <a:rPr lang="en-IN" sz="1100" dirty="0"/>
              <a:t>    def __</a:t>
            </a:r>
            <a:r>
              <a:rPr lang="en-IN" sz="1100" dirty="0" err="1"/>
              <a:t>init</a:t>
            </a:r>
            <a:r>
              <a:rPr lang="en-IN" sz="1100" dirty="0"/>
              <a:t>__(self, make, model):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self.__make</a:t>
            </a:r>
            <a:r>
              <a:rPr lang="en-IN" sz="1100" dirty="0"/>
              <a:t> = make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self.__model</a:t>
            </a:r>
            <a:r>
              <a:rPr lang="en-IN" sz="1100" dirty="0"/>
              <a:t> = model</a:t>
            </a:r>
          </a:p>
          <a:p>
            <a:endParaRPr lang="en-IN" sz="1100" dirty="0"/>
          </a:p>
          <a:p>
            <a:r>
              <a:rPr lang="en-IN" sz="1100" dirty="0"/>
              <a:t>    def </a:t>
            </a:r>
            <a:r>
              <a:rPr lang="en-IN" sz="1100" dirty="0" err="1"/>
              <a:t>get_make</a:t>
            </a:r>
            <a:r>
              <a:rPr lang="en-IN" sz="1100" dirty="0"/>
              <a:t>(self):</a:t>
            </a:r>
          </a:p>
          <a:p>
            <a:r>
              <a:rPr lang="en-IN" sz="1100" dirty="0"/>
              <a:t>        return </a:t>
            </a:r>
            <a:r>
              <a:rPr lang="en-IN" sz="1100" dirty="0" err="1"/>
              <a:t>self.__make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    def </a:t>
            </a:r>
            <a:r>
              <a:rPr lang="en-IN" sz="1100" dirty="0" err="1"/>
              <a:t>get_model</a:t>
            </a:r>
            <a:r>
              <a:rPr lang="en-IN" sz="1100" dirty="0"/>
              <a:t>(self):</a:t>
            </a:r>
          </a:p>
          <a:p>
            <a:r>
              <a:rPr lang="en-IN" sz="1100" dirty="0"/>
              <a:t>        return </a:t>
            </a:r>
            <a:r>
              <a:rPr lang="en-IN" sz="1100" dirty="0" err="1"/>
              <a:t>self.__model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    def </a:t>
            </a:r>
            <a:r>
              <a:rPr lang="en-IN" sz="1100" dirty="0" err="1"/>
              <a:t>set_make</a:t>
            </a:r>
            <a:r>
              <a:rPr lang="en-IN" sz="1100" dirty="0"/>
              <a:t>(self, make):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self.__make</a:t>
            </a:r>
            <a:r>
              <a:rPr lang="en-IN" sz="1100" dirty="0"/>
              <a:t> = make</a:t>
            </a:r>
          </a:p>
          <a:p>
            <a:endParaRPr lang="en-IN" sz="1100" dirty="0"/>
          </a:p>
          <a:p>
            <a:r>
              <a:rPr lang="en-IN" sz="1100" dirty="0"/>
              <a:t>    def </a:t>
            </a:r>
            <a:r>
              <a:rPr lang="en-IN" sz="1100" dirty="0" err="1"/>
              <a:t>set_model</a:t>
            </a:r>
            <a:r>
              <a:rPr lang="en-IN" sz="1100" dirty="0"/>
              <a:t>(self, model):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self.__model</a:t>
            </a:r>
            <a:r>
              <a:rPr lang="en-IN" sz="1100" dirty="0"/>
              <a:t> = model</a:t>
            </a:r>
          </a:p>
          <a:p>
            <a:endParaRPr lang="en-IN" sz="1100" dirty="0"/>
          </a:p>
          <a:p>
            <a:endParaRPr lang="en-IN" sz="1100" dirty="0"/>
          </a:p>
          <a:p>
            <a:r>
              <a:rPr lang="en-IN" sz="1100" dirty="0" err="1"/>
              <a:t>my_car</a:t>
            </a:r>
            <a:r>
              <a:rPr lang="en-IN" sz="1100" dirty="0"/>
              <a:t> = Car("Toyota", "Corolla")</a:t>
            </a:r>
          </a:p>
          <a:p>
            <a:endParaRPr lang="en-IN" sz="1100" dirty="0"/>
          </a:p>
          <a:p>
            <a:r>
              <a:rPr lang="en-IN" sz="1100" dirty="0"/>
              <a:t>print("Make:", </a:t>
            </a:r>
            <a:r>
              <a:rPr lang="en-IN" sz="1100" dirty="0" err="1"/>
              <a:t>my_car.get_make</a:t>
            </a:r>
            <a:r>
              <a:rPr lang="en-IN" sz="1100" dirty="0"/>
              <a:t>())  # Output: Toyota</a:t>
            </a:r>
          </a:p>
          <a:p>
            <a:r>
              <a:rPr lang="en-IN" sz="1100" dirty="0"/>
              <a:t>print("Model:", </a:t>
            </a:r>
            <a:r>
              <a:rPr lang="en-IN" sz="1100" dirty="0" err="1"/>
              <a:t>my_car.get_model</a:t>
            </a:r>
            <a:r>
              <a:rPr lang="en-IN" sz="1100" dirty="0"/>
              <a:t>())  # Output: Corolla</a:t>
            </a:r>
          </a:p>
          <a:p>
            <a:endParaRPr lang="en-IN" sz="1100" dirty="0"/>
          </a:p>
          <a:p>
            <a:r>
              <a:rPr lang="en-IN" sz="1100" dirty="0" err="1"/>
              <a:t>my_car.set_make</a:t>
            </a:r>
            <a:r>
              <a:rPr lang="en-IN" sz="1100" dirty="0"/>
              <a:t>("Honda")</a:t>
            </a:r>
          </a:p>
          <a:p>
            <a:r>
              <a:rPr lang="en-IN" sz="1100" dirty="0" err="1"/>
              <a:t>my_car.set_model</a:t>
            </a:r>
            <a:r>
              <a:rPr lang="en-IN" sz="1100" dirty="0"/>
              <a:t>("Accord")</a:t>
            </a:r>
          </a:p>
          <a:p>
            <a:endParaRPr lang="en-IN" sz="1100" dirty="0"/>
          </a:p>
          <a:p>
            <a:r>
              <a:rPr lang="en-IN" sz="1100" dirty="0"/>
              <a:t>print("Make:", </a:t>
            </a:r>
            <a:r>
              <a:rPr lang="en-IN" sz="1100" dirty="0" err="1"/>
              <a:t>my_car.get_make</a:t>
            </a:r>
            <a:r>
              <a:rPr lang="en-IN" sz="1100" dirty="0"/>
              <a:t>())  # Output: Honda</a:t>
            </a:r>
          </a:p>
          <a:p>
            <a:r>
              <a:rPr lang="en-IN" sz="1100" dirty="0"/>
              <a:t>print("Model:", </a:t>
            </a:r>
            <a:r>
              <a:rPr lang="en-IN" sz="1100" dirty="0" err="1"/>
              <a:t>my_car.get_model</a:t>
            </a:r>
            <a:r>
              <a:rPr lang="en-IN" sz="1100" dirty="0"/>
              <a:t>())  # Output: Accord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B00D5-92D7-D887-8A71-DEE41AB1EB77}"/>
              </a:ext>
            </a:extLst>
          </p:cNvPr>
          <p:cNvSpPr/>
          <p:nvPr/>
        </p:nvSpPr>
        <p:spPr>
          <a:xfrm>
            <a:off x="450166" y="1617785"/>
            <a:ext cx="4121834" cy="18217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ENCAPSULATION EXAMPLE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8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F3C0A8-6B7F-2B7F-0209-638665D8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" y="911490"/>
            <a:ext cx="7768800" cy="400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define a blueprint for creating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Each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 has two private attributes: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When a new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 is created, its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are set based on the provided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provide methods to retrieve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attributes of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also provide methods to modify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attributes of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These methods ensure that access to the attributes is controlled and encapsulated within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can create instances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 and interact with them using the provided methods to access and modify attribute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346228-CA55-297E-B02B-E9548A6362FC}"/>
              </a:ext>
            </a:extLst>
          </p:cNvPr>
          <p:cNvSpPr/>
          <p:nvPr/>
        </p:nvSpPr>
        <p:spPr>
          <a:xfrm>
            <a:off x="991938" y="273600"/>
            <a:ext cx="6861600" cy="6840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lgerian" panose="04020705040A02060702" pitchFamily="82" charset="0"/>
              </a:rPr>
              <a:t>EXPLANATION OF CODE</a:t>
            </a:r>
            <a:endParaRPr lang="en-IN" sz="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8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33FE3-7104-FE0F-5C2B-745BCD10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0" y="1586894"/>
            <a:ext cx="8251199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 create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 with a make of "Toyota" and a model of "Corolla".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retrieve and print the make of the car, which is "Toyota".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retrieve and print the model of the car, which is "Corolla".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then modify the make of the car to "Honda" and the model to "Accord".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retrieve and print the updated make of the car, which is now "Honda".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retrieve and print the updated model of the car, which is now "Accord".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final output confirms that we successfully accessed and modified the attributes of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object using the provided methods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175CC-B9B8-F4DA-9275-62AA5F984017}"/>
              </a:ext>
            </a:extLst>
          </p:cNvPr>
          <p:cNvSpPr/>
          <p:nvPr/>
        </p:nvSpPr>
        <p:spPr>
          <a:xfrm>
            <a:off x="731520" y="400929"/>
            <a:ext cx="7512148" cy="9214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lgerian" panose="04020705040A02060702" pitchFamily="82" charset="0"/>
              </a:rPr>
              <a:t>EXPLANATION OF OUTPUT</a:t>
            </a:r>
            <a:endParaRPr lang="en-IN" sz="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m_MQYyJpIjg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Encapsulation is a fundamental concept in object-oriented programming that promotes data hiding, code reusability, and modularity.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encapsulating data and behavior within classes, Java ensures data integrity, security, and maintainability in software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and applying encapsulation principles can lead to well-designed, flexible, and robust Java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DF33E3-F85C-161A-D52B-1B7374275E04}"/>
              </a:ext>
            </a:extLst>
          </p:cNvPr>
          <p:cNvSpPr/>
          <p:nvPr/>
        </p:nvSpPr>
        <p:spPr>
          <a:xfrm>
            <a:off x="2173459" y="1674055"/>
            <a:ext cx="5078436" cy="16599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/>
              <a:t>THANK YOU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70305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</TotalTime>
  <Words>756</Words>
  <Application>Microsoft Office PowerPoint</Application>
  <PresentationFormat>On-screen Show (16:9)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Optima</vt:lpstr>
      <vt:lpstr>Söhne</vt:lpstr>
      <vt:lpstr>Söhne Mono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Code Of Encapsulation And Explanation Of Code</dc:title>
  <dc:subject>Java Code Of Encapsulation And Explanation Of Code</dc:subject>
  <dc:creator>SlideMake.com</dc:creator>
  <cp:lastModifiedBy>anamula nikitha</cp:lastModifiedBy>
  <cp:revision>2</cp:revision>
  <dcterms:created xsi:type="dcterms:W3CDTF">2024-04-25T05:51:15Z</dcterms:created>
  <dcterms:modified xsi:type="dcterms:W3CDTF">2024-05-01T15:59:17Z</dcterms:modified>
</cp:coreProperties>
</file>