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25"/>
  </p:notesMasterIdLst>
  <p:handoutMasterIdLst>
    <p:handoutMasterId r:id="rId26"/>
  </p:handoutMasterIdLst>
  <p:sldIdLst>
    <p:sldId id="400" r:id="rId5"/>
    <p:sldId id="401" r:id="rId6"/>
    <p:sldId id="402" r:id="rId7"/>
    <p:sldId id="403" r:id="rId8"/>
    <p:sldId id="404" r:id="rId9"/>
    <p:sldId id="405" r:id="rId10"/>
    <p:sldId id="413" r:id="rId11"/>
    <p:sldId id="407" r:id="rId12"/>
    <p:sldId id="414" r:id="rId13"/>
    <p:sldId id="415" r:id="rId14"/>
    <p:sldId id="418" r:id="rId15"/>
    <p:sldId id="416" r:id="rId16"/>
    <p:sldId id="417" r:id="rId17"/>
    <p:sldId id="419" r:id="rId18"/>
    <p:sldId id="410" r:id="rId19"/>
    <p:sldId id="411" r:id="rId20"/>
    <p:sldId id="420" r:id="rId21"/>
    <p:sldId id="421" r:id="rId22"/>
    <p:sldId id="422" r:id="rId23"/>
    <p:sldId id="41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5E9F5D-AC78-48B0-9776-E619B1BF7444}" v="101" dt="2024-04-22T17:13:00.578"/>
  </p1510:revLst>
</p1510:revInfo>
</file>

<file path=ppt/tableStyles.xml><?xml version="1.0" encoding="utf-8"?>
<a:tblStyleLst xmlns:a="http://schemas.openxmlformats.org/drawingml/2006/main" def="{912C8C85-51F0-491E-9774-3900AFEF0FD7}">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5928" autoAdjust="0"/>
  </p:normalViewPr>
  <p:slideViewPr>
    <p:cSldViewPr snapToGrid="0">
      <p:cViewPr varScale="1">
        <p:scale>
          <a:sx n="78" d="100"/>
          <a:sy n="78" d="100"/>
        </p:scale>
        <p:origin x="686" y="72"/>
      </p:cViewPr>
      <p:guideLst/>
    </p:cSldViewPr>
  </p:slideViewPr>
  <p:outlineViewPr>
    <p:cViewPr>
      <p:scale>
        <a:sx n="33" d="100"/>
        <a:sy n="33" d="100"/>
      </p:scale>
      <p:origin x="0" y="-3902"/>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4/22/2024</a:t>
            </a:fld>
            <a:endParaRPr lang="en-US" dirty="0"/>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a:t>
            </a:fld>
            <a:endParaRPr lang="en-US" dirty="0"/>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a:t>
            </a:fld>
            <a:endParaRPr lang="en-US" dirty="0"/>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a:t>
            </a:fld>
            <a:endParaRPr lang="en-US" dirty="0"/>
          </a:p>
        </p:txBody>
      </p:sp>
    </p:spTree>
    <p:extLst>
      <p:ext uri="{BB962C8B-B14F-4D97-AF65-F5344CB8AC3E}">
        <p14:creationId xmlns:p14="http://schemas.microsoft.com/office/powerpoint/2010/main" val="165074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10</a:t>
            </a:fld>
            <a:endParaRPr lang="en-US" dirty="0"/>
          </a:p>
        </p:txBody>
      </p:sp>
    </p:spTree>
    <p:extLst>
      <p:ext uri="{BB962C8B-B14F-4D97-AF65-F5344CB8AC3E}">
        <p14:creationId xmlns:p14="http://schemas.microsoft.com/office/powerpoint/2010/main" val="4112681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11</a:t>
            </a:fld>
            <a:endParaRPr lang="en-US" dirty="0"/>
          </a:p>
        </p:txBody>
      </p:sp>
    </p:spTree>
    <p:extLst>
      <p:ext uri="{BB962C8B-B14F-4D97-AF65-F5344CB8AC3E}">
        <p14:creationId xmlns:p14="http://schemas.microsoft.com/office/powerpoint/2010/main" val="706057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12</a:t>
            </a:fld>
            <a:endParaRPr lang="en-US" dirty="0"/>
          </a:p>
        </p:txBody>
      </p:sp>
    </p:spTree>
    <p:extLst>
      <p:ext uri="{BB962C8B-B14F-4D97-AF65-F5344CB8AC3E}">
        <p14:creationId xmlns:p14="http://schemas.microsoft.com/office/powerpoint/2010/main" val="1981024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13</a:t>
            </a:fld>
            <a:endParaRPr lang="en-US" dirty="0"/>
          </a:p>
        </p:txBody>
      </p:sp>
    </p:spTree>
    <p:extLst>
      <p:ext uri="{BB962C8B-B14F-4D97-AF65-F5344CB8AC3E}">
        <p14:creationId xmlns:p14="http://schemas.microsoft.com/office/powerpoint/2010/main" val="3642597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14</a:t>
            </a:fld>
            <a:endParaRPr lang="en-US" dirty="0"/>
          </a:p>
        </p:txBody>
      </p:sp>
    </p:spTree>
    <p:extLst>
      <p:ext uri="{BB962C8B-B14F-4D97-AF65-F5344CB8AC3E}">
        <p14:creationId xmlns:p14="http://schemas.microsoft.com/office/powerpoint/2010/main" val="1489156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15</a:t>
            </a:fld>
            <a:endParaRPr lang="en-US" dirty="0"/>
          </a:p>
        </p:txBody>
      </p:sp>
    </p:spTree>
    <p:extLst>
      <p:ext uri="{BB962C8B-B14F-4D97-AF65-F5344CB8AC3E}">
        <p14:creationId xmlns:p14="http://schemas.microsoft.com/office/powerpoint/2010/main" val="202323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16</a:t>
            </a:fld>
            <a:endParaRPr lang="en-US" dirty="0"/>
          </a:p>
        </p:txBody>
      </p:sp>
    </p:spTree>
    <p:extLst>
      <p:ext uri="{BB962C8B-B14F-4D97-AF65-F5344CB8AC3E}">
        <p14:creationId xmlns:p14="http://schemas.microsoft.com/office/powerpoint/2010/main" val="2357018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17</a:t>
            </a:fld>
            <a:endParaRPr lang="en-US" dirty="0"/>
          </a:p>
        </p:txBody>
      </p:sp>
    </p:spTree>
    <p:extLst>
      <p:ext uri="{BB962C8B-B14F-4D97-AF65-F5344CB8AC3E}">
        <p14:creationId xmlns:p14="http://schemas.microsoft.com/office/powerpoint/2010/main" val="3896127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18</a:t>
            </a:fld>
            <a:endParaRPr lang="en-US" dirty="0"/>
          </a:p>
        </p:txBody>
      </p:sp>
    </p:spTree>
    <p:extLst>
      <p:ext uri="{BB962C8B-B14F-4D97-AF65-F5344CB8AC3E}">
        <p14:creationId xmlns:p14="http://schemas.microsoft.com/office/powerpoint/2010/main" val="972541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19</a:t>
            </a:fld>
            <a:endParaRPr lang="en-US" dirty="0"/>
          </a:p>
        </p:txBody>
      </p:sp>
    </p:spTree>
    <p:extLst>
      <p:ext uri="{BB962C8B-B14F-4D97-AF65-F5344CB8AC3E}">
        <p14:creationId xmlns:p14="http://schemas.microsoft.com/office/powerpoint/2010/main" val="81529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2</a:t>
            </a:fld>
            <a:endParaRPr lang="en-US" dirty="0"/>
          </a:p>
        </p:txBody>
      </p:sp>
    </p:spTree>
    <p:extLst>
      <p:ext uri="{BB962C8B-B14F-4D97-AF65-F5344CB8AC3E}">
        <p14:creationId xmlns:p14="http://schemas.microsoft.com/office/powerpoint/2010/main" val="228304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20</a:t>
            </a:fld>
            <a:endParaRPr lang="en-US" dirty="0"/>
          </a:p>
        </p:txBody>
      </p:sp>
    </p:spTree>
    <p:extLst>
      <p:ext uri="{BB962C8B-B14F-4D97-AF65-F5344CB8AC3E}">
        <p14:creationId xmlns:p14="http://schemas.microsoft.com/office/powerpoint/2010/main" val="106825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3</a:t>
            </a:fld>
            <a:endParaRPr lang="en-US" dirty="0"/>
          </a:p>
        </p:txBody>
      </p:sp>
    </p:spTree>
    <p:extLst>
      <p:ext uri="{BB962C8B-B14F-4D97-AF65-F5344CB8AC3E}">
        <p14:creationId xmlns:p14="http://schemas.microsoft.com/office/powerpoint/2010/main" val="186647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4</a:t>
            </a:fld>
            <a:endParaRPr lang="en-US" dirty="0"/>
          </a:p>
        </p:txBody>
      </p:sp>
    </p:spTree>
    <p:extLst>
      <p:ext uri="{BB962C8B-B14F-4D97-AF65-F5344CB8AC3E}">
        <p14:creationId xmlns:p14="http://schemas.microsoft.com/office/powerpoint/2010/main" val="230772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5</a:t>
            </a:fld>
            <a:endParaRPr lang="en-US" dirty="0"/>
          </a:p>
        </p:txBody>
      </p:sp>
    </p:spTree>
    <p:extLst>
      <p:ext uri="{BB962C8B-B14F-4D97-AF65-F5344CB8AC3E}">
        <p14:creationId xmlns:p14="http://schemas.microsoft.com/office/powerpoint/2010/main" val="303043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6</a:t>
            </a:fld>
            <a:endParaRPr lang="en-US" dirty="0"/>
          </a:p>
        </p:txBody>
      </p:sp>
    </p:spTree>
    <p:extLst>
      <p:ext uri="{BB962C8B-B14F-4D97-AF65-F5344CB8AC3E}">
        <p14:creationId xmlns:p14="http://schemas.microsoft.com/office/powerpoint/2010/main" val="157365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7</a:t>
            </a:fld>
            <a:endParaRPr lang="en-US" dirty="0"/>
          </a:p>
        </p:txBody>
      </p:sp>
    </p:spTree>
    <p:extLst>
      <p:ext uri="{BB962C8B-B14F-4D97-AF65-F5344CB8AC3E}">
        <p14:creationId xmlns:p14="http://schemas.microsoft.com/office/powerpoint/2010/main" val="232219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8</a:t>
            </a:fld>
            <a:endParaRPr lang="en-US" dirty="0"/>
          </a:p>
        </p:txBody>
      </p:sp>
    </p:spTree>
    <p:extLst>
      <p:ext uri="{BB962C8B-B14F-4D97-AF65-F5344CB8AC3E}">
        <p14:creationId xmlns:p14="http://schemas.microsoft.com/office/powerpoint/2010/main" val="387915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9</a:t>
            </a:fld>
            <a:endParaRPr lang="en-US" dirty="0"/>
          </a:p>
        </p:txBody>
      </p:sp>
    </p:spTree>
    <p:extLst>
      <p:ext uri="{BB962C8B-B14F-4D97-AF65-F5344CB8AC3E}">
        <p14:creationId xmlns:p14="http://schemas.microsoft.com/office/powerpoint/2010/main" val="21859916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E68AC08-60AB-59E0-DA8F-498C9F26A03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37393" t="46146"/>
          <a:stretch>
            <a:fillRect/>
          </a:stretch>
        </p:blipFill>
        <p:spPr>
          <a:xfrm rot="10431885">
            <a:off x="8397863" y="4155450"/>
            <a:ext cx="3961007" cy="2910382"/>
          </a:xfrm>
          <a:custGeom>
            <a:avLst/>
            <a:gdLst>
              <a:gd name="connsiteX0" fmla="*/ 0 w 3961007"/>
              <a:gd name="connsiteY0" fmla="*/ 2910382 h 2910382"/>
              <a:gd name="connsiteX1" fmla="*/ 312841 w 3961007"/>
              <a:gd name="connsiteY1" fmla="*/ 0 h 2910382"/>
              <a:gd name="connsiteX2" fmla="*/ 3961007 w 3961007"/>
              <a:gd name="connsiteY2" fmla="*/ 392147 h 2910382"/>
              <a:gd name="connsiteX3" fmla="*/ 3961007 w 3961007"/>
              <a:gd name="connsiteY3" fmla="*/ 2910382 h 2910382"/>
            </a:gdLst>
            <a:ahLst/>
            <a:cxnLst>
              <a:cxn ang="0">
                <a:pos x="connsiteX0" y="connsiteY0"/>
              </a:cxn>
              <a:cxn ang="0">
                <a:pos x="connsiteX1" y="connsiteY1"/>
              </a:cxn>
              <a:cxn ang="0">
                <a:pos x="connsiteX2" y="connsiteY2"/>
              </a:cxn>
              <a:cxn ang="0">
                <a:pos x="connsiteX3" y="connsiteY3"/>
              </a:cxn>
            </a:cxnLst>
            <a:rect l="l" t="t" r="r" b="b"/>
            <a:pathLst>
              <a:path w="3961007" h="2910382">
                <a:moveTo>
                  <a:pt x="0" y="2910382"/>
                </a:moveTo>
                <a:lnTo>
                  <a:pt x="312841" y="0"/>
                </a:lnTo>
                <a:lnTo>
                  <a:pt x="3961007" y="392147"/>
                </a:lnTo>
                <a:lnTo>
                  <a:pt x="3961007" y="2910382"/>
                </a:lnTo>
                <a:close/>
              </a:path>
            </a:pathLst>
          </a:custGeom>
        </p:spPr>
      </p:pic>
      <p:pic>
        <p:nvPicPr>
          <p:cNvPr id="7" name="Graphic 6">
            <a:extLst>
              <a:ext uri="{FF2B5EF4-FFF2-40B4-BE49-F238E27FC236}">
                <a16:creationId xmlns:a16="http://schemas.microsoft.com/office/drawing/2014/main" id="{2CCAAD79-0F28-E27E-3415-F91C82E2B7F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3130" r="12599" b="51253"/>
          <a:stretch>
            <a:fillRect/>
          </a:stretch>
        </p:blipFill>
        <p:spPr>
          <a:xfrm rot="13235627">
            <a:off x="6807312" y="-837779"/>
            <a:ext cx="7519564" cy="3715398"/>
          </a:xfrm>
          <a:custGeom>
            <a:avLst/>
            <a:gdLst>
              <a:gd name="connsiteX0" fmla="*/ 7519564 w 7519564"/>
              <a:gd name="connsiteY0" fmla="*/ 0 h 3715398"/>
              <a:gd name="connsiteX1" fmla="*/ 3183782 w 7519564"/>
              <a:gd name="connsiteY1" fmla="*/ 3715398 h 3715398"/>
              <a:gd name="connsiteX2" fmla="*/ 0 w 7519564"/>
              <a:gd name="connsiteY2" fmla="*/ 0 h 3715398"/>
            </a:gdLst>
            <a:ahLst/>
            <a:cxnLst>
              <a:cxn ang="0">
                <a:pos x="connsiteX0" y="connsiteY0"/>
              </a:cxn>
              <a:cxn ang="0">
                <a:pos x="connsiteX1" y="connsiteY1"/>
              </a:cxn>
              <a:cxn ang="0">
                <a:pos x="connsiteX2" y="connsiteY2"/>
              </a:cxn>
            </a:cxnLst>
            <a:rect l="l" t="t" r="r" b="b"/>
            <a:pathLst>
              <a:path w="7519564" h="3715398">
                <a:moveTo>
                  <a:pt x="7519564" y="0"/>
                </a:moveTo>
                <a:lnTo>
                  <a:pt x="3183782" y="3715398"/>
                </a:lnTo>
                <a:lnTo>
                  <a:pt x="0" y="0"/>
                </a:lnTo>
                <a:close/>
              </a:path>
            </a:pathLst>
          </a:custGeom>
        </p:spPr>
      </p:pic>
      <p:pic>
        <p:nvPicPr>
          <p:cNvPr id="8" name="Graphic 7">
            <a:extLst>
              <a:ext uri="{FF2B5EF4-FFF2-40B4-BE49-F238E27FC236}">
                <a16:creationId xmlns:a16="http://schemas.microsoft.com/office/drawing/2014/main" id="{841BBD38-60F1-DEF8-CA7D-5DB3E2D5EFF8}"/>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80069"/>
          <a:stretch>
            <a:fillRect/>
          </a:stretch>
        </p:blipFill>
        <p:spPr>
          <a:xfrm rot="10800000">
            <a:off x="-238765" y="5718856"/>
            <a:ext cx="7493958" cy="1151336"/>
          </a:xfrm>
          <a:custGeom>
            <a:avLst/>
            <a:gdLst>
              <a:gd name="connsiteX0" fmla="*/ 7493958 w 7493958"/>
              <a:gd name="connsiteY0" fmla="*/ 1151336 h 1151336"/>
              <a:gd name="connsiteX1" fmla="*/ 0 w 7493958"/>
              <a:gd name="connsiteY1" fmla="*/ 1151336 h 1151336"/>
              <a:gd name="connsiteX2" fmla="*/ 0 w 7493958"/>
              <a:gd name="connsiteY2" fmla="*/ 0 h 1151336"/>
              <a:gd name="connsiteX3" fmla="*/ 7493958 w 7493958"/>
              <a:gd name="connsiteY3" fmla="*/ 0 h 1151336"/>
            </a:gdLst>
            <a:ahLst/>
            <a:cxnLst>
              <a:cxn ang="0">
                <a:pos x="connsiteX0" y="connsiteY0"/>
              </a:cxn>
              <a:cxn ang="0">
                <a:pos x="connsiteX1" y="connsiteY1"/>
              </a:cxn>
              <a:cxn ang="0">
                <a:pos x="connsiteX2" y="connsiteY2"/>
              </a:cxn>
              <a:cxn ang="0">
                <a:pos x="connsiteX3" y="connsiteY3"/>
              </a:cxn>
            </a:cxnLst>
            <a:rect l="l" t="t" r="r" b="b"/>
            <a:pathLst>
              <a:path w="7493958" h="1151336">
                <a:moveTo>
                  <a:pt x="7493958" y="1151336"/>
                </a:moveTo>
                <a:lnTo>
                  <a:pt x="0" y="1151336"/>
                </a:lnTo>
                <a:lnTo>
                  <a:pt x="0" y="0"/>
                </a:lnTo>
                <a:lnTo>
                  <a:pt x="7493958" y="0"/>
                </a:lnTo>
                <a:close/>
              </a:path>
            </a:pathLst>
          </a:custGeom>
        </p:spPr>
      </p:pic>
      <p:pic>
        <p:nvPicPr>
          <p:cNvPr id="9" name="Graphic 8">
            <a:extLst>
              <a:ext uri="{FF2B5EF4-FFF2-40B4-BE49-F238E27FC236}">
                <a16:creationId xmlns:a16="http://schemas.microsoft.com/office/drawing/2014/main" id="{CEE6B663-76A9-99E3-003F-54C0C9C75924}"/>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r="22607" b="41886"/>
          <a:stretch>
            <a:fillRect/>
          </a:stretch>
        </p:blipFill>
        <p:spPr>
          <a:xfrm rot="7076154">
            <a:off x="-2918822" y="602036"/>
            <a:ext cx="7976987" cy="4617239"/>
          </a:xfrm>
          <a:custGeom>
            <a:avLst/>
            <a:gdLst>
              <a:gd name="connsiteX0" fmla="*/ 0 w 7976987"/>
              <a:gd name="connsiteY0" fmla="*/ 999998 h 4617239"/>
              <a:gd name="connsiteX1" fmla="*/ 0 w 7976987"/>
              <a:gd name="connsiteY1" fmla="*/ 0 h 4617239"/>
              <a:gd name="connsiteX2" fmla="*/ 7232280 w 7976987"/>
              <a:gd name="connsiteY2" fmla="*/ 0 h 4617239"/>
              <a:gd name="connsiteX3" fmla="*/ 7976987 w 7976987"/>
              <a:gd name="connsiteY3" fmla="*/ 1404379 h 4617239"/>
              <a:gd name="connsiteX4" fmla="*/ 1918134 w 7976987"/>
              <a:gd name="connsiteY4" fmla="*/ 4617239 h 461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987" h="4617239">
                <a:moveTo>
                  <a:pt x="0" y="999998"/>
                </a:moveTo>
                <a:lnTo>
                  <a:pt x="0" y="0"/>
                </a:lnTo>
                <a:lnTo>
                  <a:pt x="7232280" y="0"/>
                </a:lnTo>
                <a:lnTo>
                  <a:pt x="7976987" y="1404379"/>
                </a:lnTo>
                <a:lnTo>
                  <a:pt x="1918134" y="4617239"/>
                </a:lnTo>
                <a:close/>
              </a:path>
            </a:pathLst>
          </a:custGeom>
        </p:spPr>
      </p:pic>
      <p:sp>
        <p:nvSpPr>
          <p:cNvPr id="10" name="Freeform 8">
            <a:extLst>
              <a:ext uri="{FF2B5EF4-FFF2-40B4-BE49-F238E27FC236}">
                <a16:creationId xmlns:a16="http://schemas.microsoft.com/office/drawing/2014/main" id="{94A85E6B-D9D6-122C-BE65-44FDAEAF051F}"/>
              </a:ext>
              <a:ext uri="{C183D7F6-B498-43B3-948B-1728B52AA6E4}">
                <adec:decorative xmlns:adec="http://schemas.microsoft.com/office/drawing/2017/decorative" val="1"/>
              </a:ext>
            </a:extLst>
          </p:cNvPr>
          <p:cNvSpPr/>
          <p:nvPr userDrawn="1"/>
        </p:nvSpPr>
        <p:spPr>
          <a:xfrm>
            <a:off x="1567895" y="0"/>
            <a:ext cx="2938406" cy="614238"/>
          </a:xfrm>
          <a:custGeom>
            <a:avLst/>
            <a:gdLst>
              <a:gd name="connsiteX0" fmla="*/ 0 w 2938406"/>
              <a:gd name="connsiteY0" fmla="*/ 0 h 614238"/>
              <a:gd name="connsiteX1" fmla="*/ 2938406 w 2938406"/>
              <a:gd name="connsiteY1" fmla="*/ 0 h 614238"/>
              <a:gd name="connsiteX2" fmla="*/ 2930135 w 2938406"/>
              <a:gd name="connsiteY2" fmla="*/ 9100 h 614238"/>
              <a:gd name="connsiteX3" fmla="*/ 1469203 w 2938406"/>
              <a:gd name="connsiteY3" fmla="*/ 614238 h 614238"/>
              <a:gd name="connsiteX4" fmla="*/ 8271 w 2938406"/>
              <a:gd name="connsiteY4" fmla="*/ 9100 h 61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406" h="614238">
                <a:moveTo>
                  <a:pt x="0" y="0"/>
                </a:moveTo>
                <a:lnTo>
                  <a:pt x="2938406" y="0"/>
                </a:lnTo>
                <a:lnTo>
                  <a:pt x="2930135" y="9100"/>
                </a:lnTo>
                <a:cubicBezTo>
                  <a:pt x="2556250" y="382985"/>
                  <a:pt x="2039733" y="614238"/>
                  <a:pt x="1469203" y="614238"/>
                </a:cubicBezTo>
                <a:cubicBezTo>
                  <a:pt x="898674" y="614238"/>
                  <a:pt x="382156" y="382985"/>
                  <a:pt x="8271" y="910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Block Arc 11">
            <a:extLst>
              <a:ext uri="{FF2B5EF4-FFF2-40B4-BE49-F238E27FC236}">
                <a16:creationId xmlns:a16="http://schemas.microsoft.com/office/drawing/2014/main" id="{F0363563-C230-8255-8A77-C6F5DC02E114}"/>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3C76131-1AAA-1028-5EA8-E8A5703C3962}"/>
              </a:ext>
            </a:extLst>
          </p:cNvPr>
          <p:cNvSpPr>
            <a:spLocks noGrp="1"/>
          </p:cNvSpPr>
          <p:nvPr>
            <p:ph type="title" hasCustomPrompt="1"/>
          </p:nvPr>
        </p:nvSpPr>
        <p:spPr>
          <a:xfrm>
            <a:off x="915924" y="1463040"/>
            <a:ext cx="10360152" cy="4471416"/>
          </a:xfrm>
        </p:spPr>
        <p:txBody>
          <a:bodyPr>
            <a:noAutofit/>
          </a:bodyPr>
          <a:lstStyle>
            <a:lvl1pPr algn="ctr">
              <a:lnSpc>
                <a:spcPct val="75000"/>
              </a:lnSpc>
              <a:defRPr sz="5400" cap="all" spc="600" baseline="0">
                <a:solidFill>
                  <a:schemeClr val="tx1"/>
                </a:solidFill>
                <a:latin typeface="+mj-lt"/>
              </a:defRPr>
            </a:lvl1pPr>
          </a:lstStyle>
          <a:p>
            <a:r>
              <a:rPr lang="en-US" dirty="0"/>
              <a:t>Click to add title</a:t>
            </a:r>
          </a:p>
        </p:txBody>
      </p:sp>
    </p:spTree>
    <p:extLst>
      <p:ext uri="{BB962C8B-B14F-4D97-AF65-F5344CB8AC3E}">
        <p14:creationId xmlns:p14="http://schemas.microsoft.com/office/powerpoint/2010/main" val="14237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698376" y="2366300"/>
            <a:ext cx="10791949"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9981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Freeform 20">
            <a:extLst>
              <a:ext uri="{FF2B5EF4-FFF2-40B4-BE49-F238E27FC236}">
                <a16:creationId xmlns:a16="http://schemas.microsoft.com/office/drawing/2014/main" id="{5E0168A1-8EA7-E075-A0E3-CC98D3A7A5F5}"/>
              </a:ext>
              <a:ext uri="{C183D7F6-B498-43B3-948B-1728B52AA6E4}">
                <adec:decorative xmlns:adec="http://schemas.microsoft.com/office/drawing/2017/decorative" val="1"/>
              </a:ext>
            </a:extLst>
          </p:cNvPr>
          <p:cNvSpPr/>
          <p:nvPr userDrawn="1"/>
        </p:nvSpPr>
        <p:spPr>
          <a:xfrm rot="16200000">
            <a:off x="45460" y="5586515"/>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5">
            <a:extLst>
              <a:ext uri="{FF2B5EF4-FFF2-40B4-BE49-F238E27FC236}">
                <a16:creationId xmlns:a16="http://schemas.microsoft.com/office/drawing/2014/main" id="{235F4B08-36B8-4D96-46A3-640589F2B9ED}"/>
              </a:ext>
              <a:ext uri="{C183D7F6-B498-43B3-948B-1728B52AA6E4}">
                <adec:decorative xmlns:adec="http://schemas.microsoft.com/office/drawing/2017/decorative" val="1"/>
              </a:ext>
            </a:extLst>
          </p:cNvPr>
          <p:cNvSpPr/>
          <p:nvPr userDrawn="1"/>
        </p:nvSpPr>
        <p:spPr>
          <a:xfrm rot="5400000" flipH="1">
            <a:off x="442520" y="-450526"/>
            <a:ext cx="1018073" cy="1919124"/>
          </a:xfrm>
          <a:custGeom>
            <a:avLst/>
            <a:gdLst>
              <a:gd name="connsiteX0" fmla="*/ 1018073 w 1018073"/>
              <a:gd name="connsiteY0" fmla="*/ 1919124 h 1919124"/>
              <a:gd name="connsiteX1" fmla="*/ 1018073 w 1018073"/>
              <a:gd name="connsiteY1" fmla="*/ 0 h 1919124"/>
              <a:gd name="connsiteX2" fmla="*/ 860680 w 1018073"/>
              <a:gd name="connsiteY2" fmla="*/ 92033 h 1919124"/>
              <a:gd name="connsiteX3" fmla="*/ 45685 w 1018073"/>
              <a:gd name="connsiteY3" fmla="*/ 1217247 h 1919124"/>
              <a:gd name="connsiteX4" fmla="*/ 29068 w 1018073"/>
              <a:gd name="connsiteY4" fmla="*/ 1808525 h 1919124"/>
              <a:gd name="connsiteX5" fmla="*/ 59967 w 1018073"/>
              <a:gd name="connsiteY5" fmla="*/ 1919124 h 19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073" h="1919124">
                <a:moveTo>
                  <a:pt x="1018073" y="1919124"/>
                </a:moveTo>
                <a:lnTo>
                  <a:pt x="1018073" y="0"/>
                </a:lnTo>
                <a:lnTo>
                  <a:pt x="860680" y="92033"/>
                </a:lnTo>
                <a:cubicBezTo>
                  <a:pt x="468017" y="356206"/>
                  <a:pt x="159674" y="774823"/>
                  <a:pt x="45685" y="1217247"/>
                </a:cubicBezTo>
                <a:cubicBezTo>
                  <a:pt x="-9143" y="1412111"/>
                  <a:pt x="-14542" y="1615180"/>
                  <a:pt x="29068" y="1808525"/>
                </a:cubicBezTo>
                <a:lnTo>
                  <a:pt x="59967" y="1919124"/>
                </a:lnTo>
                <a:close/>
              </a:path>
            </a:pathLst>
          </a:custGeom>
          <a:solidFill>
            <a:schemeClr val="accent5"/>
          </a:solidFill>
          <a:ln w="202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4">
            <a:extLst>
              <a:ext uri="{FF2B5EF4-FFF2-40B4-BE49-F238E27FC236}">
                <a16:creationId xmlns:a16="http://schemas.microsoft.com/office/drawing/2014/main" id="{71E3A63B-01EF-B3B1-F861-1BBC4411F929}"/>
              </a:ext>
              <a:ext uri="{C183D7F6-B498-43B3-948B-1728B52AA6E4}">
                <adec:decorative xmlns:adec="http://schemas.microsoft.com/office/drawing/2017/decorative" val="1"/>
              </a:ext>
            </a:extLst>
          </p:cNvPr>
          <p:cNvSpPr/>
          <p:nvPr userDrawn="1"/>
        </p:nvSpPr>
        <p:spPr>
          <a:xfrm flipH="1" flipV="1">
            <a:off x="10243539" y="-1"/>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1"/>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Freeform: Shape 5">
            <a:extLst>
              <a:ext uri="{FF2B5EF4-FFF2-40B4-BE49-F238E27FC236}">
                <a16:creationId xmlns:a16="http://schemas.microsoft.com/office/drawing/2014/main" id="{D93AB7B1-DA47-81AC-9BD3-0767E499EFFE}"/>
              </a:ext>
              <a:ext uri="{C183D7F6-B498-43B3-948B-1728B52AA6E4}">
                <adec:decorative xmlns:adec="http://schemas.microsoft.com/office/drawing/2017/decorative" val="1"/>
              </a:ext>
            </a:extLst>
          </p:cNvPr>
          <p:cNvSpPr/>
          <p:nvPr userDrawn="1"/>
        </p:nvSpPr>
        <p:spPr>
          <a:xfrm rot="10800000">
            <a:off x="7248231" y="5855618"/>
            <a:ext cx="4943770" cy="1002382"/>
          </a:xfrm>
          <a:custGeom>
            <a:avLst/>
            <a:gdLst>
              <a:gd name="connsiteX0" fmla="*/ 0 w 4943770"/>
              <a:gd name="connsiteY0" fmla="*/ 0 h 1002382"/>
              <a:gd name="connsiteX1" fmla="*/ 4943770 w 4943770"/>
              <a:gd name="connsiteY1" fmla="*/ 0 h 1002382"/>
              <a:gd name="connsiteX2" fmla="*/ 4906928 w 4943770"/>
              <a:gd name="connsiteY2" fmla="*/ 44581 h 1002382"/>
              <a:gd name="connsiteX3" fmla="*/ 2525640 w 4943770"/>
              <a:gd name="connsiteY3" fmla="*/ 241508 h 1002382"/>
              <a:gd name="connsiteX4" fmla="*/ 1667268 w 4943770"/>
              <a:gd name="connsiteY4" fmla="*/ 163732 h 1002382"/>
              <a:gd name="connsiteX5" fmla="*/ 1317749 w 4943770"/>
              <a:gd name="connsiteY5" fmla="*/ 293864 h 1002382"/>
              <a:gd name="connsiteX6" fmla="*/ 75310 w 4943770"/>
              <a:gd name="connsiteY6" fmla="*/ 989292 h 1002382"/>
              <a:gd name="connsiteX7" fmla="*/ 0 w 4943770"/>
              <a:gd name="connsiteY7" fmla="*/ 1002382 h 100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3770" h="1002382">
                <a:moveTo>
                  <a:pt x="0" y="0"/>
                </a:moveTo>
                <a:lnTo>
                  <a:pt x="4943770" y="0"/>
                </a:lnTo>
                <a:lnTo>
                  <a:pt x="4906928" y="44581"/>
                </a:lnTo>
                <a:cubicBezTo>
                  <a:pt x="4311119" y="665259"/>
                  <a:pt x="3275391" y="550750"/>
                  <a:pt x="2525640" y="241508"/>
                </a:cubicBezTo>
                <a:cubicBezTo>
                  <a:pt x="2174456" y="97448"/>
                  <a:pt x="1956229" y="100710"/>
                  <a:pt x="1667268" y="163732"/>
                </a:cubicBezTo>
                <a:cubicBezTo>
                  <a:pt x="1546867" y="189990"/>
                  <a:pt x="1429272" y="233773"/>
                  <a:pt x="1317749" y="293864"/>
                </a:cubicBezTo>
                <a:cubicBezTo>
                  <a:pt x="1050964" y="428937"/>
                  <a:pt x="614633" y="864100"/>
                  <a:pt x="75310" y="989292"/>
                </a:cubicBezTo>
                <a:lnTo>
                  <a:pt x="0" y="1002382"/>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5408762" y="914400"/>
            <a:ext cx="5870448" cy="5029200"/>
          </a:xfrm>
          <a:prstGeom prst="rect">
            <a:avLst/>
          </a:prstGeom>
        </p:spPr>
        <p:txBody>
          <a:bodyPr vert="horz" lIns="0" tIns="45720" rIns="0" bIns="45720" rtlCol="0" anchor="ctr">
            <a:noAutofit/>
          </a:bodyPr>
          <a:lstStyle>
            <a:lvl1pPr>
              <a:lnSpc>
                <a:spcPct val="75000"/>
              </a:lnSpc>
              <a:defRPr sz="5400" cap="all" spc="0" baseline="0"/>
            </a:lvl1pPr>
          </a:lstStyle>
          <a:p>
            <a:r>
              <a:rPr lang="en-US" dirty="0"/>
              <a:t>Click to add title</a:t>
            </a:r>
          </a:p>
        </p:txBody>
      </p:sp>
      <p:sp>
        <p:nvSpPr>
          <p:cNvPr id="5" name="Picture Placeholder 4">
            <a:extLst>
              <a:ext uri="{FF2B5EF4-FFF2-40B4-BE49-F238E27FC236}">
                <a16:creationId xmlns:a16="http://schemas.microsoft.com/office/drawing/2014/main" id="{BDDF44C2-2412-E9A3-C652-50DB0A363319}"/>
              </a:ext>
            </a:extLst>
          </p:cNvPr>
          <p:cNvSpPr>
            <a:spLocks noGrp="1"/>
          </p:cNvSpPr>
          <p:nvPr>
            <p:ph type="pic" sz="quarter" idx="11"/>
          </p:nvPr>
        </p:nvSpPr>
        <p:spPr>
          <a:xfrm>
            <a:off x="0" y="0"/>
            <a:ext cx="4943475" cy="6858000"/>
          </a:xfrm>
          <a:custGeom>
            <a:avLst/>
            <a:gdLst>
              <a:gd name="connsiteX0" fmla="*/ 1911118 w 4943475"/>
              <a:gd name="connsiteY0" fmla="*/ 0 h 6858000"/>
              <a:gd name="connsiteX1" fmla="*/ 4943475 w 4943475"/>
              <a:gd name="connsiteY1" fmla="*/ 0 h 6858000"/>
              <a:gd name="connsiteX2" fmla="*/ 4943475 w 4943475"/>
              <a:gd name="connsiteY2" fmla="*/ 6858000 h 6858000"/>
              <a:gd name="connsiteX3" fmla="*/ 1316945 w 4943475"/>
              <a:gd name="connsiteY3" fmla="*/ 6858000 h 6858000"/>
              <a:gd name="connsiteX4" fmla="*/ 1300831 w 4943475"/>
              <a:gd name="connsiteY4" fmla="*/ 6813975 h 6858000"/>
              <a:gd name="connsiteX5" fmla="*/ 11509 w 4943475"/>
              <a:gd name="connsiteY5" fmla="*/ 5644999 h 6858000"/>
              <a:gd name="connsiteX6" fmla="*/ 0 w 4943475"/>
              <a:gd name="connsiteY6" fmla="*/ 5642040 h 6858000"/>
              <a:gd name="connsiteX7" fmla="*/ 0 w 4943475"/>
              <a:gd name="connsiteY7" fmla="*/ 960342 h 6858000"/>
              <a:gd name="connsiteX8" fmla="*/ 102594 w 4943475"/>
              <a:gd name="connsiteY8" fmla="*/ 989005 h 6858000"/>
              <a:gd name="connsiteX9" fmla="*/ 693872 w 4943475"/>
              <a:gd name="connsiteY9" fmla="*/ 972388 h 6858000"/>
              <a:gd name="connsiteX10" fmla="*/ 1819086 w 4943475"/>
              <a:gd name="connsiteY10" fmla="*/ 157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3475" h="6858000">
                <a:moveTo>
                  <a:pt x="1911118" y="0"/>
                </a:moveTo>
                <a:lnTo>
                  <a:pt x="4943475" y="0"/>
                </a:lnTo>
                <a:lnTo>
                  <a:pt x="4943475" y="6858000"/>
                </a:lnTo>
                <a:lnTo>
                  <a:pt x="1316945" y="6858000"/>
                </a:lnTo>
                <a:lnTo>
                  <a:pt x="1300831" y="6813975"/>
                </a:lnTo>
                <a:cubicBezTo>
                  <a:pt x="1065596" y="6257818"/>
                  <a:pt x="593762" y="5826099"/>
                  <a:pt x="11509" y="5644999"/>
                </a:cubicBezTo>
                <a:lnTo>
                  <a:pt x="0" y="5642040"/>
                </a:lnTo>
                <a:lnTo>
                  <a:pt x="0" y="960342"/>
                </a:lnTo>
                <a:lnTo>
                  <a:pt x="102594" y="989005"/>
                </a:lnTo>
                <a:cubicBezTo>
                  <a:pt x="295939" y="1032615"/>
                  <a:pt x="499008" y="1027216"/>
                  <a:pt x="693872" y="972388"/>
                </a:cubicBezTo>
                <a:cubicBezTo>
                  <a:pt x="1136296" y="858399"/>
                  <a:pt x="1554913" y="550056"/>
                  <a:pt x="1819086" y="157393"/>
                </a:cubicBezTo>
                <a:close/>
              </a:path>
            </a:pathLst>
          </a:custGeom>
        </p:spPr>
        <p:txBody>
          <a:bodyPr wrap="square" tIns="1005840">
            <a:noAutofit/>
          </a:bodyPr>
          <a:lstStyle>
            <a:lvl1pPr marL="0" indent="0" algn="ctr">
              <a:buNone/>
              <a:defRPr/>
            </a:lvl1pPr>
          </a:lstStyle>
          <a:p>
            <a:r>
              <a:rPr lang="en-US" dirty="0"/>
              <a:t>Click icon to add picture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114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3">
    <p:bg>
      <p:bgPr>
        <a:solidFill>
          <a:schemeClr val="tx1"/>
        </a:solidFill>
        <a:effectLst/>
      </p:bgPr>
    </p:bg>
    <p:spTree>
      <p:nvGrpSpPr>
        <p:cNvPr id="1" name=""/>
        <p:cNvGrpSpPr/>
        <p:nvPr/>
      </p:nvGrpSpPr>
      <p:grpSpPr>
        <a:xfrm>
          <a:off x="0" y="0"/>
          <a:ext cx="0" cy="0"/>
          <a:chOff x="0" y="0"/>
          <a:chExt cx="0" cy="0"/>
        </a:xfrm>
      </p:grpSpPr>
      <p:sp>
        <p:nvSpPr>
          <p:cNvPr id="5" name="Freeform: Shape 22">
            <a:extLst>
              <a:ext uri="{FF2B5EF4-FFF2-40B4-BE49-F238E27FC236}">
                <a16:creationId xmlns:a16="http://schemas.microsoft.com/office/drawing/2014/main" id="{0FA877A3-B2AE-5C65-DE20-D16387871BE5}"/>
              </a:ext>
              <a:ext uri="{C183D7F6-B498-43B3-948B-1728B52AA6E4}">
                <adec:decorative xmlns:adec="http://schemas.microsoft.com/office/drawing/2017/decorative" val="1"/>
              </a:ext>
            </a:extLst>
          </p:cNvPr>
          <p:cNvSpPr/>
          <p:nvPr userDrawn="1"/>
        </p:nvSpPr>
        <p:spPr>
          <a:xfrm>
            <a:off x="8906392" y="4720062"/>
            <a:ext cx="3285608" cy="2137938"/>
          </a:xfrm>
          <a:custGeom>
            <a:avLst/>
            <a:gdLst>
              <a:gd name="connsiteX0" fmla="*/ 3285608 w 3285608"/>
              <a:gd name="connsiteY0" fmla="*/ 0 h 2137938"/>
              <a:gd name="connsiteX1" fmla="*/ 3285608 w 3285608"/>
              <a:gd name="connsiteY1" fmla="*/ 2137938 h 2137938"/>
              <a:gd name="connsiteX2" fmla="*/ 0 w 3285608"/>
              <a:gd name="connsiteY2" fmla="*/ 2137938 h 2137938"/>
              <a:gd name="connsiteX3" fmla="*/ 53213 w 3285608"/>
              <a:gd name="connsiteY3" fmla="*/ 2070398 h 2137938"/>
              <a:gd name="connsiteX4" fmla="*/ 1464698 w 3285608"/>
              <a:gd name="connsiteY4" fmla="*/ 1425184 h 2137938"/>
              <a:gd name="connsiteX5" fmla="*/ 3278751 w 3285608"/>
              <a:gd name="connsiteY5" fmla="*/ 2109 h 213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08" h="2137938">
                <a:moveTo>
                  <a:pt x="3285608" y="0"/>
                </a:moveTo>
                <a:lnTo>
                  <a:pt x="3285608" y="2137938"/>
                </a:lnTo>
                <a:lnTo>
                  <a:pt x="0" y="2137938"/>
                </a:lnTo>
                <a:lnTo>
                  <a:pt x="53213" y="2070398"/>
                </a:lnTo>
                <a:cubicBezTo>
                  <a:pt x="428518" y="1649846"/>
                  <a:pt x="1048414" y="1562150"/>
                  <a:pt x="1464698" y="1425184"/>
                </a:cubicBezTo>
                <a:cubicBezTo>
                  <a:pt x="2343037" y="1136242"/>
                  <a:pt x="2721555" y="228637"/>
                  <a:pt x="3278751" y="2109"/>
                </a:cubicBezTo>
                <a:close/>
              </a:path>
            </a:pathLst>
          </a:custGeom>
          <a:solidFill>
            <a:schemeClr val="accent6"/>
          </a:solidFill>
          <a:ln w="21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703472" y="2377871"/>
            <a:ext cx="6814371" cy="4359402"/>
          </a:xfrm>
        </p:spPr>
        <p:txBody>
          <a:bodyPr>
            <a:normAutofit/>
          </a:bodyPr>
          <a:lstStyle>
            <a:lvl1pPr marL="512064" indent="-512064">
              <a:lnSpc>
                <a:spcPct val="100000"/>
              </a:lnSpc>
              <a:spcBef>
                <a:spcPts val="600"/>
              </a:spcBef>
              <a:spcAft>
                <a:spcPts val="1200"/>
              </a:spcAft>
              <a:buFont typeface="+mj-lt"/>
              <a:buAutoNum type="arabicPeriod"/>
              <a:defRPr sz="2000"/>
            </a:lvl1pPr>
            <a:lvl2pPr marL="800100" indent="-512064">
              <a:lnSpc>
                <a:spcPct val="100000"/>
              </a:lnSpc>
              <a:spcBef>
                <a:spcPts val="600"/>
              </a:spcBef>
              <a:spcAft>
                <a:spcPts val="1200"/>
              </a:spcAft>
              <a:buFont typeface="+mj-lt"/>
              <a:buAutoNum type="arabicPeriod"/>
              <a:defRPr sz="1800"/>
            </a:lvl2pPr>
            <a:lvl3pPr marL="1257300" indent="-512064">
              <a:lnSpc>
                <a:spcPct val="100000"/>
              </a:lnSpc>
              <a:spcBef>
                <a:spcPts val="600"/>
              </a:spcBef>
              <a:spcAft>
                <a:spcPts val="1200"/>
              </a:spcAft>
              <a:buFont typeface="+mj-lt"/>
              <a:buAutoNum type="arabicPeriod"/>
              <a:defRPr sz="1600"/>
            </a:lvl3pPr>
            <a:lvl4pPr marL="1714500" indent="-512064">
              <a:lnSpc>
                <a:spcPct val="100000"/>
              </a:lnSpc>
              <a:spcBef>
                <a:spcPts val="600"/>
              </a:spcBef>
              <a:spcAft>
                <a:spcPts val="1200"/>
              </a:spcAft>
              <a:buFont typeface="+mj-lt"/>
              <a:buAutoNum type="arabicPeriod"/>
              <a:defRPr sz="1400"/>
            </a:lvl4pPr>
            <a:lvl5pPr marL="2171700" indent="-512064">
              <a:lnSpc>
                <a:spcPct val="100000"/>
              </a:lnSpc>
              <a:spcBef>
                <a:spcPts val="600"/>
              </a:spcBef>
              <a:spcAft>
                <a:spcPts val="1200"/>
              </a:spcAft>
              <a:buFont typeface="+mj-lt"/>
              <a:buAutoNum type="arabicPeriod"/>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954195" y="2377871"/>
            <a:ext cx="3840407"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061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90D34EE-F9DA-E443-4A73-7A028CD1DC77}"/>
              </a:ext>
            </a:extLst>
          </p:cNvPr>
          <p:cNvSpPr/>
          <p:nvPr userDrawn="1"/>
        </p:nvSpPr>
        <p:spPr>
          <a:xfrm>
            <a:off x="6576005" y="6244034"/>
            <a:ext cx="5128931" cy="613967"/>
          </a:xfrm>
          <a:custGeom>
            <a:avLst/>
            <a:gdLst>
              <a:gd name="connsiteX0" fmla="*/ 4291965 w 5128931"/>
              <a:gd name="connsiteY0" fmla="*/ 60 h 613967"/>
              <a:gd name="connsiteX1" fmla="*/ 4666198 w 5128931"/>
              <a:gd name="connsiteY1" fmla="*/ 89254 h 613967"/>
              <a:gd name="connsiteX2" fmla="*/ 5101197 w 5128931"/>
              <a:gd name="connsiteY2" fmla="*/ 537690 h 613967"/>
              <a:gd name="connsiteX3" fmla="*/ 5128931 w 5128931"/>
              <a:gd name="connsiteY3" fmla="*/ 613967 h 613967"/>
              <a:gd name="connsiteX4" fmla="*/ 0 w 5128931"/>
              <a:gd name="connsiteY4" fmla="*/ 613967 h 613967"/>
              <a:gd name="connsiteX5" fmla="*/ 15614 w 5128931"/>
              <a:gd name="connsiteY5" fmla="*/ 593375 h 613967"/>
              <a:gd name="connsiteX6" fmla="*/ 81739 w 5128931"/>
              <a:gd name="connsiteY6" fmla="*/ 517786 h 613967"/>
              <a:gd name="connsiteX7" fmla="*/ 2139708 w 5128931"/>
              <a:gd name="connsiteY7" fmla="*/ 331996 h 613967"/>
              <a:gd name="connsiteX8" fmla="*/ 4291965 w 5128931"/>
              <a:gd name="connsiteY8" fmla="*/ 60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931" h="613967">
                <a:moveTo>
                  <a:pt x="4291965" y="60"/>
                </a:moveTo>
                <a:cubicBezTo>
                  <a:pt x="4425259" y="-1390"/>
                  <a:pt x="4550210" y="23536"/>
                  <a:pt x="4666198" y="89254"/>
                </a:cubicBezTo>
                <a:cubicBezTo>
                  <a:pt x="4891999" y="217207"/>
                  <a:pt x="5029133" y="370815"/>
                  <a:pt x="5101197" y="537690"/>
                </a:cubicBezTo>
                <a:lnTo>
                  <a:pt x="5128931" y="613967"/>
                </a:lnTo>
                <a:lnTo>
                  <a:pt x="0" y="613967"/>
                </a:lnTo>
                <a:lnTo>
                  <a:pt x="15614" y="593375"/>
                </a:lnTo>
                <a:cubicBezTo>
                  <a:pt x="37505" y="566465"/>
                  <a:pt x="59606" y="541212"/>
                  <a:pt x="81739" y="517786"/>
                </a:cubicBezTo>
                <a:cubicBezTo>
                  <a:pt x="726324" y="-164414"/>
                  <a:pt x="1567784" y="212292"/>
                  <a:pt x="2139708" y="331996"/>
                </a:cubicBezTo>
                <a:cubicBezTo>
                  <a:pt x="2980088" y="507931"/>
                  <a:pt x="3714356" y="6344"/>
                  <a:pt x="4291965" y="60"/>
                </a:cubicBezTo>
                <a:close/>
              </a:path>
            </a:pathLst>
          </a:custGeom>
          <a:solidFill>
            <a:schemeClr val="accent1"/>
          </a:solidFill>
          <a:ln w="237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Freeform: Shape 20">
            <a:extLst>
              <a:ext uri="{FF2B5EF4-FFF2-40B4-BE49-F238E27FC236}">
                <a16:creationId xmlns:a16="http://schemas.microsoft.com/office/drawing/2014/main" id="{DBA1AC28-AEBA-F273-D81B-DCB3F7595C06}"/>
              </a:ext>
            </a:extLst>
          </p:cNvPr>
          <p:cNvSpPr/>
          <p:nvPr userDrawn="1"/>
        </p:nvSpPr>
        <p:spPr>
          <a:xfrm>
            <a:off x="11450906" y="3547173"/>
            <a:ext cx="741094" cy="3164819"/>
          </a:xfrm>
          <a:custGeom>
            <a:avLst/>
            <a:gdLst>
              <a:gd name="connsiteX0" fmla="*/ 741094 w 741094"/>
              <a:gd name="connsiteY0" fmla="*/ 0 h 3164819"/>
              <a:gd name="connsiteX1" fmla="*/ 741094 w 741094"/>
              <a:gd name="connsiteY1" fmla="*/ 3164819 h 3164819"/>
              <a:gd name="connsiteX2" fmla="*/ 696311 w 741094"/>
              <a:gd name="connsiteY2" fmla="*/ 3128887 h 3164819"/>
              <a:gd name="connsiteX3" fmla="*/ 66029 w 741094"/>
              <a:gd name="connsiteY3" fmla="*/ 2098526 h 3164819"/>
              <a:gd name="connsiteX4" fmla="*/ 659081 w 741094"/>
              <a:gd name="connsiteY4" fmla="*/ 69283 h 316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4" h="3164819">
                <a:moveTo>
                  <a:pt x="741094" y="0"/>
                </a:moveTo>
                <a:lnTo>
                  <a:pt x="741094" y="3164819"/>
                </a:lnTo>
                <a:lnTo>
                  <a:pt x="696311" y="3128887"/>
                </a:lnTo>
                <a:cubicBezTo>
                  <a:pt x="398216" y="2865259"/>
                  <a:pt x="172941" y="2512853"/>
                  <a:pt x="66029" y="2098526"/>
                </a:cubicBezTo>
                <a:cubicBezTo>
                  <a:pt x="-129976" y="1338929"/>
                  <a:pt x="122879" y="568970"/>
                  <a:pt x="659081" y="69283"/>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4400"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spcBef>
                <a:spcPts val="0"/>
              </a:spcBef>
              <a:buNone/>
              <a:defRPr/>
            </a:lvl1pPr>
            <a:lvl2pPr marL="457200" indent="0" algn="ctr">
              <a:spcBef>
                <a:spcPts val="0"/>
              </a:spcBef>
              <a:buNone/>
              <a:defRPr/>
            </a:lvl2pPr>
            <a:lvl3pPr marL="914400" indent="0" algn="ctr">
              <a:spcBef>
                <a:spcPts val="0"/>
              </a:spcBef>
              <a:buNone/>
              <a:defRPr/>
            </a:lvl3pPr>
            <a:lvl4pPr marL="1371600" indent="0" algn="ctr">
              <a:spcBef>
                <a:spcPts val="0"/>
              </a:spcBef>
              <a:buNone/>
              <a:defRPr/>
            </a:lvl4pPr>
            <a:lvl5pPr marL="1828800" indent="0" algn="ctr">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74DA6858-F008-49D8-3E6E-18FE128912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61920" b="49138"/>
          <a:stretch>
            <a:fillRect/>
          </a:stretch>
        </p:blipFill>
        <p:spPr>
          <a:xfrm rot="10800000" flipH="1" flipV="1">
            <a:off x="-9638" y="3945640"/>
            <a:ext cx="2853725" cy="2938093"/>
          </a:xfrm>
          <a:custGeom>
            <a:avLst/>
            <a:gdLst>
              <a:gd name="connsiteX0" fmla="*/ 0 w 2853725"/>
              <a:gd name="connsiteY0" fmla="*/ 0 h 2938093"/>
              <a:gd name="connsiteX1" fmla="*/ 2853725 w 2853725"/>
              <a:gd name="connsiteY1" fmla="*/ 0 h 2938093"/>
              <a:gd name="connsiteX2" fmla="*/ 2853725 w 2853725"/>
              <a:gd name="connsiteY2" fmla="*/ 2938093 h 2938093"/>
              <a:gd name="connsiteX3" fmla="*/ 0 w 2853725"/>
              <a:gd name="connsiteY3" fmla="*/ 2938093 h 2938093"/>
            </a:gdLst>
            <a:ahLst/>
            <a:cxnLst>
              <a:cxn ang="0">
                <a:pos x="connsiteX0" y="connsiteY0"/>
              </a:cxn>
              <a:cxn ang="0">
                <a:pos x="connsiteX1" y="connsiteY1"/>
              </a:cxn>
              <a:cxn ang="0">
                <a:pos x="connsiteX2" y="connsiteY2"/>
              </a:cxn>
              <a:cxn ang="0">
                <a:pos x="connsiteX3" y="connsiteY3"/>
              </a:cxn>
            </a:cxnLst>
            <a:rect l="l" t="t" r="r" b="b"/>
            <a:pathLst>
              <a:path w="2853725" h="2938093">
                <a:moveTo>
                  <a:pt x="0" y="0"/>
                </a:moveTo>
                <a:lnTo>
                  <a:pt x="2853725" y="0"/>
                </a:lnTo>
                <a:lnTo>
                  <a:pt x="2853725" y="2938093"/>
                </a:lnTo>
                <a:lnTo>
                  <a:pt x="0" y="2938093"/>
                </a:lnTo>
                <a:close/>
              </a:path>
            </a:pathLst>
          </a:custGeom>
        </p:spPr>
      </p:pic>
      <p:sp>
        <p:nvSpPr>
          <p:cNvPr id="19" name="Freeform: Shape 18">
            <a:extLst>
              <a:ext uri="{FF2B5EF4-FFF2-40B4-BE49-F238E27FC236}">
                <a16:creationId xmlns:a16="http://schemas.microsoft.com/office/drawing/2014/main" id="{AD697063-5A37-7E43-799C-8864FD42BAAC}"/>
              </a:ext>
            </a:extLst>
          </p:cNvPr>
          <p:cNvSpPr/>
          <p:nvPr userDrawn="1"/>
        </p:nvSpPr>
        <p:spPr>
          <a:xfrm>
            <a:off x="9063204" y="0"/>
            <a:ext cx="3128797" cy="2679752"/>
          </a:xfrm>
          <a:custGeom>
            <a:avLst/>
            <a:gdLst>
              <a:gd name="connsiteX0" fmla="*/ 3128797 w 3128797"/>
              <a:gd name="connsiteY0" fmla="*/ 879358 h 2679752"/>
              <a:gd name="connsiteX1" fmla="*/ 3128797 w 3128797"/>
              <a:gd name="connsiteY1" fmla="*/ 2679752 h 2679752"/>
              <a:gd name="connsiteX2" fmla="*/ 3059267 w 3128797"/>
              <a:gd name="connsiteY2" fmla="*/ 2608151 h 2679752"/>
              <a:gd name="connsiteX3" fmla="*/ 2764395 w 3128797"/>
              <a:gd name="connsiteY3" fmla="*/ 1724021 h 2679752"/>
              <a:gd name="connsiteX4" fmla="*/ 3093998 w 3128797"/>
              <a:gd name="connsiteY4" fmla="*/ 985035 h 2679752"/>
              <a:gd name="connsiteX5" fmla="*/ 0 w 3128797"/>
              <a:gd name="connsiteY5" fmla="*/ 0 h 2679752"/>
              <a:gd name="connsiteX6" fmla="*/ 3128797 w 3128797"/>
              <a:gd name="connsiteY6" fmla="*/ 0 h 2679752"/>
              <a:gd name="connsiteX7" fmla="*/ 3128797 w 3128797"/>
              <a:gd name="connsiteY7" fmla="*/ 550788 h 2679752"/>
              <a:gd name="connsiteX8" fmla="*/ 3123603 w 3128797"/>
              <a:gd name="connsiteY8" fmla="*/ 534564 h 2679752"/>
              <a:gd name="connsiteX9" fmla="*/ 1737201 w 3128797"/>
              <a:gd name="connsiteY9" fmla="*/ 374784 h 2679752"/>
              <a:gd name="connsiteX10" fmla="*/ 534991 w 3128797"/>
              <a:gd name="connsiteY10" fmla="*/ 378865 h 2679752"/>
              <a:gd name="connsiteX11" fmla="*/ 147047 w 3128797"/>
              <a:gd name="connsiteY11" fmla="*/ 143968 h 267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8797" h="2679752">
                <a:moveTo>
                  <a:pt x="3128797" y="879358"/>
                </a:moveTo>
                <a:lnTo>
                  <a:pt x="3128797" y="2679752"/>
                </a:lnTo>
                <a:lnTo>
                  <a:pt x="3059267" y="2608151"/>
                </a:lnTo>
                <a:cubicBezTo>
                  <a:pt x="2845801" y="2364562"/>
                  <a:pt x="2737482" y="2047511"/>
                  <a:pt x="2764395" y="1724021"/>
                </a:cubicBezTo>
                <a:cubicBezTo>
                  <a:pt x="2789869" y="1485736"/>
                  <a:pt x="2988975" y="1235917"/>
                  <a:pt x="3093998" y="985035"/>
                </a:cubicBezTo>
                <a:close/>
                <a:moveTo>
                  <a:pt x="0" y="0"/>
                </a:moveTo>
                <a:lnTo>
                  <a:pt x="3128797" y="0"/>
                </a:lnTo>
                <a:lnTo>
                  <a:pt x="3128797" y="550788"/>
                </a:lnTo>
                <a:lnTo>
                  <a:pt x="3123603" y="534564"/>
                </a:lnTo>
                <a:cubicBezTo>
                  <a:pt x="2933666" y="80785"/>
                  <a:pt x="2078477" y="268334"/>
                  <a:pt x="1737201" y="374784"/>
                </a:cubicBezTo>
                <a:cubicBezTo>
                  <a:pt x="1414305" y="472235"/>
                  <a:pt x="872573" y="510694"/>
                  <a:pt x="534991" y="378865"/>
                </a:cubicBezTo>
                <a:cubicBezTo>
                  <a:pt x="393838" y="323373"/>
                  <a:pt x="264165" y="243263"/>
                  <a:pt x="147047" y="143968"/>
                </a:cubicBezTo>
                <a:close/>
              </a:path>
            </a:pathLst>
          </a:custGeom>
          <a:solidFill>
            <a:schemeClr val="accent3"/>
          </a:solidFill>
          <a:ln w="4025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A8CB1A0F-CA1C-711E-F4D9-F402746EC55D}"/>
              </a:ext>
            </a:extLst>
          </p:cNvPr>
          <p:cNvSpPr/>
          <p:nvPr userDrawn="1"/>
        </p:nvSpPr>
        <p:spPr>
          <a:xfrm>
            <a:off x="-9637" y="1"/>
            <a:ext cx="2617625" cy="3478627"/>
          </a:xfrm>
          <a:custGeom>
            <a:avLst/>
            <a:gdLst>
              <a:gd name="connsiteX0" fmla="*/ 0 w 2617625"/>
              <a:gd name="connsiteY0" fmla="*/ 0 h 3478627"/>
              <a:gd name="connsiteX1" fmla="*/ 2617625 w 2617625"/>
              <a:gd name="connsiteY1" fmla="*/ 0 h 3478627"/>
              <a:gd name="connsiteX2" fmla="*/ 2553291 w 2617625"/>
              <a:gd name="connsiteY2" fmla="*/ 101454 h 3478627"/>
              <a:gd name="connsiteX3" fmla="*/ 1240549 w 2617625"/>
              <a:gd name="connsiteY3" fmla="*/ 958722 h 3478627"/>
              <a:gd name="connsiteX4" fmla="*/ 955351 w 2617625"/>
              <a:gd name="connsiteY4" fmla="*/ 1199055 h 3478627"/>
              <a:gd name="connsiteX5" fmla="*/ 600934 w 2617625"/>
              <a:gd name="connsiteY5" fmla="*/ 1984701 h 3478627"/>
              <a:gd name="connsiteX6" fmla="*/ 38433 w 2617625"/>
              <a:gd name="connsiteY6" fmla="*/ 3435524 h 3478627"/>
              <a:gd name="connsiteX7" fmla="*/ 0 w 2617625"/>
              <a:gd name="connsiteY7" fmla="*/ 3478627 h 347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625" h="3478627">
                <a:moveTo>
                  <a:pt x="0" y="0"/>
                </a:moveTo>
                <a:lnTo>
                  <a:pt x="2617625" y="0"/>
                </a:lnTo>
                <a:lnTo>
                  <a:pt x="2553291" y="101454"/>
                </a:lnTo>
                <a:cubicBezTo>
                  <a:pt x="2193600" y="596780"/>
                  <a:pt x="1511980" y="777778"/>
                  <a:pt x="1240549" y="958722"/>
                </a:cubicBezTo>
                <a:cubicBezTo>
                  <a:pt x="1133381" y="1026274"/>
                  <a:pt x="1037426" y="1107134"/>
                  <a:pt x="955351" y="1199055"/>
                </a:cubicBezTo>
                <a:cubicBezTo>
                  <a:pt x="758369" y="1419663"/>
                  <a:pt x="648207" y="1608072"/>
                  <a:pt x="600934" y="1984701"/>
                </a:cubicBezTo>
                <a:cubicBezTo>
                  <a:pt x="539729" y="2480023"/>
                  <a:pt x="361052" y="3033377"/>
                  <a:pt x="38433" y="3435524"/>
                </a:cubicBezTo>
                <a:lnTo>
                  <a:pt x="0" y="3478627"/>
                </a:lnTo>
                <a:close/>
              </a:path>
            </a:pathLst>
          </a:custGeom>
          <a:solidFill>
            <a:schemeClr val="accent5"/>
          </a:solidFill>
          <a:ln w="251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9271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80322" y="536376"/>
            <a:ext cx="4987598" cy="2133085"/>
          </a:xfrm>
          <a:prstGeom prst="rect">
            <a:avLst/>
          </a:prstGeom>
        </p:spPr>
        <p:txBody>
          <a:bodyPr vert="horz" lIns="0" tIns="45720" rIns="91440" bIns="45720" rtlCol="0" anchor="t">
            <a:noAutofit/>
          </a:bodyPr>
          <a:lstStyle>
            <a:lvl1pPr>
              <a:defRPr sz="3200" spc="30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55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8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eeform: Shape 11">
            <a:extLst>
              <a:ext uri="{FF2B5EF4-FFF2-40B4-BE49-F238E27FC236}">
                <a16:creationId xmlns:a16="http://schemas.microsoft.com/office/drawing/2014/main" id="{5E99B326-A023-FA69-54A8-41EDB12763C4}"/>
              </a:ext>
              <a:ext uri="{C183D7F6-B498-43B3-948B-1728B52AA6E4}">
                <adec:decorative xmlns:adec="http://schemas.microsoft.com/office/drawing/2017/decorative" val="1"/>
              </a:ext>
            </a:extLst>
          </p:cNvPr>
          <p:cNvSpPr/>
          <p:nvPr userDrawn="1"/>
        </p:nvSpPr>
        <p:spPr>
          <a:xfrm>
            <a:off x="1" y="2304754"/>
            <a:ext cx="2954761" cy="4553246"/>
          </a:xfrm>
          <a:custGeom>
            <a:avLst/>
            <a:gdLst>
              <a:gd name="connsiteX0" fmla="*/ 0 w 2954761"/>
              <a:gd name="connsiteY0" fmla="*/ 0 h 4553246"/>
              <a:gd name="connsiteX1" fmla="*/ 117233 w 2954761"/>
              <a:gd name="connsiteY1" fmla="*/ 82668 h 4553246"/>
              <a:gd name="connsiteX2" fmla="*/ 730843 w 2954761"/>
              <a:gd name="connsiteY2" fmla="*/ 1827598 h 4553246"/>
              <a:gd name="connsiteX3" fmla="*/ 868972 w 2954761"/>
              <a:gd name="connsiteY3" fmla="*/ 2174038 h 4553246"/>
              <a:gd name="connsiteX4" fmla="*/ 1502761 w 2954761"/>
              <a:gd name="connsiteY4" fmla="*/ 2758135 h 4553246"/>
              <a:gd name="connsiteX5" fmla="*/ 2954466 w 2954761"/>
              <a:gd name="connsiteY5" fmla="*/ 4460522 h 4553246"/>
              <a:gd name="connsiteX6" fmla="*/ 2954761 w 2954761"/>
              <a:gd name="connsiteY6" fmla="*/ 4553246 h 4553246"/>
              <a:gd name="connsiteX7" fmla="*/ 0 w 2954761"/>
              <a:gd name="connsiteY7" fmla="*/ 4553246 h 455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761" h="4553246">
                <a:moveTo>
                  <a:pt x="0" y="0"/>
                </a:moveTo>
                <a:lnTo>
                  <a:pt x="117233" y="82668"/>
                </a:lnTo>
                <a:cubicBezTo>
                  <a:pt x="705921" y="563578"/>
                  <a:pt x="630379" y="1460513"/>
                  <a:pt x="730843" y="1827598"/>
                </a:cubicBezTo>
                <a:cubicBezTo>
                  <a:pt x="761151" y="1950602"/>
                  <a:pt x="807625" y="2067161"/>
                  <a:pt x="868972" y="2174038"/>
                </a:cubicBezTo>
                <a:cubicBezTo>
                  <a:pt x="1016204" y="2430540"/>
                  <a:pt x="1160257" y="2594499"/>
                  <a:pt x="1502761" y="2758135"/>
                </a:cubicBezTo>
                <a:cubicBezTo>
                  <a:pt x="2178883" y="3079569"/>
                  <a:pt x="2895559" y="3693004"/>
                  <a:pt x="2954466" y="4460522"/>
                </a:cubicBezTo>
                <a:lnTo>
                  <a:pt x="2954761" y="4553246"/>
                </a:lnTo>
                <a:lnTo>
                  <a:pt x="0" y="4553246"/>
                </a:lnTo>
                <a:close/>
              </a:path>
            </a:pathLst>
          </a:custGeom>
          <a:solidFill>
            <a:schemeClr val="accent1">
              <a:lumMod val="75000"/>
            </a:schemeClr>
          </a:solidFill>
          <a:ln w="2723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5044668"/>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911850" y="2343150"/>
            <a:ext cx="5568950" cy="4364038"/>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10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sp>
        <p:nvSpPr>
          <p:cNvPr id="6" name="Freeform: Shape 7">
            <a:extLst>
              <a:ext uri="{FF2B5EF4-FFF2-40B4-BE49-F238E27FC236}">
                <a16:creationId xmlns:a16="http://schemas.microsoft.com/office/drawing/2014/main" id="{0AE23B93-BC49-29E1-B798-915A07D7A9CA}"/>
              </a:ext>
              <a:ext uri="{C183D7F6-B498-43B3-948B-1728B52AA6E4}">
                <adec:decorative xmlns:adec="http://schemas.microsoft.com/office/drawing/2017/decorative" val="1"/>
              </a:ext>
            </a:extLst>
          </p:cNvPr>
          <p:cNvSpPr/>
          <p:nvPr userDrawn="1"/>
        </p:nvSpPr>
        <p:spPr>
          <a:xfrm>
            <a:off x="10451328" y="0"/>
            <a:ext cx="1740673" cy="2452455"/>
          </a:xfrm>
          <a:custGeom>
            <a:avLst/>
            <a:gdLst>
              <a:gd name="connsiteX0" fmla="*/ 9752 w 1740673"/>
              <a:gd name="connsiteY0" fmla="*/ 0 h 2452455"/>
              <a:gd name="connsiteX1" fmla="*/ 1740673 w 1740673"/>
              <a:gd name="connsiteY1" fmla="*/ 0 h 2452455"/>
              <a:gd name="connsiteX2" fmla="*/ 1740673 w 1740673"/>
              <a:gd name="connsiteY2" fmla="*/ 2452455 h 2452455"/>
              <a:gd name="connsiteX3" fmla="*/ 1641792 w 1740673"/>
              <a:gd name="connsiteY3" fmla="*/ 2253927 h 2452455"/>
              <a:gd name="connsiteX4" fmla="*/ 1168412 w 1740673"/>
              <a:gd name="connsiteY4" fmla="*/ 1679772 h 2452455"/>
              <a:gd name="connsiteX5" fmla="*/ 63 w 1740673"/>
              <a:gd name="connsiteY5" fmla="*/ 135821 h 245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73" h="2452455">
                <a:moveTo>
                  <a:pt x="9752" y="0"/>
                </a:moveTo>
                <a:lnTo>
                  <a:pt x="1740673" y="0"/>
                </a:lnTo>
                <a:lnTo>
                  <a:pt x="1740673" y="2452455"/>
                </a:lnTo>
                <a:lnTo>
                  <a:pt x="1641792" y="2253927"/>
                </a:lnTo>
                <a:cubicBezTo>
                  <a:pt x="1523030" y="2044952"/>
                  <a:pt x="1373754" y="1845991"/>
                  <a:pt x="1168412" y="1679772"/>
                </a:cubicBezTo>
                <a:cubicBezTo>
                  <a:pt x="742644" y="1335088"/>
                  <a:pt x="-7886" y="949509"/>
                  <a:pt x="63" y="135821"/>
                </a:cubicBezTo>
                <a:close/>
              </a:path>
            </a:pathLst>
          </a:custGeom>
          <a:solidFill>
            <a:schemeClr val="accent1"/>
          </a:solidFill>
          <a:ln w="1678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7" name="Graphic 6">
            <a:extLst>
              <a:ext uri="{FF2B5EF4-FFF2-40B4-BE49-F238E27FC236}">
                <a16:creationId xmlns:a16="http://schemas.microsoft.com/office/drawing/2014/main" id="{E48F560B-EB0A-0B8F-398E-F722EDBBBD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68715"/>
          <a:stretch>
            <a:fillRect/>
          </a:stretch>
        </p:blipFill>
        <p:spPr>
          <a:xfrm rot="10800000" flipV="1">
            <a:off x="4605276" y="0"/>
            <a:ext cx="7493958" cy="1807198"/>
          </a:xfrm>
          <a:custGeom>
            <a:avLst/>
            <a:gdLst>
              <a:gd name="connsiteX0" fmla="*/ 7493958 w 7493958"/>
              <a:gd name="connsiteY0" fmla="*/ 0 h 1807198"/>
              <a:gd name="connsiteX1" fmla="*/ 0 w 7493958"/>
              <a:gd name="connsiteY1" fmla="*/ 0 h 1807198"/>
              <a:gd name="connsiteX2" fmla="*/ 0 w 7493958"/>
              <a:gd name="connsiteY2" fmla="*/ 1807198 h 1807198"/>
              <a:gd name="connsiteX3" fmla="*/ 7493958 w 7493958"/>
              <a:gd name="connsiteY3" fmla="*/ 1807198 h 1807198"/>
            </a:gdLst>
            <a:ahLst/>
            <a:cxnLst>
              <a:cxn ang="0">
                <a:pos x="connsiteX0" y="connsiteY0"/>
              </a:cxn>
              <a:cxn ang="0">
                <a:pos x="connsiteX1" y="connsiteY1"/>
              </a:cxn>
              <a:cxn ang="0">
                <a:pos x="connsiteX2" y="connsiteY2"/>
              </a:cxn>
              <a:cxn ang="0">
                <a:pos x="connsiteX3" y="connsiteY3"/>
              </a:cxn>
            </a:cxnLst>
            <a:rect l="l" t="t" r="r" b="b"/>
            <a:pathLst>
              <a:path w="7493958" h="1807198">
                <a:moveTo>
                  <a:pt x="7493958" y="0"/>
                </a:moveTo>
                <a:lnTo>
                  <a:pt x="0" y="0"/>
                </a:lnTo>
                <a:lnTo>
                  <a:pt x="0" y="1807198"/>
                </a:lnTo>
                <a:lnTo>
                  <a:pt x="7493958" y="1807198"/>
                </a:lnTo>
                <a:close/>
              </a:path>
            </a:pathLst>
          </a:custGeom>
        </p:spPr>
      </p:pic>
      <p:sp>
        <p:nvSpPr>
          <p:cNvPr id="8" name="Freeform 24">
            <a:extLst>
              <a:ext uri="{FF2B5EF4-FFF2-40B4-BE49-F238E27FC236}">
                <a16:creationId xmlns:a16="http://schemas.microsoft.com/office/drawing/2014/main" id="{50E14D9C-F921-BC70-06C5-A5EA5B6D0A7B}"/>
              </a:ext>
              <a:ext uri="{C183D7F6-B498-43B3-948B-1728B52AA6E4}">
                <adec:decorative xmlns:adec="http://schemas.microsoft.com/office/drawing/2017/decorative" val="1"/>
              </a:ext>
            </a:extLst>
          </p:cNvPr>
          <p:cNvSpPr/>
          <p:nvPr userDrawn="1"/>
        </p:nvSpPr>
        <p:spPr>
          <a:xfrm flipV="1">
            <a:off x="580429" y="5885690"/>
            <a:ext cx="3501038" cy="972311"/>
          </a:xfrm>
          <a:custGeom>
            <a:avLst/>
            <a:gdLst>
              <a:gd name="connsiteX0" fmla="*/ 1750519 w 3501038"/>
              <a:gd name="connsiteY0" fmla="*/ 972311 h 972311"/>
              <a:gd name="connsiteX1" fmla="*/ 3463737 w 3501038"/>
              <a:gd name="connsiteY1" fmla="*/ 61401 h 972311"/>
              <a:gd name="connsiteX2" fmla="*/ 3501038 w 3501038"/>
              <a:gd name="connsiteY2" fmla="*/ 0 h 972311"/>
              <a:gd name="connsiteX3" fmla="*/ 0 w 3501038"/>
              <a:gd name="connsiteY3" fmla="*/ 0 h 972311"/>
              <a:gd name="connsiteX4" fmla="*/ 37301 w 3501038"/>
              <a:gd name="connsiteY4" fmla="*/ 61401 h 972311"/>
              <a:gd name="connsiteX5" fmla="*/ 1750519 w 3501038"/>
              <a:gd name="connsiteY5" fmla="*/ 972311 h 97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038" h="972311">
                <a:moveTo>
                  <a:pt x="1750519" y="972311"/>
                </a:moveTo>
                <a:cubicBezTo>
                  <a:pt x="2463681" y="972311"/>
                  <a:pt x="3092449" y="610979"/>
                  <a:pt x="3463737" y="61401"/>
                </a:cubicBezTo>
                <a:lnTo>
                  <a:pt x="3501038" y="0"/>
                </a:lnTo>
                <a:lnTo>
                  <a:pt x="0" y="0"/>
                </a:lnTo>
                <a:lnTo>
                  <a:pt x="37301" y="61401"/>
                </a:lnTo>
                <a:cubicBezTo>
                  <a:pt x="408589" y="610979"/>
                  <a:pt x="1037357" y="972311"/>
                  <a:pt x="1750519" y="972311"/>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0">
            <a:extLst>
              <a:ext uri="{FF2B5EF4-FFF2-40B4-BE49-F238E27FC236}">
                <a16:creationId xmlns:a16="http://schemas.microsoft.com/office/drawing/2014/main" id="{9052D5D9-AE58-DD9D-727D-1C56CD81B6F9}"/>
              </a:ext>
              <a:ext uri="{C183D7F6-B498-43B3-948B-1728B52AA6E4}">
                <adec:decorative xmlns:adec="http://schemas.microsoft.com/office/drawing/2017/decorative" val="1"/>
              </a:ext>
            </a:extLst>
          </p:cNvPr>
          <p:cNvSpPr/>
          <p:nvPr userDrawn="1"/>
        </p:nvSpPr>
        <p:spPr>
          <a:xfrm>
            <a:off x="8558800" y="4948819"/>
            <a:ext cx="3633200" cy="1909181"/>
          </a:xfrm>
          <a:custGeom>
            <a:avLst/>
            <a:gdLst>
              <a:gd name="connsiteX0" fmla="*/ 3633200 w 3633200"/>
              <a:gd name="connsiteY0" fmla="*/ 0 h 1909181"/>
              <a:gd name="connsiteX1" fmla="*/ 3633200 w 3633200"/>
              <a:gd name="connsiteY1" fmla="*/ 1909181 h 1909181"/>
              <a:gd name="connsiteX2" fmla="*/ 0 w 3633200"/>
              <a:gd name="connsiteY2" fmla="*/ 1909181 h 1909181"/>
              <a:gd name="connsiteX3" fmla="*/ 93750 w 3633200"/>
              <a:gd name="connsiteY3" fmla="*/ 1811399 h 1909181"/>
              <a:gd name="connsiteX4" fmla="*/ 1924918 w 3633200"/>
              <a:gd name="connsiteY4" fmla="*/ 1263638 h 1909181"/>
              <a:gd name="connsiteX5" fmla="*/ 2756912 w 3633200"/>
              <a:gd name="connsiteY5" fmla="*/ 1038610 h 1909181"/>
              <a:gd name="connsiteX6" fmla="*/ 3039524 w 3633200"/>
              <a:gd name="connsiteY6" fmla="*/ 795240 h 1909181"/>
              <a:gd name="connsiteX7" fmla="*/ 3627562 w 3633200"/>
              <a:gd name="connsiteY7" fmla="*/ 5818 h 190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200" h="1909181">
                <a:moveTo>
                  <a:pt x="3633200" y="0"/>
                </a:moveTo>
                <a:lnTo>
                  <a:pt x="3633200" y="1909181"/>
                </a:lnTo>
                <a:lnTo>
                  <a:pt x="0" y="1909181"/>
                </a:lnTo>
                <a:lnTo>
                  <a:pt x="93750" y="1811399"/>
                </a:lnTo>
                <a:cubicBezTo>
                  <a:pt x="559335" y="1384673"/>
                  <a:pt x="1301474" y="1240755"/>
                  <a:pt x="1924918" y="1263638"/>
                </a:cubicBezTo>
                <a:cubicBezTo>
                  <a:pt x="2304271" y="1276833"/>
                  <a:pt x="2507796" y="1198020"/>
                  <a:pt x="2756912" y="1038610"/>
                </a:cubicBezTo>
                <a:cubicBezTo>
                  <a:pt x="2860710" y="972190"/>
                  <a:pt x="2955795" y="890308"/>
                  <a:pt x="3039524" y="795240"/>
                </a:cubicBezTo>
                <a:cubicBezTo>
                  <a:pt x="3187383" y="635762"/>
                  <a:pt x="3364245" y="296298"/>
                  <a:pt x="3627562" y="5818"/>
                </a:cubicBezTo>
                <a:close/>
              </a:path>
            </a:pathLst>
          </a:custGeom>
          <a:solidFill>
            <a:schemeClr val="accent5"/>
          </a:solidFill>
          <a:ln w="316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11">
            <a:extLst>
              <a:ext uri="{FF2B5EF4-FFF2-40B4-BE49-F238E27FC236}">
                <a16:creationId xmlns:a16="http://schemas.microsoft.com/office/drawing/2014/main" id="{4AA1832A-296F-F6EB-4898-71502D9A3878}"/>
              </a:ext>
              <a:ext uri="{C183D7F6-B498-43B3-948B-1728B52AA6E4}">
                <adec:decorative xmlns:adec="http://schemas.microsoft.com/office/drawing/2017/decorative" val="1"/>
              </a:ext>
            </a:extLst>
          </p:cNvPr>
          <p:cNvSpPr/>
          <p:nvPr userDrawn="1"/>
        </p:nvSpPr>
        <p:spPr>
          <a:xfrm>
            <a:off x="0" y="0"/>
            <a:ext cx="1991252" cy="4572104"/>
          </a:xfrm>
          <a:custGeom>
            <a:avLst/>
            <a:gdLst>
              <a:gd name="connsiteX0" fmla="*/ 0 w 1991252"/>
              <a:gd name="connsiteY0" fmla="*/ 2138799 h 4572104"/>
              <a:gd name="connsiteX1" fmla="*/ 6705 w 1991252"/>
              <a:gd name="connsiteY1" fmla="*/ 2143576 h 4572104"/>
              <a:gd name="connsiteX2" fmla="*/ 516530 w 1991252"/>
              <a:gd name="connsiteY2" fmla="*/ 2534582 h 4572104"/>
              <a:gd name="connsiteX3" fmla="*/ 685548 w 1991252"/>
              <a:gd name="connsiteY3" fmla="*/ 3451134 h 4572104"/>
              <a:gd name="connsiteX4" fmla="*/ 60148 w 1991252"/>
              <a:gd name="connsiteY4" fmla="*/ 4521457 h 4572104"/>
              <a:gd name="connsiteX5" fmla="*/ 0 w 1991252"/>
              <a:gd name="connsiteY5" fmla="*/ 4572104 h 4572104"/>
              <a:gd name="connsiteX6" fmla="*/ 0 w 1991252"/>
              <a:gd name="connsiteY6" fmla="*/ 0 h 4572104"/>
              <a:gd name="connsiteX7" fmla="*/ 1991252 w 1991252"/>
              <a:gd name="connsiteY7" fmla="*/ 0 h 4572104"/>
              <a:gd name="connsiteX8" fmla="*/ 1947397 w 1991252"/>
              <a:gd name="connsiteY8" fmla="*/ 93155 h 4572104"/>
              <a:gd name="connsiteX9" fmla="*/ 1818489 w 1991252"/>
              <a:gd name="connsiteY9" fmla="*/ 279679 h 4572104"/>
              <a:gd name="connsiteX10" fmla="*/ 763951 w 1991252"/>
              <a:gd name="connsiteY10" fmla="*/ 856979 h 4572104"/>
              <a:gd name="connsiteX11" fmla="*/ 44441 w 1991252"/>
              <a:gd name="connsiteY11" fmla="*/ 1105345 h 4572104"/>
              <a:gd name="connsiteX12" fmla="*/ 0 w 1991252"/>
              <a:gd name="connsiteY12" fmla="*/ 1133371 h 457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252" h="4572104">
                <a:moveTo>
                  <a:pt x="0" y="2138799"/>
                </a:moveTo>
                <a:lnTo>
                  <a:pt x="6705" y="2143576"/>
                </a:lnTo>
                <a:cubicBezTo>
                  <a:pt x="195773" y="2267705"/>
                  <a:pt x="406581" y="2377529"/>
                  <a:pt x="516530" y="2534582"/>
                </a:cubicBezTo>
                <a:cubicBezTo>
                  <a:pt x="696394" y="2804803"/>
                  <a:pt x="754748" y="3134725"/>
                  <a:pt x="685548" y="3451134"/>
                </a:cubicBezTo>
                <a:cubicBezTo>
                  <a:pt x="607573" y="3849685"/>
                  <a:pt x="375193" y="4238508"/>
                  <a:pt x="60148" y="4521457"/>
                </a:cubicBezTo>
                <a:lnTo>
                  <a:pt x="0" y="4572104"/>
                </a:lnTo>
                <a:close/>
                <a:moveTo>
                  <a:pt x="0" y="0"/>
                </a:moveTo>
                <a:lnTo>
                  <a:pt x="1991252" y="0"/>
                </a:lnTo>
                <a:lnTo>
                  <a:pt x="1947397" y="93155"/>
                </a:lnTo>
                <a:cubicBezTo>
                  <a:pt x="1909773" y="158891"/>
                  <a:pt x="1866874" y="221286"/>
                  <a:pt x="1818489" y="279679"/>
                </a:cubicBezTo>
                <a:cubicBezTo>
                  <a:pt x="1586623" y="558208"/>
                  <a:pt x="1093740" y="786286"/>
                  <a:pt x="763951" y="856979"/>
                </a:cubicBezTo>
                <a:cubicBezTo>
                  <a:pt x="588836" y="892826"/>
                  <a:pt x="291439" y="973000"/>
                  <a:pt x="44441" y="1105345"/>
                </a:cubicBezTo>
                <a:lnTo>
                  <a:pt x="0" y="1133371"/>
                </a:lnTo>
                <a:close/>
              </a:path>
            </a:pathLst>
          </a:custGeom>
          <a:solidFill>
            <a:schemeClr val="accent3">
              <a:lumMod val="20000"/>
              <a:lumOff val="80000"/>
            </a:schemeClr>
          </a:solidFill>
          <a:ln w="2883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5924"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641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tx1"/>
        </a:solidFill>
        <a:effectLst/>
      </p:bgPr>
    </p:bg>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ACDE134D-DD43-3620-325A-4A99219D8834}"/>
              </a:ext>
              <a:ext uri="{C183D7F6-B498-43B3-948B-1728B52AA6E4}">
                <adec:decorative xmlns:adec="http://schemas.microsoft.com/office/drawing/2017/decorative" val="1"/>
              </a:ext>
            </a:extLst>
          </p:cNvPr>
          <p:cNvSpPr/>
          <p:nvPr userDrawn="1"/>
        </p:nvSpPr>
        <p:spPr>
          <a:xfrm>
            <a:off x="0" y="4413576"/>
            <a:ext cx="2600243" cy="2444424"/>
          </a:xfrm>
          <a:custGeom>
            <a:avLst/>
            <a:gdLst>
              <a:gd name="connsiteX0" fmla="*/ 458924 w 2600243"/>
              <a:gd name="connsiteY0" fmla="*/ 637 h 2444424"/>
              <a:gd name="connsiteX1" fmla="*/ 562733 w 2600243"/>
              <a:gd name="connsiteY1" fmla="*/ 8107 h 2444424"/>
              <a:gd name="connsiteX2" fmla="*/ 1359862 w 2600243"/>
              <a:gd name="connsiteY2" fmla="*/ 869200 h 2444424"/>
              <a:gd name="connsiteX3" fmla="*/ 1443944 w 2600243"/>
              <a:gd name="connsiteY3" fmla="*/ 1395455 h 2444424"/>
              <a:gd name="connsiteX4" fmla="*/ 1892284 w 2600243"/>
              <a:gd name="connsiteY4" fmla="*/ 1603510 h 2444424"/>
              <a:gd name="connsiteX5" fmla="*/ 2589282 w 2600243"/>
              <a:gd name="connsiteY5" fmla="*/ 2338245 h 2444424"/>
              <a:gd name="connsiteX6" fmla="*/ 2600243 w 2600243"/>
              <a:gd name="connsiteY6" fmla="*/ 2444424 h 2444424"/>
              <a:gd name="connsiteX7" fmla="*/ 0 w 2600243"/>
              <a:gd name="connsiteY7" fmla="*/ 2444424 h 2444424"/>
              <a:gd name="connsiteX8" fmla="*/ 0 w 2600243"/>
              <a:gd name="connsiteY8" fmla="*/ 70818 h 2444424"/>
              <a:gd name="connsiteX9" fmla="*/ 49869 w 2600243"/>
              <a:gd name="connsiteY9" fmla="*/ 53717 h 2444424"/>
              <a:gd name="connsiteX10" fmla="*/ 458924 w 2600243"/>
              <a:gd name="connsiteY10" fmla="*/ 637 h 24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43" h="2444424">
                <a:moveTo>
                  <a:pt x="458924" y="637"/>
                </a:moveTo>
                <a:cubicBezTo>
                  <a:pt x="493548" y="1725"/>
                  <a:pt x="528182" y="4210"/>
                  <a:pt x="562733" y="8107"/>
                </a:cubicBezTo>
                <a:cubicBezTo>
                  <a:pt x="1012449" y="72734"/>
                  <a:pt x="1311790" y="431204"/>
                  <a:pt x="1359862" y="869200"/>
                </a:cubicBezTo>
                <a:cubicBezTo>
                  <a:pt x="1377560" y="1029024"/>
                  <a:pt x="1339048" y="1256941"/>
                  <a:pt x="1443944" y="1395455"/>
                </a:cubicBezTo>
                <a:cubicBezTo>
                  <a:pt x="1541160" y="1521546"/>
                  <a:pt x="1747337" y="1549218"/>
                  <a:pt x="1892284" y="1603510"/>
                </a:cubicBezTo>
                <a:cubicBezTo>
                  <a:pt x="2201784" y="1722676"/>
                  <a:pt x="2528982" y="2001668"/>
                  <a:pt x="2589282" y="2338245"/>
                </a:cubicBezTo>
                <a:lnTo>
                  <a:pt x="2600243" y="2444424"/>
                </a:lnTo>
                <a:lnTo>
                  <a:pt x="0" y="2444424"/>
                </a:lnTo>
                <a:lnTo>
                  <a:pt x="0" y="70818"/>
                </a:lnTo>
                <a:lnTo>
                  <a:pt x="49869" y="53717"/>
                </a:lnTo>
                <a:cubicBezTo>
                  <a:pt x="182087" y="14283"/>
                  <a:pt x="320427" y="-3717"/>
                  <a:pt x="458924" y="637"/>
                </a:cubicBezTo>
                <a:close/>
              </a:path>
            </a:pathLst>
          </a:custGeom>
          <a:solidFill>
            <a:schemeClr val="accent6"/>
          </a:solidFill>
          <a:ln w="12762"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52607" y="2343150"/>
            <a:ext cx="8828193" cy="4359402"/>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33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30948FD6-EB3A-E209-9FB2-BA50C6FFA815}"/>
              </a:ext>
              <a:ext uri="{C183D7F6-B498-43B3-948B-1728B52AA6E4}">
                <adec:decorative xmlns:adec="http://schemas.microsoft.com/office/drawing/2017/decorative" val="1"/>
              </a:ext>
            </a:extLst>
          </p:cNvPr>
          <p:cNvSpPr/>
          <p:nvPr userDrawn="1"/>
        </p:nvSpPr>
        <p:spPr>
          <a:xfrm>
            <a:off x="0" y="1"/>
            <a:ext cx="3385345" cy="492455"/>
          </a:xfrm>
          <a:custGeom>
            <a:avLst/>
            <a:gdLst>
              <a:gd name="connsiteX0" fmla="*/ 0 w 3385345"/>
              <a:gd name="connsiteY0" fmla="*/ 0 h 492455"/>
              <a:gd name="connsiteX1" fmla="*/ 3385345 w 3385345"/>
              <a:gd name="connsiteY1" fmla="*/ 0 h 492455"/>
              <a:gd name="connsiteX2" fmla="*/ 3348503 w 3385345"/>
              <a:gd name="connsiteY2" fmla="*/ 44581 h 492455"/>
              <a:gd name="connsiteX3" fmla="*/ 967215 w 3385345"/>
              <a:gd name="connsiteY3" fmla="*/ 241508 h 492455"/>
              <a:gd name="connsiteX4" fmla="*/ 108843 w 3385345"/>
              <a:gd name="connsiteY4" fmla="*/ 163732 h 492455"/>
              <a:gd name="connsiteX5" fmla="*/ 0 w 3385345"/>
              <a:gd name="connsiteY5" fmla="*/ 195744 h 49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345" h="492455">
                <a:moveTo>
                  <a:pt x="0" y="0"/>
                </a:moveTo>
                <a:lnTo>
                  <a:pt x="3385345" y="0"/>
                </a:lnTo>
                <a:lnTo>
                  <a:pt x="3348503" y="44581"/>
                </a:lnTo>
                <a:cubicBezTo>
                  <a:pt x="2752694" y="665259"/>
                  <a:pt x="1716966" y="550750"/>
                  <a:pt x="967215" y="241508"/>
                </a:cubicBezTo>
                <a:cubicBezTo>
                  <a:pt x="616031" y="97448"/>
                  <a:pt x="397804" y="100710"/>
                  <a:pt x="108843" y="163732"/>
                </a:cubicBezTo>
                <a:lnTo>
                  <a:pt x="0" y="195744"/>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0" name="Freeform: Shape 4">
            <a:extLst>
              <a:ext uri="{FF2B5EF4-FFF2-40B4-BE49-F238E27FC236}">
                <a16:creationId xmlns:a16="http://schemas.microsoft.com/office/drawing/2014/main" id="{1FF07184-0225-A61B-4E28-216D83D9F46A}"/>
              </a:ext>
              <a:ext uri="{C183D7F6-B498-43B3-948B-1728B52AA6E4}">
                <adec:decorative xmlns:adec="http://schemas.microsoft.com/office/drawing/2017/decorative" val="1"/>
              </a:ext>
            </a:extLst>
          </p:cNvPr>
          <p:cNvSpPr/>
          <p:nvPr userDrawn="1"/>
        </p:nvSpPr>
        <p:spPr>
          <a:xfrm>
            <a:off x="1" y="5404026"/>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5"/>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8" name="Freeform 20">
            <a:extLst>
              <a:ext uri="{FF2B5EF4-FFF2-40B4-BE49-F238E27FC236}">
                <a16:creationId xmlns:a16="http://schemas.microsoft.com/office/drawing/2014/main" id="{6AEDCC27-3D2D-8BF3-A3A5-7B4D718100A6}"/>
              </a:ext>
              <a:ext uri="{C183D7F6-B498-43B3-948B-1728B52AA6E4}">
                <adec:decorative xmlns:adec="http://schemas.microsoft.com/office/drawing/2017/decorative" val="1"/>
              </a:ext>
            </a:extLst>
          </p:cNvPr>
          <p:cNvSpPr/>
          <p:nvPr userDrawn="1"/>
        </p:nvSpPr>
        <p:spPr>
          <a:xfrm rot="10800000" flipV="1">
            <a:off x="10995246" y="0"/>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1">
            <a:extLst>
              <a:ext uri="{FF2B5EF4-FFF2-40B4-BE49-F238E27FC236}">
                <a16:creationId xmlns:a16="http://schemas.microsoft.com/office/drawing/2014/main" id="{958ACB73-92C2-C4E9-8121-A1F481E780D1}"/>
              </a:ext>
              <a:ext uri="{C183D7F6-B498-43B3-948B-1728B52AA6E4}">
                <adec:decorative xmlns:adec="http://schemas.microsoft.com/office/drawing/2017/decorative" val="1"/>
              </a:ext>
            </a:extLst>
          </p:cNvPr>
          <p:cNvSpPr/>
          <p:nvPr userDrawn="1"/>
        </p:nvSpPr>
        <p:spPr>
          <a:xfrm>
            <a:off x="9467686" y="6369613"/>
            <a:ext cx="2355305" cy="488389"/>
          </a:xfrm>
          <a:custGeom>
            <a:avLst/>
            <a:gdLst>
              <a:gd name="connsiteX0" fmla="*/ 1090338 w 2355305"/>
              <a:gd name="connsiteY0" fmla="*/ 249 h 488389"/>
              <a:gd name="connsiteX1" fmla="*/ 1849675 w 2355305"/>
              <a:gd name="connsiteY1" fmla="*/ 151843 h 488389"/>
              <a:gd name="connsiteX2" fmla="*/ 2295970 w 2355305"/>
              <a:gd name="connsiteY2" fmla="*/ 431858 h 488389"/>
              <a:gd name="connsiteX3" fmla="*/ 2355305 w 2355305"/>
              <a:gd name="connsiteY3" fmla="*/ 488389 h 488389"/>
              <a:gd name="connsiteX4" fmla="*/ 0 w 2355305"/>
              <a:gd name="connsiteY4" fmla="*/ 488389 h 488389"/>
              <a:gd name="connsiteX5" fmla="*/ 136773 w 2355305"/>
              <a:gd name="connsiteY5" fmla="*/ 341166 h 488389"/>
              <a:gd name="connsiteX6" fmla="*/ 350829 w 2355305"/>
              <a:gd name="connsiteY6" fmla="*/ 189936 h 488389"/>
              <a:gd name="connsiteX7" fmla="*/ 1090338 w 2355305"/>
              <a:gd name="connsiteY7" fmla="*/ 249 h 4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305" h="488389">
                <a:moveTo>
                  <a:pt x="1090338" y="249"/>
                </a:moveTo>
                <a:cubicBezTo>
                  <a:pt x="1350361" y="-4090"/>
                  <a:pt x="1613690" y="48451"/>
                  <a:pt x="1849675" y="151843"/>
                </a:cubicBezTo>
                <a:cubicBezTo>
                  <a:pt x="2012239" y="223978"/>
                  <a:pt x="2163046" y="317800"/>
                  <a:pt x="2295970" y="431858"/>
                </a:cubicBezTo>
                <a:lnTo>
                  <a:pt x="2355305" y="488389"/>
                </a:lnTo>
                <a:lnTo>
                  <a:pt x="0" y="488389"/>
                </a:lnTo>
                <a:lnTo>
                  <a:pt x="136773" y="341166"/>
                </a:lnTo>
                <a:cubicBezTo>
                  <a:pt x="197432" y="287686"/>
                  <a:pt x="267562" y="237210"/>
                  <a:pt x="350829" y="189936"/>
                </a:cubicBezTo>
                <a:cubicBezTo>
                  <a:pt x="573595" y="65807"/>
                  <a:pt x="830314" y="4588"/>
                  <a:pt x="1090338" y="249"/>
                </a:cubicBezTo>
                <a:close/>
              </a:path>
            </a:pathLst>
          </a:custGeom>
          <a:solidFill>
            <a:schemeClr val="accent2"/>
          </a:solidFill>
          <a:ln w="29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p:nvPr>
        </p:nvSpPr>
        <p:spPr>
          <a:xfrm>
            <a:off x="5435600" y="914400"/>
            <a:ext cx="5843016" cy="3822192"/>
          </a:xfrm>
          <a:prstGeom prst="rect">
            <a:avLst/>
          </a:prstGeom>
        </p:spPr>
        <p:txBody>
          <a:bodyPr vert="horz" lIns="0" tIns="45720" rIns="0" bIns="45720" rtlCol="0" anchor="b">
            <a:noAutofit/>
          </a:bodyPr>
          <a:lstStyle>
            <a:lvl1pPr>
              <a:lnSpc>
                <a:spcPct val="75000"/>
              </a:lnSpc>
              <a:defRPr sz="5400" cap="all" spc="0" baseline="0"/>
            </a:lvl1pPr>
          </a:lstStyle>
          <a:p>
            <a:endParaRPr lang="en-US" dirty="0"/>
          </a:p>
        </p:txBody>
      </p:sp>
      <p:sp>
        <p:nvSpPr>
          <p:cNvPr id="5" name="Picture Placeholder 4">
            <a:extLst>
              <a:ext uri="{FF2B5EF4-FFF2-40B4-BE49-F238E27FC236}">
                <a16:creationId xmlns:a16="http://schemas.microsoft.com/office/drawing/2014/main" id="{268F3615-70B1-95E3-FD7B-A65D25151BAB}"/>
              </a:ext>
            </a:extLst>
          </p:cNvPr>
          <p:cNvSpPr>
            <a:spLocks noGrp="1"/>
          </p:cNvSpPr>
          <p:nvPr>
            <p:ph type="pic" sz="quarter" idx="11"/>
          </p:nvPr>
        </p:nvSpPr>
        <p:spPr>
          <a:xfrm>
            <a:off x="0" y="0"/>
            <a:ext cx="4943475" cy="6858000"/>
          </a:xfrm>
          <a:custGeom>
            <a:avLst/>
            <a:gdLst>
              <a:gd name="connsiteX0" fmla="*/ 0 w 4943475"/>
              <a:gd name="connsiteY0" fmla="*/ 0 h 6858000"/>
              <a:gd name="connsiteX1" fmla="*/ 4943475 w 4943475"/>
              <a:gd name="connsiteY1" fmla="*/ 0 h 6858000"/>
              <a:gd name="connsiteX2" fmla="*/ 4943475 w 4943475"/>
              <a:gd name="connsiteY2" fmla="*/ 6858000 h 6858000"/>
              <a:gd name="connsiteX3" fmla="*/ 1948462 w 4943475"/>
              <a:gd name="connsiteY3" fmla="*/ 6858000 h 6858000"/>
              <a:gd name="connsiteX4" fmla="*/ 1902164 w 4943475"/>
              <a:gd name="connsiteY4" fmla="*/ 6774672 h 6858000"/>
              <a:gd name="connsiteX5" fmla="*/ 611627 w 4943475"/>
              <a:gd name="connsiteY5" fmla="*/ 5912623 h 6858000"/>
              <a:gd name="connsiteX6" fmla="*/ 32435 w 4943475"/>
              <a:gd name="connsiteY6" fmla="*/ 5445420 h 6858000"/>
              <a:gd name="connsiteX7" fmla="*/ 1 w 4943475"/>
              <a:gd name="connsiteY7" fmla="*/ 5404026 h 6858000"/>
              <a:gd name="connsiteX8" fmla="*/ 1 w 4943475"/>
              <a:gd name="connsiteY8" fmla="*/ 6858000 h 6858000"/>
              <a:gd name="connsiteX9" fmla="*/ 0 w 4943475"/>
              <a:gd name="connsiteY9" fmla="*/ 6858000 h 6858000"/>
              <a:gd name="connsiteX10" fmla="*/ 0 w 4943475"/>
              <a:gd name="connsiteY10" fmla="*/ 195745 h 6858000"/>
              <a:gd name="connsiteX11" fmla="*/ 108843 w 4943475"/>
              <a:gd name="connsiteY11" fmla="*/ 163733 h 6858000"/>
              <a:gd name="connsiteX12" fmla="*/ 967215 w 4943475"/>
              <a:gd name="connsiteY12" fmla="*/ 241509 h 6858000"/>
              <a:gd name="connsiteX13" fmla="*/ 3348503 w 4943475"/>
              <a:gd name="connsiteY13" fmla="*/ 44582 h 6858000"/>
              <a:gd name="connsiteX14" fmla="*/ 3385345 w 4943475"/>
              <a:gd name="connsiteY14" fmla="*/ 1 h 6858000"/>
              <a:gd name="connsiteX15" fmla="*/ 0 w 4943475"/>
              <a:gd name="connsiteY1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3475" h="6858000">
                <a:moveTo>
                  <a:pt x="0" y="0"/>
                </a:moveTo>
                <a:lnTo>
                  <a:pt x="4943475" y="0"/>
                </a:lnTo>
                <a:lnTo>
                  <a:pt x="4943475" y="6858000"/>
                </a:lnTo>
                <a:lnTo>
                  <a:pt x="1948462" y="6858000"/>
                </a:lnTo>
                <a:lnTo>
                  <a:pt x="1902164" y="6774672"/>
                </a:lnTo>
                <a:cubicBezTo>
                  <a:pt x="1598726" y="6299650"/>
                  <a:pt x="1000744" y="6114221"/>
                  <a:pt x="611627" y="5912623"/>
                </a:cubicBezTo>
                <a:cubicBezTo>
                  <a:pt x="377049" y="5791105"/>
                  <a:pt x="190804" y="5626236"/>
                  <a:pt x="32435" y="5445420"/>
                </a:cubicBezTo>
                <a:lnTo>
                  <a:pt x="1" y="5404026"/>
                </a:lnTo>
                <a:lnTo>
                  <a:pt x="1" y="6858000"/>
                </a:lnTo>
                <a:lnTo>
                  <a:pt x="0" y="6858000"/>
                </a:lnTo>
                <a:lnTo>
                  <a:pt x="0" y="195745"/>
                </a:lnTo>
                <a:lnTo>
                  <a:pt x="108843" y="163733"/>
                </a:lnTo>
                <a:cubicBezTo>
                  <a:pt x="397804" y="100711"/>
                  <a:pt x="616031" y="97449"/>
                  <a:pt x="967215" y="241509"/>
                </a:cubicBezTo>
                <a:cubicBezTo>
                  <a:pt x="1716966" y="550751"/>
                  <a:pt x="2752694" y="665260"/>
                  <a:pt x="3348503" y="44582"/>
                </a:cubicBezTo>
                <a:lnTo>
                  <a:pt x="3385345" y="1"/>
                </a:lnTo>
                <a:lnTo>
                  <a:pt x="0" y="1"/>
                </a:lnTo>
                <a:close/>
              </a:path>
            </a:pathLst>
          </a:custGeom>
        </p:spPr>
        <p:txBody>
          <a:bodyPr wrap="square" tIns="548640">
            <a:noAutofit/>
          </a:bodyPr>
          <a:lstStyle>
            <a:lvl1pPr marL="0" indent="0" algn="ctr">
              <a:buNone/>
              <a:defRPr/>
            </a:lvl1pPr>
          </a:lstStyle>
          <a:p>
            <a:r>
              <a:rPr lang="en-US" dirty="0"/>
              <a:t>Click icon to add picture</a:t>
            </a:r>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435600" y="4956902"/>
            <a:ext cx="5718896" cy="1745649"/>
          </a:xfrm>
        </p:spPr>
        <p:txBody>
          <a:bodyPr>
            <a:normAutofit/>
          </a:bodyPr>
          <a:lstStyle>
            <a:lvl1pPr marL="0" indent="0">
              <a:lnSpc>
                <a:spcPct val="100000"/>
              </a:lnSpc>
              <a:spcBef>
                <a:spcPts val="600"/>
              </a:spcBef>
              <a:spcAft>
                <a:spcPts val="1200"/>
              </a:spcAft>
              <a:buNone/>
              <a:defRPr sz="2400"/>
            </a:lvl1pPr>
            <a:lvl2pPr marL="457200" indent="0">
              <a:lnSpc>
                <a:spcPct val="100000"/>
              </a:lnSpc>
              <a:spcBef>
                <a:spcPts val="600"/>
              </a:spcBef>
              <a:spcAft>
                <a:spcPts val="1200"/>
              </a:spcAft>
              <a:buNone/>
              <a:defRPr sz="2000"/>
            </a:lvl2pPr>
            <a:lvl3pPr marL="914400" indent="0">
              <a:lnSpc>
                <a:spcPct val="100000"/>
              </a:lnSpc>
              <a:spcBef>
                <a:spcPts val="600"/>
              </a:spcBef>
              <a:spcAft>
                <a:spcPts val="1200"/>
              </a:spcAft>
              <a:buNone/>
              <a:defRPr sz="1800"/>
            </a:lvl3pPr>
            <a:lvl4pPr marL="1371600" indent="0">
              <a:lnSpc>
                <a:spcPct val="100000"/>
              </a:lnSpc>
              <a:spcBef>
                <a:spcPts val="600"/>
              </a:spcBef>
              <a:spcAft>
                <a:spcPts val="1200"/>
              </a:spcAft>
              <a:buNone/>
              <a:defRPr sz="1600"/>
            </a:lvl4pPr>
            <a:lvl5pPr marL="1828800" indent="0">
              <a:lnSpc>
                <a:spcPct val="100000"/>
              </a:lnSpc>
              <a:spcBef>
                <a:spcPts val="600"/>
              </a:spcBef>
              <a:spcAft>
                <a:spcPts val="1200"/>
              </a:spcAft>
              <a:buNone/>
              <a:defRPr sz="1600"/>
            </a:lvl5pPr>
          </a:lstStyle>
          <a:p>
            <a:pPr lvl="0"/>
            <a:r>
              <a:rPr lang="en-US" dirty="0"/>
              <a:t>Click to add content</a:t>
            </a:r>
          </a:p>
          <a:p>
            <a:pPr lvl="1"/>
            <a:r>
              <a:rPr lang="en-US" dirty="0"/>
              <a:t>Second level</a:t>
            </a:r>
          </a:p>
          <a:p>
            <a:pPr lvl="2"/>
            <a:r>
              <a:rPr lang="en-US" dirty="0"/>
              <a:t>Third level</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71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tx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653D8540-5794-860E-E6C6-CB80F4051CE6}"/>
              </a:ext>
              <a:ext uri="{C183D7F6-B498-43B3-948B-1728B52AA6E4}">
                <adec:decorative xmlns:adec="http://schemas.microsoft.com/office/drawing/2017/decorative" val="1"/>
              </a:ext>
            </a:extLst>
          </p:cNvPr>
          <p:cNvSpPr/>
          <p:nvPr userDrawn="1"/>
        </p:nvSpPr>
        <p:spPr>
          <a:xfrm rot="5400000" flipH="1">
            <a:off x="1387803" y="4555795"/>
            <a:ext cx="914401" cy="3690008"/>
          </a:xfrm>
          <a:custGeom>
            <a:avLst/>
            <a:gdLst>
              <a:gd name="connsiteX0" fmla="*/ 914393 w 914401"/>
              <a:gd name="connsiteY0" fmla="*/ 1625548 h 3690008"/>
              <a:gd name="connsiteX1" fmla="*/ 200040 w 914401"/>
              <a:gd name="connsiteY1" fmla="*/ 164703 h 3690008"/>
              <a:gd name="connsiteX2" fmla="*/ 0 w 914401"/>
              <a:gd name="connsiteY2" fmla="*/ 0 h 3690008"/>
              <a:gd name="connsiteX3" fmla="*/ 0 w 914401"/>
              <a:gd name="connsiteY3" fmla="*/ 3690008 h 3690008"/>
              <a:gd name="connsiteX4" fmla="*/ 684950 w 914401"/>
              <a:gd name="connsiteY4" fmla="*/ 3690008 h 3690008"/>
              <a:gd name="connsiteX5" fmla="*/ 683046 w 914401"/>
              <a:gd name="connsiteY5" fmla="*/ 3683775 h 3690008"/>
              <a:gd name="connsiteX6" fmla="*/ 608736 w 914401"/>
              <a:gd name="connsiteY6" fmla="*/ 3519687 h 3690008"/>
              <a:gd name="connsiteX7" fmla="*/ 353078 w 914401"/>
              <a:gd name="connsiteY7" fmla="*/ 2837178 h 3690008"/>
              <a:gd name="connsiteX8" fmla="*/ 914393 w 914401"/>
              <a:gd name="connsiteY8" fmla="*/ 1625548 h 369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1" h="3690008">
                <a:moveTo>
                  <a:pt x="914393" y="1625548"/>
                </a:moveTo>
                <a:cubicBezTo>
                  <a:pt x="911641" y="1092628"/>
                  <a:pt x="614720" y="555054"/>
                  <a:pt x="200040" y="164703"/>
                </a:cubicBezTo>
                <a:lnTo>
                  <a:pt x="0" y="0"/>
                </a:lnTo>
                <a:lnTo>
                  <a:pt x="0" y="3690008"/>
                </a:lnTo>
                <a:lnTo>
                  <a:pt x="684950" y="3690008"/>
                </a:lnTo>
                <a:lnTo>
                  <a:pt x="683046" y="3683775"/>
                </a:lnTo>
                <a:cubicBezTo>
                  <a:pt x="661881" y="3627679"/>
                  <a:pt x="637060" y="3572811"/>
                  <a:pt x="608736" y="3519687"/>
                </a:cubicBezTo>
                <a:cubicBezTo>
                  <a:pt x="471578" y="3263358"/>
                  <a:pt x="246982" y="3154469"/>
                  <a:pt x="353078" y="2837178"/>
                </a:cubicBezTo>
                <a:cubicBezTo>
                  <a:pt x="503567" y="2394592"/>
                  <a:pt x="916615" y="2140445"/>
                  <a:pt x="914393" y="1625548"/>
                </a:cubicBezTo>
                <a:close/>
              </a:path>
            </a:pathLst>
          </a:custGeom>
          <a:solidFill>
            <a:schemeClr val="accent3"/>
          </a:solidFill>
          <a:ln w="203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3536078" cy="3565723"/>
          </a:xfrm>
        </p:spPr>
        <p:txBody>
          <a:bodyPr lIns="0" tIns="0">
            <a:normAutofit/>
          </a:bodyPr>
          <a:lstStyle>
            <a:lvl1pPr>
              <a:lnSpc>
                <a:spcPct val="90000"/>
              </a:lnSpc>
              <a:spcBef>
                <a:spcPts val="1000"/>
              </a:spcBef>
              <a:spcAft>
                <a:spcPts val="0"/>
              </a:spcAft>
              <a:defRPr sz="2000"/>
            </a:lvl1pPr>
            <a:lvl2pPr>
              <a:lnSpc>
                <a:spcPct val="90000"/>
              </a:lnSpc>
              <a:spcBef>
                <a:spcPts val="1000"/>
              </a:spcBef>
              <a:spcAft>
                <a:spcPts val="0"/>
              </a:spcAft>
              <a:defRPr sz="1800"/>
            </a:lvl2pPr>
            <a:lvl3pPr>
              <a:lnSpc>
                <a:spcPct val="90000"/>
              </a:lnSpc>
              <a:spcBef>
                <a:spcPts val="1000"/>
              </a:spcBef>
              <a:spcAft>
                <a:spcPts val="0"/>
              </a:spcAft>
              <a:defRPr sz="1600"/>
            </a:lvl3pPr>
            <a:lvl4pPr>
              <a:lnSpc>
                <a:spcPct val="90000"/>
              </a:lnSpc>
              <a:spcBef>
                <a:spcPts val="1000"/>
              </a:spcBef>
              <a:spcAft>
                <a:spcPts val="0"/>
              </a:spcAft>
              <a:defRPr sz="1400"/>
            </a:lvl4pPr>
            <a:lvl5pPr>
              <a:lnSpc>
                <a:spcPct val="90000"/>
              </a:lnSpc>
              <a:spcBef>
                <a:spcPts val="1000"/>
              </a:spcBef>
              <a:spcAft>
                <a:spcPts val="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2265893F-4A9C-ABB2-2B83-283067F829C9}"/>
              </a:ext>
            </a:extLst>
          </p:cNvPr>
          <p:cNvSpPr>
            <a:spLocks noGrp="1"/>
          </p:cNvSpPr>
          <p:nvPr>
            <p:ph type="body" sz="quarter" idx="11" hasCustomPrompt="1"/>
          </p:nvPr>
        </p:nvSpPr>
        <p:spPr>
          <a:xfrm>
            <a:off x="4673599" y="2377875"/>
            <a:ext cx="6816725" cy="378025"/>
          </a:xfrm>
        </p:spPr>
        <p:txBody>
          <a:bodyPr>
            <a:noAutofit/>
          </a:bodyPr>
          <a:lstStyle>
            <a:lvl1pPr marL="0" indent="0">
              <a:buNone/>
              <a:defRPr sz="2000" b="1"/>
            </a:lvl1pPr>
            <a:lvl2pPr marL="457200" indent="0">
              <a:buNone/>
              <a:defRPr sz="1800" b="1"/>
            </a:lvl2pPr>
            <a:lvl3pPr marL="914400" indent="0">
              <a:buNone/>
              <a:defRPr sz="1600" b="1"/>
            </a:lvl3pPr>
            <a:lvl4pPr marL="1371600" indent="0">
              <a:buNone/>
              <a:defRPr sz="1400" b="1"/>
            </a:lvl4pPr>
            <a:lvl5pPr marL="1828800" indent="0">
              <a:buNone/>
              <a:defRPr sz="1400" b="1"/>
            </a:lvl5pPr>
          </a:lstStyle>
          <a:p>
            <a:pPr lvl="0"/>
            <a:r>
              <a:rPr lang="en-US" dirty="0"/>
              <a:t>Click to add text</a:t>
            </a:r>
          </a:p>
        </p:txBody>
      </p:sp>
      <p:sp>
        <p:nvSpPr>
          <p:cNvPr id="17" name="Content Placeholder 16">
            <a:extLst>
              <a:ext uri="{FF2B5EF4-FFF2-40B4-BE49-F238E27FC236}">
                <a16:creationId xmlns:a16="http://schemas.microsoft.com/office/drawing/2014/main" id="{7AC01F4F-AA50-6589-C5AA-A98B0D5AF7AC}"/>
              </a:ext>
            </a:extLst>
          </p:cNvPr>
          <p:cNvSpPr>
            <a:spLocks noGrp="1"/>
          </p:cNvSpPr>
          <p:nvPr>
            <p:ph sz="quarter" idx="12" hasCustomPrompt="1"/>
          </p:nvPr>
        </p:nvSpPr>
        <p:spPr>
          <a:xfrm>
            <a:off x="4673600" y="2755900"/>
            <a:ext cx="6816725" cy="3187700"/>
          </a:xfrm>
        </p:spPr>
        <p:txBody>
          <a:bodyPr anchor="ct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6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Image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4627866" cy="4300717"/>
          </a:xfrm>
        </p:spPr>
        <p:txBody>
          <a:bodyPr lIns="0" tIns="0">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8B70107-5AE5-7117-0F14-6BF9DD30CBFF}"/>
              </a:ext>
            </a:extLst>
          </p:cNvPr>
          <p:cNvSpPr>
            <a:spLocks noGrp="1"/>
          </p:cNvSpPr>
          <p:nvPr>
            <p:ph type="pic" sz="quarter" idx="11"/>
          </p:nvPr>
        </p:nvSpPr>
        <p:spPr>
          <a:xfrm>
            <a:off x="5916613" y="835025"/>
            <a:ext cx="5575300" cy="6030913"/>
          </a:xfrm>
        </p:spPr>
        <p:txBody>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78457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2">
    <p:bg>
      <p:bgPr>
        <a:solidFill>
          <a:schemeClr val="tx1"/>
        </a:solidFill>
        <a:effectLst/>
      </p:bgPr>
    </p:bg>
    <p:spTree>
      <p:nvGrpSpPr>
        <p:cNvPr id="1" name=""/>
        <p:cNvGrpSpPr/>
        <p:nvPr/>
      </p:nvGrpSpPr>
      <p:grpSpPr>
        <a:xfrm>
          <a:off x="0" y="0"/>
          <a:ext cx="0" cy="0"/>
          <a:chOff x="0" y="0"/>
          <a:chExt cx="0" cy="0"/>
        </a:xfrm>
      </p:grpSpPr>
      <p:sp>
        <p:nvSpPr>
          <p:cNvPr id="6" name="Freeform: Shape 20">
            <a:extLst>
              <a:ext uri="{FF2B5EF4-FFF2-40B4-BE49-F238E27FC236}">
                <a16:creationId xmlns:a16="http://schemas.microsoft.com/office/drawing/2014/main" id="{F6276F98-083C-C436-D4E0-BB6B1D617837}"/>
              </a:ext>
              <a:ext uri="{C183D7F6-B498-43B3-948B-1728B52AA6E4}">
                <adec:decorative xmlns:adec="http://schemas.microsoft.com/office/drawing/2017/decorative" val="1"/>
              </a:ext>
            </a:extLst>
          </p:cNvPr>
          <p:cNvSpPr/>
          <p:nvPr userDrawn="1"/>
        </p:nvSpPr>
        <p:spPr>
          <a:xfrm>
            <a:off x="0" y="3810562"/>
            <a:ext cx="3505512" cy="3047438"/>
          </a:xfrm>
          <a:custGeom>
            <a:avLst/>
            <a:gdLst>
              <a:gd name="connsiteX0" fmla="*/ 140070 w 3505512"/>
              <a:gd name="connsiteY0" fmla="*/ 84 h 3047438"/>
              <a:gd name="connsiteX1" fmla="*/ 378078 w 3505512"/>
              <a:gd name="connsiteY1" fmla="*/ 26868 h 3047438"/>
              <a:gd name="connsiteX2" fmla="*/ 2124544 w 3505512"/>
              <a:gd name="connsiteY2" fmla="*/ 1868599 h 3047438"/>
              <a:gd name="connsiteX3" fmla="*/ 3503411 w 3505512"/>
              <a:gd name="connsiteY3" fmla="*/ 3038169 h 3047438"/>
              <a:gd name="connsiteX4" fmla="*/ 3505512 w 3505512"/>
              <a:gd name="connsiteY4" fmla="*/ 3047438 h 3047438"/>
              <a:gd name="connsiteX5" fmla="*/ 0 w 3505512"/>
              <a:gd name="connsiteY5" fmla="*/ 3047438 h 3047438"/>
              <a:gd name="connsiteX6" fmla="*/ 0 w 3505512"/>
              <a:gd name="connsiteY6" fmla="*/ 9356 h 3047438"/>
              <a:gd name="connsiteX7" fmla="*/ 32906 w 3505512"/>
              <a:gd name="connsiteY7" fmla="*/ 4358 h 3047438"/>
              <a:gd name="connsiteX8" fmla="*/ 140070 w 3505512"/>
              <a:gd name="connsiteY8" fmla="*/ 84 h 30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512" h="3047438">
                <a:moveTo>
                  <a:pt x="140070" y="84"/>
                </a:moveTo>
                <a:cubicBezTo>
                  <a:pt x="214085" y="1007"/>
                  <a:pt x="293301" y="9629"/>
                  <a:pt x="378078" y="26868"/>
                </a:cubicBezTo>
                <a:cubicBezTo>
                  <a:pt x="1074806" y="168586"/>
                  <a:pt x="1202169" y="1352919"/>
                  <a:pt x="2124544" y="1868599"/>
                </a:cubicBezTo>
                <a:cubicBezTo>
                  <a:pt x="2570800" y="2118122"/>
                  <a:pt x="3301901" y="2354692"/>
                  <a:pt x="3503411" y="3038169"/>
                </a:cubicBezTo>
                <a:lnTo>
                  <a:pt x="3505512" y="3047438"/>
                </a:lnTo>
                <a:lnTo>
                  <a:pt x="0" y="3047438"/>
                </a:lnTo>
                <a:lnTo>
                  <a:pt x="0" y="9356"/>
                </a:lnTo>
                <a:lnTo>
                  <a:pt x="32906" y="4358"/>
                </a:lnTo>
                <a:cubicBezTo>
                  <a:pt x="67357" y="1086"/>
                  <a:pt x="103063" y="-377"/>
                  <a:pt x="140070" y="84"/>
                </a:cubicBezTo>
                <a:close/>
              </a:path>
            </a:pathLst>
          </a:custGeom>
          <a:solidFill>
            <a:schemeClr val="accent5"/>
          </a:solidFill>
          <a:ln w="2225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87333" y="2377871"/>
            <a:ext cx="4292202"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318385" y="2377871"/>
            <a:ext cx="4172575"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80323" y="2366300"/>
            <a:ext cx="3536078" cy="3588330"/>
          </a:xfrm>
        </p:spPr>
        <p:txBody>
          <a:bodyPr>
            <a:normAutofit/>
          </a:bodyPr>
          <a:lstStyle>
            <a:lvl1pPr marL="228600" indent="-228600">
              <a:lnSpc>
                <a:spcPct val="90000"/>
              </a:lnSpc>
              <a:spcBef>
                <a:spcPts val="1000"/>
              </a:spcBef>
              <a:spcAft>
                <a:spcPts val="0"/>
              </a:spcAft>
              <a:buFont typeface="Arial" panose="020B0604020202020204" pitchFamily="34" charset="0"/>
              <a:buChar char="•"/>
              <a:defRPr sz="2000"/>
            </a:lvl1pPr>
            <a:lvl2pPr marL="742950" indent="-285750">
              <a:lnSpc>
                <a:spcPct val="90000"/>
              </a:lnSpc>
              <a:spcBef>
                <a:spcPts val="1000"/>
              </a:spcBef>
              <a:spcAft>
                <a:spcPts val="0"/>
              </a:spcAft>
              <a:buFont typeface="Arial" panose="020B0604020202020204" pitchFamily="34" charset="0"/>
              <a:buChar char="•"/>
              <a:defRPr sz="1800"/>
            </a:lvl2pPr>
            <a:lvl3pPr marL="1200150" indent="-285750">
              <a:lnSpc>
                <a:spcPct val="90000"/>
              </a:lnSpc>
              <a:spcBef>
                <a:spcPts val="1000"/>
              </a:spcBef>
              <a:spcAft>
                <a:spcPts val="0"/>
              </a:spcAft>
              <a:buFont typeface="Arial" panose="020B0604020202020204" pitchFamily="34" charset="0"/>
              <a:buChar char="•"/>
              <a:defRPr sz="1600"/>
            </a:lvl3pPr>
            <a:lvl4pPr marL="1657350" indent="-285750">
              <a:lnSpc>
                <a:spcPct val="90000"/>
              </a:lnSpc>
              <a:spcBef>
                <a:spcPts val="1000"/>
              </a:spcBef>
              <a:spcAft>
                <a:spcPts val="0"/>
              </a:spcAft>
              <a:buFont typeface="Arial" panose="020B0604020202020204" pitchFamily="34" charset="0"/>
              <a:buChar char="•"/>
              <a:defRPr sz="1400"/>
            </a:lvl4pPr>
            <a:lvl5pPr marL="2114550" indent="-285750">
              <a:lnSpc>
                <a:spcPct val="90000"/>
              </a:lnSpc>
              <a:spcBef>
                <a:spcPts val="1000"/>
              </a:spcBef>
              <a:spcAft>
                <a:spcPts val="0"/>
              </a:spcAft>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4673600" y="2366300"/>
            <a:ext cx="6816725"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536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bg1"/>
                </a:solidFill>
                <a:latin typeface="+mn-lt"/>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latin typeface="+mn-lt"/>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70" r:id="rId14"/>
    <p:sldLayoutId id="2147483669" r:id="rId15"/>
  </p:sldLayoutIdLst>
  <p:hf hdr="0" dt="0"/>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88EF02C-42FB-99C9-1D76-B7FE88E53D77}"/>
              </a:ext>
            </a:extLst>
          </p:cNvPr>
          <p:cNvSpPr/>
          <p:nvPr/>
        </p:nvSpPr>
        <p:spPr>
          <a:xfrm>
            <a:off x="1710813" y="117987"/>
            <a:ext cx="8514735" cy="15731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189" fontAlgn="auto">
              <a:spcAft>
                <a:spcPts val="0"/>
              </a:spcAft>
              <a:defRPr/>
            </a:pPr>
            <a:r>
              <a:rPr lang="en-US" sz="1800" b="1" dirty="0">
                <a:solidFill>
                  <a:srgbClr val="002060"/>
                </a:solidFill>
                <a:latin typeface="+mj-lt"/>
                <a:ea typeface="+mj-ea"/>
                <a:cs typeface="+mj-cs"/>
              </a:rPr>
              <a:t>CMR COLLEGE OF ENGINEERING &amp; TECHNOLOGY</a:t>
            </a:r>
          </a:p>
          <a:p>
            <a:pPr algn="ctr" defTabSz="457189" fontAlgn="auto">
              <a:spcAft>
                <a:spcPts val="0"/>
              </a:spcAft>
              <a:defRPr/>
            </a:pPr>
            <a:r>
              <a:rPr lang="en-IN" sz="1800" b="1" dirty="0">
                <a:solidFill>
                  <a:srgbClr val="FF0000"/>
                </a:solidFill>
                <a:latin typeface="+mj-lt"/>
                <a:ea typeface="+mj-ea"/>
                <a:cs typeface="+mj-cs"/>
              </a:rPr>
              <a:t>(UGC AUTONOMOUS)</a:t>
            </a:r>
          </a:p>
          <a:p>
            <a:pPr algn="ctr" defTabSz="457189" fontAlgn="auto">
              <a:spcAft>
                <a:spcPts val="0"/>
              </a:spcAft>
              <a:defRPr/>
            </a:pPr>
            <a:r>
              <a:rPr lang="en-IN" sz="1800" b="1" dirty="0">
                <a:solidFill>
                  <a:srgbClr val="002060"/>
                </a:solidFill>
                <a:latin typeface="+mj-lt"/>
                <a:ea typeface="+mj-ea"/>
                <a:cs typeface="+mj-cs"/>
              </a:rPr>
              <a:t>KANDLAKOYA, MEDCHAL ROAD, HYDERABAD – 501401.</a:t>
            </a:r>
          </a:p>
          <a:p>
            <a:pPr algn="ctr" defTabSz="457189" fontAlgn="auto">
              <a:spcAft>
                <a:spcPts val="0"/>
              </a:spcAft>
              <a:defRPr/>
            </a:pPr>
            <a:r>
              <a:rPr lang="en-IN" sz="1800" b="1" dirty="0">
                <a:solidFill>
                  <a:srgbClr val="185C3C"/>
                </a:solidFill>
                <a:latin typeface="+mj-lt"/>
                <a:ea typeface="+mj-ea"/>
                <a:cs typeface="+mj-cs"/>
              </a:rPr>
              <a:t>Affiliated to JNTU Hyderabad, Approved by AICTE New Delhi &amp; Accredited by NAAC with ‘A+’ Grade</a:t>
            </a:r>
          </a:p>
          <a:p>
            <a:pPr algn="ctr"/>
            <a:endParaRPr lang="en-IN" dirty="0"/>
          </a:p>
        </p:txBody>
      </p:sp>
      <p:pic>
        <p:nvPicPr>
          <p:cNvPr id="6" name="Picture 5">
            <a:extLst>
              <a:ext uri="{FF2B5EF4-FFF2-40B4-BE49-F238E27FC236}">
                <a16:creationId xmlns:a16="http://schemas.microsoft.com/office/drawing/2014/main" id="{8E1B9DA4-4E2B-D4EC-C5EF-0E9225B4643A}"/>
              </a:ext>
            </a:extLst>
          </p:cNvPr>
          <p:cNvPicPr>
            <a:picLocks noChangeAspect="1"/>
          </p:cNvPicPr>
          <p:nvPr/>
        </p:nvPicPr>
        <p:blipFill>
          <a:blip r:embed="rId3"/>
          <a:stretch>
            <a:fillRect/>
          </a:stretch>
        </p:blipFill>
        <p:spPr>
          <a:xfrm>
            <a:off x="299640" y="186813"/>
            <a:ext cx="1303017" cy="1179871"/>
          </a:xfrm>
          <a:prstGeom prst="rect">
            <a:avLst/>
          </a:prstGeom>
        </p:spPr>
      </p:pic>
      <p:sp>
        <p:nvSpPr>
          <p:cNvPr id="7" name="Oval 6">
            <a:extLst>
              <a:ext uri="{FF2B5EF4-FFF2-40B4-BE49-F238E27FC236}">
                <a16:creationId xmlns:a16="http://schemas.microsoft.com/office/drawing/2014/main" id="{6D9BE113-16CC-65FF-A42B-15FD57F6F671}"/>
              </a:ext>
            </a:extLst>
          </p:cNvPr>
          <p:cNvSpPr/>
          <p:nvPr/>
        </p:nvSpPr>
        <p:spPr>
          <a:xfrm>
            <a:off x="1120876" y="1691148"/>
            <a:ext cx="10117395" cy="925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rgbClr val="FF0000"/>
              </a:solidFill>
            </a:endParaRPr>
          </a:p>
          <a:p>
            <a:pPr algn="ctr"/>
            <a:r>
              <a:rPr lang="en-US" sz="1800" dirty="0">
                <a:solidFill>
                  <a:srgbClr val="FF0000"/>
                </a:solidFill>
              </a:rPr>
              <a:t>DEPARTMENT OF COMPUTER SCIENCE &amp; ENGINEERING (ARTIFICIAL INTELLIGENCE &amp; MACHINE LEARNING)</a:t>
            </a:r>
            <a:endParaRPr lang="en-US" sz="1800" b="1" dirty="0">
              <a:solidFill>
                <a:srgbClr val="FF0000"/>
              </a:solidFill>
            </a:endParaRPr>
          </a:p>
          <a:p>
            <a:pPr algn="ctr"/>
            <a:endParaRPr lang="en-IN" dirty="0"/>
          </a:p>
        </p:txBody>
      </p:sp>
      <p:sp>
        <p:nvSpPr>
          <p:cNvPr id="8" name="Rectangle: Diagonal Corners Rounded 7">
            <a:extLst>
              <a:ext uri="{FF2B5EF4-FFF2-40B4-BE49-F238E27FC236}">
                <a16:creationId xmlns:a16="http://schemas.microsoft.com/office/drawing/2014/main" id="{B2944390-34A1-480A-4E16-7B6C10B2B606}"/>
              </a:ext>
            </a:extLst>
          </p:cNvPr>
          <p:cNvSpPr/>
          <p:nvPr/>
        </p:nvSpPr>
        <p:spPr>
          <a:xfrm>
            <a:off x="4876799" y="2533828"/>
            <a:ext cx="2182762" cy="567812"/>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MINI PROJECT</a:t>
            </a:r>
          </a:p>
        </p:txBody>
      </p:sp>
      <p:sp>
        <p:nvSpPr>
          <p:cNvPr id="14" name="Rectangle: Diagonal Corners Rounded 13">
            <a:extLst>
              <a:ext uri="{FF2B5EF4-FFF2-40B4-BE49-F238E27FC236}">
                <a16:creationId xmlns:a16="http://schemas.microsoft.com/office/drawing/2014/main" id="{A447757B-2274-CCD8-83E2-47DF3BE35E46}"/>
              </a:ext>
            </a:extLst>
          </p:cNvPr>
          <p:cNvSpPr/>
          <p:nvPr/>
        </p:nvSpPr>
        <p:spPr>
          <a:xfrm>
            <a:off x="8603226" y="4768645"/>
            <a:ext cx="3077497" cy="1971368"/>
          </a:xfrm>
          <a:prstGeom prst="round2Diag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solidFill>
                <a:srgbClr val="FFFF00"/>
              </a:solidFill>
            </a:endParaRPr>
          </a:p>
        </p:txBody>
      </p:sp>
      <p:sp>
        <p:nvSpPr>
          <p:cNvPr id="15" name="TextBox 14">
            <a:extLst>
              <a:ext uri="{FF2B5EF4-FFF2-40B4-BE49-F238E27FC236}">
                <a16:creationId xmlns:a16="http://schemas.microsoft.com/office/drawing/2014/main" id="{442A00AE-3D0A-C9A9-FC93-376C063870EA}"/>
              </a:ext>
            </a:extLst>
          </p:cNvPr>
          <p:cNvSpPr txBox="1"/>
          <p:nvPr/>
        </p:nvSpPr>
        <p:spPr>
          <a:xfrm>
            <a:off x="8681884" y="4955458"/>
            <a:ext cx="2880851" cy="1200329"/>
          </a:xfrm>
          <a:prstGeom prst="rect">
            <a:avLst/>
          </a:prstGeom>
          <a:noFill/>
        </p:spPr>
        <p:txBody>
          <a:bodyPr wrap="square" rtlCol="0">
            <a:spAutoFit/>
          </a:bodyPr>
          <a:lstStyle/>
          <a:p>
            <a:r>
              <a:rPr lang="en-IN" dirty="0"/>
              <a:t>TEAM 1:-</a:t>
            </a:r>
          </a:p>
          <a:p>
            <a:r>
              <a:rPr lang="en-IN" dirty="0"/>
              <a:t>A.NIKITHA  -22H51A66D1</a:t>
            </a:r>
          </a:p>
          <a:p>
            <a:r>
              <a:rPr lang="en-IN" dirty="0"/>
              <a:t> SANA       -22H51A66C3</a:t>
            </a:r>
          </a:p>
          <a:p>
            <a:r>
              <a:rPr lang="en-IN" dirty="0"/>
              <a:t>K.ADITI      -22H51A66G1</a:t>
            </a:r>
          </a:p>
        </p:txBody>
      </p:sp>
      <p:sp>
        <p:nvSpPr>
          <p:cNvPr id="16" name="Flowchart: Terminator 15">
            <a:extLst>
              <a:ext uri="{FF2B5EF4-FFF2-40B4-BE49-F238E27FC236}">
                <a16:creationId xmlns:a16="http://schemas.microsoft.com/office/drawing/2014/main" id="{338FD4A7-62EF-7138-C8AD-0C750CED1943}"/>
              </a:ext>
            </a:extLst>
          </p:cNvPr>
          <p:cNvSpPr/>
          <p:nvPr/>
        </p:nvSpPr>
        <p:spPr>
          <a:xfrm>
            <a:off x="491612" y="4768645"/>
            <a:ext cx="5761704" cy="644011"/>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a:solidFill>
                  <a:srgbClr val="FF0000"/>
                </a:solidFill>
                <a:latin typeface="Arial Black" panose="020B0A04020102020204" pitchFamily="34" charset="0"/>
              </a:rPr>
              <a:t>Project coordinator </a:t>
            </a:r>
            <a:r>
              <a:rPr lang="en-US" b="1" dirty="0">
                <a:solidFill>
                  <a:srgbClr val="FF0000"/>
                </a:solidFill>
              </a:rPr>
              <a:t>:-						       	</a:t>
            </a:r>
            <a:endParaRPr lang="en-IN" dirty="0"/>
          </a:p>
        </p:txBody>
      </p:sp>
      <p:sp>
        <p:nvSpPr>
          <p:cNvPr id="18" name="Flowchart: Terminator 17">
            <a:extLst>
              <a:ext uri="{FF2B5EF4-FFF2-40B4-BE49-F238E27FC236}">
                <a16:creationId xmlns:a16="http://schemas.microsoft.com/office/drawing/2014/main" id="{C0260136-FDB0-A590-0D1A-D0D6B80CDEAF}"/>
              </a:ext>
            </a:extLst>
          </p:cNvPr>
          <p:cNvSpPr/>
          <p:nvPr/>
        </p:nvSpPr>
        <p:spPr>
          <a:xfrm>
            <a:off x="560438" y="5492108"/>
            <a:ext cx="5742039" cy="584226"/>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rgbClr val="FF0000"/>
                </a:solidFill>
                <a:latin typeface="Arial Black" panose="020B0A04020102020204" pitchFamily="34" charset="0"/>
              </a:rPr>
              <a:t>Guide</a:t>
            </a:r>
            <a:r>
              <a:rPr lang="en-US" b="1" dirty="0">
                <a:solidFill>
                  <a:srgbClr val="FF0000"/>
                </a:solidFill>
              </a:rPr>
              <a:t>:-</a:t>
            </a:r>
          </a:p>
        </p:txBody>
      </p:sp>
      <p:sp>
        <p:nvSpPr>
          <p:cNvPr id="19" name="Flowchart: Terminator 18">
            <a:extLst>
              <a:ext uri="{FF2B5EF4-FFF2-40B4-BE49-F238E27FC236}">
                <a16:creationId xmlns:a16="http://schemas.microsoft.com/office/drawing/2014/main" id="{DC3860F8-63C1-BF53-CA2E-219350509E6A}"/>
              </a:ext>
            </a:extLst>
          </p:cNvPr>
          <p:cNvSpPr/>
          <p:nvPr/>
        </p:nvSpPr>
        <p:spPr>
          <a:xfrm>
            <a:off x="511278" y="6155787"/>
            <a:ext cx="5840361" cy="584226"/>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457189" fontAlgn="auto">
              <a:spcBef>
                <a:spcPts val="0"/>
              </a:spcBef>
              <a:spcAft>
                <a:spcPts val="0"/>
              </a:spcAft>
              <a:defRPr/>
            </a:pPr>
            <a:endParaRPr lang="en-US" sz="1800" b="1" dirty="0">
              <a:solidFill>
                <a:srgbClr val="FF0000"/>
              </a:solidFill>
              <a:latin typeface="+mn-lt"/>
              <a:cs typeface="+mn-cs"/>
            </a:endParaRPr>
          </a:p>
        </p:txBody>
      </p:sp>
      <p:sp>
        <p:nvSpPr>
          <p:cNvPr id="20" name="Rectangle 19">
            <a:extLst>
              <a:ext uri="{FF2B5EF4-FFF2-40B4-BE49-F238E27FC236}">
                <a16:creationId xmlns:a16="http://schemas.microsoft.com/office/drawing/2014/main" id="{C98639DD-9C10-CFB9-C138-47CE94E29EDB}"/>
              </a:ext>
            </a:extLst>
          </p:cNvPr>
          <p:cNvSpPr/>
          <p:nvPr/>
        </p:nvSpPr>
        <p:spPr>
          <a:xfrm>
            <a:off x="875071" y="6400800"/>
            <a:ext cx="1101213" cy="1376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dirty="0">
                <a:solidFill>
                  <a:srgbClr val="FF0000"/>
                </a:solidFill>
                <a:latin typeface="Arial Black" panose="020B0A04020102020204" pitchFamily="34" charset="0"/>
              </a:rPr>
              <a:t>Hod</a:t>
            </a:r>
          </a:p>
        </p:txBody>
      </p:sp>
      <p:sp>
        <p:nvSpPr>
          <p:cNvPr id="22" name="Rectangle: Rounded Corners 21">
            <a:extLst>
              <a:ext uri="{FF2B5EF4-FFF2-40B4-BE49-F238E27FC236}">
                <a16:creationId xmlns:a16="http://schemas.microsoft.com/office/drawing/2014/main" id="{0E70CCAF-A727-E16A-6F2C-75E3129F7516}"/>
              </a:ext>
            </a:extLst>
          </p:cNvPr>
          <p:cNvSpPr/>
          <p:nvPr/>
        </p:nvSpPr>
        <p:spPr>
          <a:xfrm>
            <a:off x="1120876" y="3117619"/>
            <a:ext cx="9488129" cy="144946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b="1" i="1" u="sng" dirty="0">
                <a:effectLst/>
                <a:latin typeface="Times New Roman" panose="02020603050405020304" pitchFamily="18" charset="0"/>
                <a:ea typeface="Times New Roman" panose="02020603050405020304" pitchFamily="18" charset="0"/>
              </a:rPr>
              <a:t>RAINFALL PREDICTION USING MULTIPLE LINEAR REGRESSION MODEL</a:t>
            </a:r>
            <a:endParaRPr lang="en-IN" sz="3200" b="1" i="1" dirty="0">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110378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699371" y="536984"/>
            <a:ext cx="5111493" cy="471672"/>
          </a:xfrm>
        </p:spPr>
        <p:txBody>
          <a:bodyPr/>
          <a:lstStyle/>
          <a:p>
            <a:r>
              <a:rPr lang="en-US" u="sng" dirty="0">
                <a:latin typeface="Arial Black" panose="020B0A04020102020204" pitchFamily="34" charset="0"/>
              </a:rPr>
              <a:t>EXISTING SYSTEM</a:t>
            </a:r>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10</a:t>
            </a:fld>
            <a:endParaRPr lang="en-US" dirty="0"/>
          </a:p>
        </p:txBody>
      </p:sp>
      <p:sp>
        <p:nvSpPr>
          <p:cNvPr id="5" name="Content Placeholder 4">
            <a:extLst>
              <a:ext uri="{FF2B5EF4-FFF2-40B4-BE49-F238E27FC236}">
                <a16:creationId xmlns:a16="http://schemas.microsoft.com/office/drawing/2014/main" id="{F65C13AF-FE5A-2F78-5482-680D477ECA86}"/>
              </a:ext>
            </a:extLst>
          </p:cNvPr>
          <p:cNvSpPr>
            <a:spLocks noGrp="1"/>
          </p:cNvSpPr>
          <p:nvPr>
            <p:ph sz="quarter" idx="10"/>
          </p:nvPr>
        </p:nvSpPr>
        <p:spPr>
          <a:xfrm>
            <a:off x="2163097" y="1170039"/>
            <a:ext cx="9317703" cy="5532513"/>
          </a:xfrm>
        </p:spPr>
        <p:txBody>
          <a:bodyPr>
            <a:normAutofit/>
          </a:bodyPr>
          <a:lstStyle/>
          <a:p>
            <a:pPr marL="457200" lvl="1" indent="0" algn="l">
              <a:buNone/>
            </a:pPr>
            <a:endParaRPr lang="en-US" b="0" i="0" dirty="0">
              <a:solidFill>
                <a:srgbClr val="0D0D0D"/>
              </a:solidFill>
              <a:effectLst/>
              <a:latin typeface="Söhne"/>
            </a:endParaRPr>
          </a:p>
          <a:p>
            <a:pPr marL="0" indent="0" algn="just">
              <a:buNone/>
            </a:pPr>
            <a:endParaRPr lang="en-US" dirty="0">
              <a:latin typeface="Artifakt Element Book" panose="020B0503050000020004" pitchFamily="34" charset="0"/>
              <a:ea typeface="Artifakt Element Book" panose="020B0503050000020004" pitchFamily="34" charset="0"/>
            </a:endParaRPr>
          </a:p>
        </p:txBody>
      </p:sp>
      <p:sp>
        <p:nvSpPr>
          <p:cNvPr id="2" name="Rectangle: Diagonal Corners Rounded 1">
            <a:extLst>
              <a:ext uri="{FF2B5EF4-FFF2-40B4-BE49-F238E27FC236}">
                <a16:creationId xmlns:a16="http://schemas.microsoft.com/office/drawing/2014/main" id="{C188602A-FACB-FAFD-27EC-D05DFDC004C8}"/>
              </a:ext>
            </a:extLst>
          </p:cNvPr>
          <p:cNvSpPr/>
          <p:nvPr/>
        </p:nvSpPr>
        <p:spPr>
          <a:xfrm>
            <a:off x="1582994" y="1170039"/>
            <a:ext cx="10235380" cy="5309419"/>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indent="0" algn="just">
              <a:buNone/>
            </a:pPr>
            <a:r>
              <a:rPr lang="en-US" b="1" i="0" dirty="0">
                <a:solidFill>
                  <a:srgbClr val="0D0D0D"/>
                </a:solidFill>
                <a:effectLst/>
                <a:latin typeface="Cambria Math" panose="02040503050406030204" pitchFamily="18" charset="0"/>
                <a:ea typeface="Cambria Math" panose="02040503050406030204" pitchFamily="18" charset="0"/>
              </a:rPr>
              <a:t>Here are additional existing systems for rainfall prediction:-</a:t>
            </a:r>
          </a:p>
          <a:p>
            <a:pPr algn="l">
              <a:buFont typeface="+mj-lt"/>
              <a:buAutoNum type="arabicPeriod"/>
            </a:pPr>
            <a:r>
              <a:rPr lang="en-US" sz="2600" b="1" i="0" u="sng" dirty="0">
                <a:solidFill>
                  <a:srgbClr val="0D0D0D"/>
                </a:solidFill>
                <a:effectLst/>
                <a:latin typeface="Stylus BT" panose="020E0402020206020304" pitchFamily="34" charset="0"/>
              </a:rPr>
              <a:t>Historical Data Analysis:</a:t>
            </a:r>
          </a:p>
          <a:p>
            <a:pPr marL="742950" lvl="1" indent="-285750" algn="just">
              <a:buFont typeface="+mj-lt"/>
              <a:buAutoNum type="arabicPeriod"/>
            </a:pPr>
            <a:r>
              <a:rPr lang="en-US" b="0" i="0" dirty="0">
                <a:solidFill>
                  <a:srgbClr val="0D0D0D"/>
                </a:solidFill>
                <a:effectLst/>
                <a:latin typeface="Cambria Math" panose="02040503050406030204" pitchFamily="18" charset="0"/>
                <a:ea typeface="Cambria Math" panose="02040503050406030204" pitchFamily="18" charset="0"/>
              </a:rPr>
              <a:t>Many current methods use historical rainfall data and basic statistics to predict future rainfall.</a:t>
            </a:r>
          </a:p>
          <a:p>
            <a:pPr marL="742950" lvl="1" indent="-285750" algn="just">
              <a:buFont typeface="+mj-lt"/>
              <a:buAutoNum type="arabicPeriod"/>
            </a:pPr>
            <a:r>
              <a:rPr lang="en-US" b="0" i="0" dirty="0">
                <a:solidFill>
                  <a:srgbClr val="0D0D0D"/>
                </a:solidFill>
                <a:effectLst/>
                <a:latin typeface="Cambria Math" panose="02040503050406030204" pitchFamily="18" charset="0"/>
                <a:ea typeface="Cambria Math" panose="02040503050406030204" pitchFamily="18" charset="0"/>
              </a:rPr>
              <a:t>This approach looks at patterns in past rainfall to estimate what might happen next.</a:t>
            </a:r>
          </a:p>
          <a:p>
            <a:pPr algn="l">
              <a:buFont typeface="+mj-lt"/>
              <a:buAutoNum type="arabicPeriod"/>
            </a:pPr>
            <a:r>
              <a:rPr lang="en-US" sz="2800" b="1" i="0" u="sng" dirty="0">
                <a:solidFill>
                  <a:srgbClr val="0D0D0D"/>
                </a:solidFill>
                <a:effectLst/>
                <a:latin typeface="Stylus BT" panose="020E0402020206020304" pitchFamily="34" charset="0"/>
              </a:rPr>
              <a:t>Basic Weather Models:</a:t>
            </a:r>
          </a:p>
          <a:p>
            <a:pPr marL="742950" lvl="1" indent="-285750" algn="just">
              <a:buFont typeface="+mj-lt"/>
              <a:buAutoNum type="arabicPeriod"/>
            </a:pPr>
            <a:r>
              <a:rPr lang="en-US" b="0" i="0" dirty="0">
                <a:solidFill>
                  <a:srgbClr val="0D0D0D"/>
                </a:solidFill>
                <a:effectLst/>
                <a:latin typeface="Cambria Math" panose="02040503050406030204" pitchFamily="18" charset="0"/>
                <a:ea typeface="Cambria Math" panose="02040503050406030204" pitchFamily="18" charset="0"/>
              </a:rPr>
              <a:t>Some systems use simple weather variables like temperature, humidity, and wind speed to make predictions.</a:t>
            </a:r>
          </a:p>
          <a:p>
            <a:pPr marL="742950" lvl="1" indent="-285750" algn="just">
              <a:buFont typeface="+mj-lt"/>
              <a:buAutoNum type="arabicPeriod"/>
            </a:pPr>
            <a:r>
              <a:rPr lang="en-US" b="0" i="0" dirty="0">
                <a:solidFill>
                  <a:srgbClr val="0D0D0D"/>
                </a:solidFill>
                <a:effectLst/>
                <a:latin typeface="Cambria Math" panose="02040503050406030204" pitchFamily="18" charset="0"/>
                <a:ea typeface="Cambria Math" panose="02040503050406030204" pitchFamily="18" charset="0"/>
              </a:rPr>
              <a:t>However, these models may miss important connections between different factors affecting rainfall.</a:t>
            </a:r>
          </a:p>
          <a:p>
            <a:pPr algn="l">
              <a:buFont typeface="+mj-lt"/>
              <a:buAutoNum type="arabicPeriod"/>
            </a:pPr>
            <a:r>
              <a:rPr lang="en-US" sz="2800" b="1" i="0" u="sng" dirty="0">
                <a:solidFill>
                  <a:srgbClr val="0D0D0D"/>
                </a:solidFill>
                <a:effectLst/>
                <a:latin typeface="Stylus BT" panose="020E0402020206020304" pitchFamily="34" charset="0"/>
              </a:rPr>
              <a:t>Traditional Statistical Methods:</a:t>
            </a:r>
          </a:p>
          <a:p>
            <a:pPr marL="742950" lvl="1" indent="-285750" algn="just">
              <a:buFont typeface="+mj-lt"/>
              <a:buAutoNum type="arabicPeriod"/>
            </a:pPr>
            <a:r>
              <a:rPr lang="en-US" b="0" i="0" dirty="0">
                <a:solidFill>
                  <a:srgbClr val="0D0D0D"/>
                </a:solidFill>
                <a:effectLst/>
                <a:latin typeface="Cambria Math" panose="02040503050406030204" pitchFamily="18" charset="0"/>
                <a:ea typeface="Cambria Math" panose="02040503050406030204" pitchFamily="18" charset="0"/>
              </a:rPr>
              <a:t>Often rely on historical data and basic statistical techniques like moving averages or simple regression models.</a:t>
            </a:r>
          </a:p>
          <a:p>
            <a:pPr marL="742950" lvl="1" indent="-285750" algn="just">
              <a:buFont typeface="+mj-lt"/>
              <a:buAutoNum type="arabicPeriod"/>
            </a:pPr>
            <a:r>
              <a:rPr lang="en-US" b="0" i="0" dirty="0">
                <a:solidFill>
                  <a:srgbClr val="0D0D0D"/>
                </a:solidFill>
                <a:effectLst/>
                <a:latin typeface="Cambria Math" panose="02040503050406030204" pitchFamily="18" charset="0"/>
                <a:ea typeface="Cambria Math" panose="02040503050406030204" pitchFamily="18" charset="0"/>
              </a:rPr>
              <a:t>Limited by the simplicity of models and the scope of variables considered, which may not capture complex interactions affecting rainfall.</a:t>
            </a:r>
          </a:p>
          <a:p>
            <a:pPr algn="ctr"/>
            <a:endParaRPr lang="en-IN" dirty="0"/>
          </a:p>
        </p:txBody>
      </p:sp>
      <p:sp>
        <p:nvSpPr>
          <p:cNvPr id="6" name="Flowchart: Connector 5">
            <a:extLst>
              <a:ext uri="{FF2B5EF4-FFF2-40B4-BE49-F238E27FC236}">
                <a16:creationId xmlns:a16="http://schemas.microsoft.com/office/drawing/2014/main" id="{964F119C-EBB1-428B-4907-C8B0213ECB1C}"/>
              </a:ext>
            </a:extLst>
          </p:cNvPr>
          <p:cNvSpPr/>
          <p:nvPr/>
        </p:nvSpPr>
        <p:spPr>
          <a:xfrm>
            <a:off x="5840361" y="226142"/>
            <a:ext cx="619433" cy="400978"/>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D0F4DDF0-9997-CD5D-22EE-F4E8AEB3466F}"/>
              </a:ext>
            </a:extLst>
          </p:cNvPr>
          <p:cNvSpPr/>
          <p:nvPr/>
        </p:nvSpPr>
        <p:spPr>
          <a:xfrm>
            <a:off x="5840361" y="627120"/>
            <a:ext cx="5978013" cy="3198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9797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11</a:t>
            </a:fld>
            <a:endParaRPr lang="en-US" dirty="0"/>
          </a:p>
        </p:txBody>
      </p:sp>
      <p:sp>
        <p:nvSpPr>
          <p:cNvPr id="2" name="Flowchart: Alternate Process 1">
            <a:extLst>
              <a:ext uri="{FF2B5EF4-FFF2-40B4-BE49-F238E27FC236}">
                <a16:creationId xmlns:a16="http://schemas.microsoft.com/office/drawing/2014/main" id="{F45EF489-616D-9E0D-0D07-32318ACB3F37}"/>
              </a:ext>
            </a:extLst>
          </p:cNvPr>
          <p:cNvSpPr/>
          <p:nvPr/>
        </p:nvSpPr>
        <p:spPr>
          <a:xfrm>
            <a:off x="2959510" y="1288027"/>
            <a:ext cx="8937522" cy="5063612"/>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buFont typeface="+mj-lt"/>
              <a:buAutoNum type="arabicPeriod"/>
            </a:pPr>
            <a:r>
              <a:rPr lang="en-US" b="1" i="0" dirty="0">
                <a:solidFill>
                  <a:srgbClr val="0D0D0D"/>
                </a:solidFill>
                <a:effectLst/>
                <a:latin typeface="Söhne"/>
              </a:rPr>
              <a:t>Short-Term Focus</a:t>
            </a:r>
            <a:r>
              <a:rPr lang="en-US" b="0" i="0" dirty="0">
                <a:solidFill>
                  <a:srgbClr val="0D0D0D"/>
                </a:solidFill>
                <a:effectLst/>
                <a:latin typeface="Söhne"/>
              </a:rPr>
              <a:t>: Traditional methods are better at predicting short-term weather changes rather than long-term climate trends. They might not capture the bigger picture of how rainfall patterns are shifting over time.</a:t>
            </a:r>
          </a:p>
          <a:p>
            <a:pPr algn="l">
              <a:buFont typeface="+mj-lt"/>
              <a:buAutoNum type="arabicPeriod"/>
            </a:pPr>
            <a:r>
              <a:rPr lang="en-US" b="1" i="0" dirty="0">
                <a:solidFill>
                  <a:srgbClr val="0D0D0D"/>
                </a:solidFill>
                <a:effectLst/>
                <a:latin typeface="Söhne"/>
              </a:rPr>
              <a:t>Not Customized</a:t>
            </a:r>
            <a:r>
              <a:rPr lang="en-US" b="0" i="0" dirty="0">
                <a:solidFill>
                  <a:srgbClr val="0D0D0D"/>
                </a:solidFill>
                <a:effectLst/>
                <a:latin typeface="Söhne"/>
              </a:rPr>
              <a:t>: Traditional methods give generalized predictions that might not match what's happening in specific areas. Rainfall can vary a lot from place to place due to differences in terrain, like mountains or cities, which these methods might not take into account.</a:t>
            </a:r>
          </a:p>
          <a:p>
            <a:pPr algn="l">
              <a:buFont typeface="+mj-lt"/>
              <a:buAutoNum type="arabicPeriod"/>
            </a:pPr>
            <a:r>
              <a:rPr lang="en-US" b="1" i="0" dirty="0">
                <a:solidFill>
                  <a:srgbClr val="0D0D0D"/>
                </a:solidFill>
                <a:effectLst/>
                <a:latin typeface="Söhne"/>
              </a:rPr>
              <a:t>Not Flexible</a:t>
            </a:r>
            <a:r>
              <a:rPr lang="en-US" b="0" i="0" dirty="0">
                <a:solidFill>
                  <a:srgbClr val="0D0D0D"/>
                </a:solidFill>
                <a:effectLst/>
                <a:latin typeface="Söhne"/>
              </a:rPr>
              <a:t>: These methods assume that the climate will stay the same over time, but we know that climate can change due to global warming and other factors. They struggle to adapt to these changes and can become less accurate as a result.</a:t>
            </a:r>
          </a:p>
          <a:p>
            <a:pPr algn="l">
              <a:buFont typeface="+mj-lt"/>
              <a:buAutoNum type="arabicPeriod"/>
            </a:pPr>
            <a:r>
              <a:rPr lang="en-US" b="1" i="0" dirty="0">
                <a:solidFill>
                  <a:srgbClr val="0D0D0D"/>
                </a:solidFill>
                <a:effectLst/>
                <a:latin typeface="Söhne"/>
              </a:rPr>
              <a:t>Sensitive to Weird Events</a:t>
            </a:r>
            <a:r>
              <a:rPr lang="en-US" b="0" i="0" dirty="0">
                <a:solidFill>
                  <a:srgbClr val="0D0D0D"/>
                </a:solidFill>
                <a:effectLst/>
                <a:latin typeface="Söhne"/>
              </a:rPr>
              <a:t>: If something unusual happens, like an extreme storm or drought, these methods might give incorrect predictions because they rely heavily on past data trends and can't handle unexpected events well.</a:t>
            </a:r>
          </a:p>
          <a:p>
            <a:pPr>
              <a:buFont typeface="+mj-lt"/>
              <a:buAutoNum type="arabicPeriod"/>
            </a:pPr>
            <a:endParaRPr lang="en-US" b="0" i="0" dirty="0">
              <a:solidFill>
                <a:srgbClr val="0D0D0D"/>
              </a:solidFill>
              <a:effectLst/>
              <a:latin typeface="Söhne"/>
            </a:endParaRPr>
          </a:p>
          <a:p>
            <a:pPr>
              <a:buFont typeface="+mj-lt"/>
              <a:buAutoNum type="arabicPeriod"/>
            </a:pPr>
            <a:endParaRPr lang="en-US" b="0" i="0" dirty="0">
              <a:solidFill>
                <a:srgbClr val="0D0D0D"/>
              </a:solidFill>
              <a:effectLst/>
              <a:latin typeface="Söhne"/>
            </a:endParaRPr>
          </a:p>
          <a:p>
            <a:pPr algn="l">
              <a:buFont typeface="+mj-lt"/>
              <a:buAutoNum type="arabicPeriod"/>
            </a:pPr>
            <a:endParaRPr lang="en-US" b="0" i="0" dirty="0">
              <a:solidFill>
                <a:srgbClr val="0D0D0D"/>
              </a:solidFill>
              <a:effectLst/>
              <a:latin typeface="Söhne"/>
            </a:endParaRPr>
          </a:p>
        </p:txBody>
      </p:sp>
      <p:sp>
        <p:nvSpPr>
          <p:cNvPr id="21" name="Oval 20">
            <a:extLst>
              <a:ext uri="{FF2B5EF4-FFF2-40B4-BE49-F238E27FC236}">
                <a16:creationId xmlns:a16="http://schemas.microsoft.com/office/drawing/2014/main" id="{99B40550-F00F-58C1-1294-F0312ADAD56D}"/>
              </a:ext>
            </a:extLst>
          </p:cNvPr>
          <p:cNvSpPr/>
          <p:nvPr/>
        </p:nvSpPr>
        <p:spPr>
          <a:xfrm>
            <a:off x="5801032" y="245806"/>
            <a:ext cx="737420" cy="2911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Flowchart: Alternate Process 4">
            <a:extLst>
              <a:ext uri="{FF2B5EF4-FFF2-40B4-BE49-F238E27FC236}">
                <a16:creationId xmlns:a16="http://schemas.microsoft.com/office/drawing/2014/main" id="{355BE352-01C5-C5AA-5803-9E8718F1F6AB}"/>
              </a:ext>
            </a:extLst>
          </p:cNvPr>
          <p:cNvSpPr/>
          <p:nvPr/>
        </p:nvSpPr>
        <p:spPr>
          <a:xfrm>
            <a:off x="550606" y="403123"/>
            <a:ext cx="10592315" cy="794767"/>
          </a:xfrm>
          <a:prstGeom prst="flowChartAlternateProcess">
            <a:avLst/>
          </a:prstGeom>
          <a:ln>
            <a:solidFill>
              <a:schemeClr val="bg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i="1" u="sng" dirty="0">
                <a:latin typeface="Arial Black" panose="020B0A04020102020204" pitchFamily="34" charset="0"/>
              </a:rPr>
              <a:t>DISADVANTAGES OF EXISTING SYSTEM</a:t>
            </a:r>
          </a:p>
        </p:txBody>
      </p:sp>
    </p:spTree>
    <p:extLst>
      <p:ext uri="{BB962C8B-B14F-4D97-AF65-F5344CB8AC3E}">
        <p14:creationId xmlns:p14="http://schemas.microsoft.com/office/powerpoint/2010/main" val="263191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869-4EB2-E7DC-53B9-A04817B1E150}"/>
              </a:ext>
            </a:extLst>
          </p:cNvPr>
          <p:cNvSpPr>
            <a:spLocks noGrp="1"/>
          </p:cNvSpPr>
          <p:nvPr>
            <p:ph type="title"/>
          </p:nvPr>
        </p:nvSpPr>
        <p:spPr>
          <a:xfrm>
            <a:off x="915924" y="2438400"/>
            <a:ext cx="10360152" cy="1258529"/>
          </a:xfrm>
        </p:spPr>
        <p:txBody>
          <a:bodyPr/>
          <a:lstStyle/>
          <a:p>
            <a:r>
              <a:rPr lang="en-US" i="1" dirty="0">
                <a:latin typeface="Arial Black" panose="020B0A04020102020204" pitchFamily="34" charset="0"/>
              </a:rPr>
              <a:t>PROPOSED SYSTEM </a:t>
            </a:r>
            <a:endParaRPr lang="en-US" b="1" i="1" dirty="0">
              <a:solidFill>
                <a:srgbClr val="002060"/>
              </a:solidFill>
            </a:endParaRPr>
          </a:p>
        </p:txBody>
      </p:sp>
      <p:pic>
        <p:nvPicPr>
          <p:cNvPr id="3" name="Picture 2">
            <a:extLst>
              <a:ext uri="{FF2B5EF4-FFF2-40B4-BE49-F238E27FC236}">
                <a16:creationId xmlns:a16="http://schemas.microsoft.com/office/drawing/2014/main" id="{465E2BF6-D1B8-C2AC-88A8-FB25128AFC43}"/>
              </a:ext>
            </a:extLst>
          </p:cNvPr>
          <p:cNvPicPr>
            <a:picLocks noChangeAspect="1"/>
          </p:cNvPicPr>
          <p:nvPr/>
        </p:nvPicPr>
        <p:blipFill>
          <a:blip r:embed="rId3"/>
          <a:stretch>
            <a:fillRect/>
          </a:stretch>
        </p:blipFill>
        <p:spPr>
          <a:xfrm>
            <a:off x="2841524" y="3628103"/>
            <a:ext cx="5781366" cy="2654709"/>
          </a:xfrm>
          <a:prstGeom prst="rect">
            <a:avLst/>
          </a:prstGeom>
        </p:spPr>
      </p:pic>
    </p:spTree>
    <p:extLst>
      <p:ext uri="{BB962C8B-B14F-4D97-AF65-F5344CB8AC3E}">
        <p14:creationId xmlns:p14="http://schemas.microsoft.com/office/powerpoint/2010/main" val="92593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403124" y="536983"/>
            <a:ext cx="5515896" cy="672385"/>
          </a:xfrm>
        </p:spPr>
        <p:txBody>
          <a:bodyPr/>
          <a:lstStyle/>
          <a:p>
            <a:r>
              <a:rPr lang="en-US" i="1" u="sng" dirty="0">
                <a:latin typeface="Arial Black" panose="020B0A04020102020204" pitchFamily="34" charset="0"/>
              </a:rPr>
              <a:t>PROPOSED SYSTEM </a:t>
            </a:r>
            <a:endParaRPr lang="en-US" b="1" i="1" u="sng" dirty="0">
              <a:latin typeface="Arial Black" panose="020B0A04020102020204" pitchFamily="34" charset="0"/>
              <a:ea typeface="Artifakt Element Medium" panose="020B0603050000020004" pitchFamily="34" charset="0"/>
            </a:endParaRP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13</a:t>
            </a:fld>
            <a:endParaRPr lang="en-US" dirty="0"/>
          </a:p>
        </p:txBody>
      </p:sp>
      <p:sp>
        <p:nvSpPr>
          <p:cNvPr id="2" name="Flowchart: Alternate Process 1">
            <a:extLst>
              <a:ext uri="{FF2B5EF4-FFF2-40B4-BE49-F238E27FC236}">
                <a16:creationId xmlns:a16="http://schemas.microsoft.com/office/drawing/2014/main" id="{F45EF489-616D-9E0D-0D07-32318ACB3F37}"/>
              </a:ext>
            </a:extLst>
          </p:cNvPr>
          <p:cNvSpPr/>
          <p:nvPr/>
        </p:nvSpPr>
        <p:spPr>
          <a:xfrm>
            <a:off x="2959510" y="1288027"/>
            <a:ext cx="8927690" cy="527009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endParaRPr lang="en-IN" dirty="0"/>
          </a:p>
        </p:txBody>
      </p:sp>
      <p:sp>
        <p:nvSpPr>
          <p:cNvPr id="21" name="Oval 20">
            <a:extLst>
              <a:ext uri="{FF2B5EF4-FFF2-40B4-BE49-F238E27FC236}">
                <a16:creationId xmlns:a16="http://schemas.microsoft.com/office/drawing/2014/main" id="{99B40550-F00F-58C1-1294-F0312ADAD56D}"/>
              </a:ext>
            </a:extLst>
          </p:cNvPr>
          <p:cNvSpPr/>
          <p:nvPr/>
        </p:nvSpPr>
        <p:spPr>
          <a:xfrm>
            <a:off x="5801032" y="245806"/>
            <a:ext cx="737420" cy="2911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Flowchart: Alternate Process 21">
            <a:extLst>
              <a:ext uri="{FF2B5EF4-FFF2-40B4-BE49-F238E27FC236}">
                <a16:creationId xmlns:a16="http://schemas.microsoft.com/office/drawing/2014/main" id="{AFD4F729-7376-991A-50C2-B11BB47AE360}"/>
              </a:ext>
            </a:extLst>
          </p:cNvPr>
          <p:cNvSpPr/>
          <p:nvPr/>
        </p:nvSpPr>
        <p:spPr>
          <a:xfrm>
            <a:off x="6096000" y="627120"/>
            <a:ext cx="5394960" cy="291176"/>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89401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14</a:t>
            </a:fld>
            <a:endParaRPr lang="en-US" dirty="0"/>
          </a:p>
        </p:txBody>
      </p:sp>
      <p:sp>
        <p:nvSpPr>
          <p:cNvPr id="2" name="Flowchart: Alternate Process 1">
            <a:extLst>
              <a:ext uri="{FF2B5EF4-FFF2-40B4-BE49-F238E27FC236}">
                <a16:creationId xmlns:a16="http://schemas.microsoft.com/office/drawing/2014/main" id="{F45EF489-616D-9E0D-0D07-32318ACB3F37}"/>
              </a:ext>
            </a:extLst>
          </p:cNvPr>
          <p:cNvSpPr/>
          <p:nvPr/>
        </p:nvSpPr>
        <p:spPr>
          <a:xfrm>
            <a:off x="2959510" y="1288027"/>
            <a:ext cx="8927690" cy="5270090"/>
          </a:xfrm>
          <a:prstGeom prst="flowChartAlternateProcess">
            <a:avLst/>
          </a:prstGeom>
          <a:solidFill>
            <a:schemeClr val="bg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just"/>
            <a:endParaRPr lang="en-IN" dirty="0"/>
          </a:p>
        </p:txBody>
      </p:sp>
      <p:sp>
        <p:nvSpPr>
          <p:cNvPr id="21" name="Oval 20">
            <a:extLst>
              <a:ext uri="{FF2B5EF4-FFF2-40B4-BE49-F238E27FC236}">
                <a16:creationId xmlns:a16="http://schemas.microsoft.com/office/drawing/2014/main" id="{99B40550-F00F-58C1-1294-F0312ADAD56D}"/>
              </a:ext>
            </a:extLst>
          </p:cNvPr>
          <p:cNvSpPr/>
          <p:nvPr/>
        </p:nvSpPr>
        <p:spPr>
          <a:xfrm>
            <a:off x="5801032" y="245806"/>
            <a:ext cx="737420" cy="2911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Flowchart: Alternate Process 4">
            <a:extLst>
              <a:ext uri="{FF2B5EF4-FFF2-40B4-BE49-F238E27FC236}">
                <a16:creationId xmlns:a16="http://schemas.microsoft.com/office/drawing/2014/main" id="{355BE352-01C5-C5AA-5803-9E8718F1F6AB}"/>
              </a:ext>
            </a:extLst>
          </p:cNvPr>
          <p:cNvSpPr/>
          <p:nvPr/>
        </p:nvSpPr>
        <p:spPr>
          <a:xfrm>
            <a:off x="550606" y="403123"/>
            <a:ext cx="10592315" cy="794767"/>
          </a:xfrm>
          <a:prstGeom prst="flowChartAlternateProcess">
            <a:avLst/>
          </a:prstGeom>
          <a:ln>
            <a:solidFill>
              <a:schemeClr val="bg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i="1" u="sng" dirty="0">
                <a:latin typeface="Arial Black" panose="020B0A04020102020204" pitchFamily="34" charset="0"/>
              </a:rPr>
              <a:t>ADVANTAGES OF PROPOSED SYSTEM</a:t>
            </a:r>
          </a:p>
        </p:txBody>
      </p:sp>
    </p:spTree>
    <p:extLst>
      <p:ext uri="{BB962C8B-B14F-4D97-AF65-F5344CB8AC3E}">
        <p14:creationId xmlns:p14="http://schemas.microsoft.com/office/powerpoint/2010/main" val="172627658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5E8AC7-147B-6812-F19B-F241456BF895}"/>
              </a:ext>
            </a:extLst>
          </p:cNvPr>
          <p:cNvSpPr>
            <a:spLocks noGrp="1"/>
          </p:cNvSpPr>
          <p:nvPr>
            <p:ph type="title"/>
          </p:nvPr>
        </p:nvSpPr>
        <p:spPr>
          <a:xfrm>
            <a:off x="3165987" y="2743200"/>
            <a:ext cx="8113223" cy="3805084"/>
          </a:xfrm>
        </p:spPr>
        <p:txBody>
          <a:bodyPr/>
          <a:lstStyle/>
          <a:p>
            <a:pPr marL="342900" lvl="0" indent="-342900">
              <a:lnSpc>
                <a:spcPct val="150000"/>
              </a:lnSpc>
              <a:spcAft>
                <a:spcPts val="600"/>
              </a:spcAft>
            </a:pPr>
            <a:r>
              <a:rPr lang="en-GB" sz="1800" dirty="0">
                <a:effectLst/>
                <a:latin typeface="Times New Roman" panose="02020603050405020304" pitchFamily="18" charset="0"/>
                <a:ea typeface="Calibri" panose="020F0502020204030204" pitchFamily="34" charset="0"/>
              </a:rPr>
              <a:t>      </a:t>
            </a:r>
            <a:r>
              <a:rPr lang="en-GB" sz="2400" b="1" dirty="0">
                <a:solidFill>
                  <a:schemeClr val="accent5">
                    <a:lumMod val="50000"/>
                  </a:schemeClr>
                </a:solidFill>
                <a:effectLst/>
                <a:latin typeface="Stylus BT" panose="020E0402020206020304" pitchFamily="34" charset="0"/>
                <a:ea typeface="Calibri" panose="020F0502020204030204" pitchFamily="34" charset="0"/>
                <a:cs typeface="ItalicT" panose="00000400000000000000" pitchFamily="2" charset="0"/>
              </a:rPr>
              <a:t>System			: 	Intel Core i3.</a:t>
            </a:r>
            <a:br>
              <a:rPr lang="en-IN" sz="2400" b="1" dirty="0">
                <a:solidFill>
                  <a:schemeClr val="accent5">
                    <a:lumMod val="50000"/>
                  </a:schemeClr>
                </a:solidFill>
                <a:effectLst/>
                <a:latin typeface="Stylus BT" panose="020E0402020206020304" pitchFamily="34" charset="0"/>
                <a:ea typeface="Calibri" panose="020F0502020204030204" pitchFamily="34" charset="0"/>
                <a:cs typeface="ItalicT" panose="00000400000000000000" pitchFamily="2" charset="0"/>
              </a:rPr>
            </a:br>
            <a:r>
              <a:rPr lang="en-GB" sz="2400" b="1" dirty="0">
                <a:solidFill>
                  <a:schemeClr val="accent5">
                    <a:lumMod val="50000"/>
                  </a:schemeClr>
                </a:solidFill>
                <a:effectLst/>
                <a:latin typeface="Stylus BT" panose="020E0402020206020304" pitchFamily="34" charset="0"/>
                <a:ea typeface="Calibri" panose="020F0502020204030204" pitchFamily="34" charset="0"/>
                <a:cs typeface="ItalicT" panose="00000400000000000000" pitchFamily="2" charset="0"/>
              </a:rPr>
              <a:t>Hard Disk 		: 	1TB.</a:t>
            </a:r>
            <a:br>
              <a:rPr lang="en-IN" sz="2400" b="1" dirty="0">
                <a:solidFill>
                  <a:schemeClr val="accent5">
                    <a:lumMod val="50000"/>
                  </a:schemeClr>
                </a:solidFill>
                <a:effectLst/>
                <a:latin typeface="Stylus BT" panose="020E0402020206020304" pitchFamily="34" charset="0"/>
                <a:ea typeface="Calibri" panose="020F0502020204030204" pitchFamily="34" charset="0"/>
                <a:cs typeface="ItalicT" panose="00000400000000000000" pitchFamily="2" charset="0"/>
              </a:rPr>
            </a:br>
            <a:r>
              <a:rPr lang="en-GB" sz="2400" b="1" dirty="0">
                <a:solidFill>
                  <a:schemeClr val="accent5">
                    <a:lumMod val="50000"/>
                  </a:schemeClr>
                </a:solidFill>
                <a:effectLst/>
                <a:latin typeface="Stylus BT" panose="020E0402020206020304" pitchFamily="34" charset="0"/>
                <a:ea typeface="Calibri" panose="020F0502020204030204" pitchFamily="34" charset="0"/>
                <a:cs typeface="ItalicT" panose="00000400000000000000" pitchFamily="2" charset="0"/>
              </a:rPr>
              <a:t>Monitor			: 	15’’ LED</a:t>
            </a:r>
            <a:br>
              <a:rPr lang="en-IN" sz="2400" b="1" dirty="0">
                <a:solidFill>
                  <a:schemeClr val="accent5">
                    <a:lumMod val="50000"/>
                  </a:schemeClr>
                </a:solidFill>
                <a:effectLst/>
                <a:latin typeface="Stylus BT" panose="020E0402020206020304" pitchFamily="34" charset="0"/>
                <a:ea typeface="Calibri" panose="020F0502020204030204" pitchFamily="34" charset="0"/>
                <a:cs typeface="ItalicT" panose="00000400000000000000" pitchFamily="2" charset="0"/>
              </a:rPr>
            </a:br>
            <a:r>
              <a:rPr lang="en-GB" sz="2400" b="1" dirty="0">
                <a:solidFill>
                  <a:schemeClr val="accent5">
                    <a:lumMod val="50000"/>
                  </a:schemeClr>
                </a:solidFill>
                <a:effectLst/>
                <a:latin typeface="Stylus BT" panose="020E0402020206020304" pitchFamily="34" charset="0"/>
                <a:ea typeface="Calibri" panose="020F0502020204030204" pitchFamily="34" charset="0"/>
                <a:cs typeface="ItalicT" panose="00000400000000000000" pitchFamily="2" charset="0"/>
              </a:rPr>
              <a:t>Input Devices		: 	Keyboard, Mouse</a:t>
            </a:r>
            <a:br>
              <a:rPr lang="en-IN" sz="2400" b="1" dirty="0">
                <a:solidFill>
                  <a:schemeClr val="accent5">
                    <a:lumMod val="50000"/>
                  </a:schemeClr>
                </a:solidFill>
                <a:effectLst/>
                <a:latin typeface="Stylus BT" panose="020E0402020206020304" pitchFamily="34" charset="0"/>
                <a:ea typeface="Calibri" panose="020F0502020204030204" pitchFamily="34" charset="0"/>
                <a:cs typeface="ItalicT" panose="00000400000000000000" pitchFamily="2" charset="0"/>
              </a:rPr>
            </a:br>
            <a:r>
              <a:rPr lang="en-GB" sz="2400" b="1" dirty="0">
                <a:solidFill>
                  <a:schemeClr val="accent5">
                    <a:lumMod val="50000"/>
                  </a:schemeClr>
                </a:solidFill>
                <a:effectLst/>
                <a:latin typeface="Stylus BT" panose="020E0402020206020304" pitchFamily="34" charset="0"/>
                <a:ea typeface="Calibri" panose="020F0502020204030204" pitchFamily="34" charset="0"/>
                <a:cs typeface="ItalicT" panose="00000400000000000000" pitchFamily="2" charset="0"/>
              </a:rPr>
              <a:t>Ram			: 	8GB</a:t>
            </a:r>
            <a:r>
              <a:rPr lang="en-GB" sz="2400" b="1" dirty="0">
                <a:solidFill>
                  <a:schemeClr val="accent5">
                    <a:lumMod val="50000"/>
                  </a:schemeClr>
                </a:solidFill>
                <a:effectLst/>
                <a:latin typeface="ItalicT" panose="00000400000000000000" pitchFamily="2" charset="0"/>
                <a:ea typeface="Calibri" panose="020F0502020204030204" pitchFamily="34" charset="0"/>
                <a:cs typeface="ItalicT" panose="00000400000000000000" pitchFamily="2" charset="0"/>
              </a:rPr>
              <a:t>.</a:t>
            </a:r>
            <a:br>
              <a:rPr lang="en-IN" sz="2400" b="1" dirty="0">
                <a:solidFill>
                  <a:schemeClr val="accent5">
                    <a:lumMod val="50000"/>
                  </a:schemeClr>
                </a:solidFill>
                <a:effectLst/>
                <a:latin typeface="ItalicT" panose="00000400000000000000" pitchFamily="2" charset="0"/>
                <a:ea typeface="Calibri" panose="020F0502020204030204" pitchFamily="34" charset="0"/>
                <a:cs typeface="ItalicT" panose="00000400000000000000" pitchFamily="2" charset="0"/>
              </a:rPr>
            </a:br>
            <a:endParaRPr lang="en-US" sz="2400" b="1" dirty="0">
              <a:solidFill>
                <a:schemeClr val="accent5">
                  <a:lumMod val="50000"/>
                </a:schemeClr>
              </a:solidFill>
              <a:latin typeface="ItalicT" panose="00000400000000000000" pitchFamily="2" charset="0"/>
              <a:cs typeface="ItalicT" panose="00000400000000000000" pitchFamily="2" charset="0"/>
            </a:endParaRPr>
          </a:p>
        </p:txBody>
      </p:sp>
      <p:sp>
        <p:nvSpPr>
          <p:cNvPr id="4" name="Flowchart: Terminator 3">
            <a:extLst>
              <a:ext uri="{FF2B5EF4-FFF2-40B4-BE49-F238E27FC236}">
                <a16:creationId xmlns:a16="http://schemas.microsoft.com/office/drawing/2014/main" id="{8A923E1B-10E6-A860-E39E-A6129F547874}"/>
              </a:ext>
            </a:extLst>
          </p:cNvPr>
          <p:cNvSpPr/>
          <p:nvPr/>
        </p:nvSpPr>
        <p:spPr>
          <a:xfrm>
            <a:off x="393292" y="432619"/>
            <a:ext cx="5840360" cy="1995948"/>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i="1" u="sng" dirty="0">
                <a:latin typeface="Arial Black" panose="020B0A04020102020204" pitchFamily="34" charset="0"/>
              </a:rPr>
              <a:t>HARDWARE  REQUIREMENTS</a:t>
            </a:r>
          </a:p>
        </p:txBody>
      </p:sp>
    </p:spTree>
    <p:extLst>
      <p:ext uri="{BB962C8B-B14F-4D97-AF65-F5344CB8AC3E}">
        <p14:creationId xmlns:p14="http://schemas.microsoft.com/office/powerpoint/2010/main" val="101911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43B1A8-29AB-231C-F7F3-64BE7C0D517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16</a:t>
            </a:fld>
            <a:endParaRPr lang="en-US" dirty="0"/>
          </a:p>
        </p:txBody>
      </p:sp>
      <p:sp>
        <p:nvSpPr>
          <p:cNvPr id="2" name="Cloud 1">
            <a:extLst>
              <a:ext uri="{FF2B5EF4-FFF2-40B4-BE49-F238E27FC236}">
                <a16:creationId xmlns:a16="http://schemas.microsoft.com/office/drawing/2014/main" id="{7801AB97-A4B6-D85C-3E27-C9C329B1E390}"/>
              </a:ext>
            </a:extLst>
          </p:cNvPr>
          <p:cNvSpPr/>
          <p:nvPr/>
        </p:nvSpPr>
        <p:spPr>
          <a:xfrm>
            <a:off x="88491" y="-153473"/>
            <a:ext cx="5427406" cy="178178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800" b="1" i="1" u="sng" dirty="0">
                <a:latin typeface="Arial Black" panose="020B0A04020102020204" pitchFamily="34" charset="0"/>
              </a:rPr>
              <a:t>ARCHITECTURE</a:t>
            </a:r>
          </a:p>
        </p:txBody>
      </p:sp>
      <p:sp>
        <p:nvSpPr>
          <p:cNvPr id="8" name="Flowchart: Connector 7">
            <a:extLst>
              <a:ext uri="{FF2B5EF4-FFF2-40B4-BE49-F238E27FC236}">
                <a16:creationId xmlns:a16="http://schemas.microsoft.com/office/drawing/2014/main" id="{CB69BCF7-6F6F-A6CD-04AF-79B5F1C793D7}"/>
              </a:ext>
            </a:extLst>
          </p:cNvPr>
          <p:cNvSpPr/>
          <p:nvPr/>
        </p:nvSpPr>
        <p:spPr>
          <a:xfrm>
            <a:off x="5840361" y="235974"/>
            <a:ext cx="511280" cy="391146"/>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Diagonal Corners Rounded 8">
            <a:extLst>
              <a:ext uri="{FF2B5EF4-FFF2-40B4-BE49-F238E27FC236}">
                <a16:creationId xmlns:a16="http://schemas.microsoft.com/office/drawing/2014/main" id="{FFC70A0B-0E4D-EDF4-7395-6B6A1768732B}"/>
              </a:ext>
            </a:extLst>
          </p:cNvPr>
          <p:cNvSpPr/>
          <p:nvPr/>
        </p:nvSpPr>
        <p:spPr>
          <a:xfrm>
            <a:off x="5958348" y="737419"/>
            <a:ext cx="5722375" cy="304800"/>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 name="Picture 9">
            <a:extLst>
              <a:ext uri="{FF2B5EF4-FFF2-40B4-BE49-F238E27FC236}">
                <a16:creationId xmlns:a16="http://schemas.microsoft.com/office/drawing/2014/main" id="{1FBEEAD9-2991-ED5E-5187-F0C8BF68D798}"/>
              </a:ext>
            </a:extLst>
          </p:cNvPr>
          <p:cNvPicPr>
            <a:picLocks noChangeAspect="1"/>
          </p:cNvPicPr>
          <p:nvPr/>
        </p:nvPicPr>
        <p:blipFill rotWithShape="1">
          <a:blip r:embed="rId3"/>
          <a:srcRect l="15909" t="18495" r="11769" b="28745"/>
          <a:stretch/>
        </p:blipFill>
        <p:spPr>
          <a:xfrm>
            <a:off x="2320412" y="1592825"/>
            <a:ext cx="5860027" cy="5265175"/>
          </a:xfrm>
          <a:prstGeom prst="rect">
            <a:avLst/>
          </a:prstGeom>
        </p:spPr>
      </p:pic>
    </p:spTree>
    <p:extLst>
      <p:ext uri="{BB962C8B-B14F-4D97-AF65-F5344CB8AC3E}">
        <p14:creationId xmlns:p14="http://schemas.microsoft.com/office/powerpoint/2010/main" val="324590949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5E8AC7-147B-6812-F19B-F241456BF895}"/>
              </a:ext>
            </a:extLst>
          </p:cNvPr>
          <p:cNvSpPr>
            <a:spLocks noGrp="1"/>
          </p:cNvSpPr>
          <p:nvPr>
            <p:ph type="title"/>
          </p:nvPr>
        </p:nvSpPr>
        <p:spPr>
          <a:xfrm>
            <a:off x="2605548" y="1986116"/>
            <a:ext cx="8673662" cy="4542503"/>
          </a:xfrm>
        </p:spPr>
        <p:txBody>
          <a:bodyPr/>
          <a:lstStyle/>
          <a:p>
            <a:endParaRPr lang="en-US" dirty="0"/>
          </a:p>
        </p:txBody>
      </p:sp>
      <p:sp>
        <p:nvSpPr>
          <p:cNvPr id="4" name="Flowchart: Terminator 3">
            <a:extLst>
              <a:ext uri="{FF2B5EF4-FFF2-40B4-BE49-F238E27FC236}">
                <a16:creationId xmlns:a16="http://schemas.microsoft.com/office/drawing/2014/main" id="{8A923E1B-10E6-A860-E39E-A6129F547874}"/>
              </a:ext>
            </a:extLst>
          </p:cNvPr>
          <p:cNvSpPr/>
          <p:nvPr/>
        </p:nvSpPr>
        <p:spPr>
          <a:xfrm>
            <a:off x="393292" y="786581"/>
            <a:ext cx="5220927" cy="963561"/>
          </a:xfrm>
          <a:prstGeom prst="flowChartTerminator">
            <a:avLst/>
          </a:prstGeom>
          <a:solidFill>
            <a:schemeClr val="accent4">
              <a:lumMod val="7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3600" i="1" u="sng" dirty="0">
                <a:latin typeface="Arial Black" panose="020B0A04020102020204" pitchFamily="34" charset="0"/>
              </a:rPr>
              <a:t>MODULES</a:t>
            </a:r>
          </a:p>
        </p:txBody>
      </p:sp>
      <p:sp>
        <p:nvSpPr>
          <p:cNvPr id="2" name="Flowchart: Connector 1">
            <a:extLst>
              <a:ext uri="{FF2B5EF4-FFF2-40B4-BE49-F238E27FC236}">
                <a16:creationId xmlns:a16="http://schemas.microsoft.com/office/drawing/2014/main" id="{3B0D11A8-05F6-3627-3BA6-8C7FE9C948EC}"/>
              </a:ext>
            </a:extLst>
          </p:cNvPr>
          <p:cNvSpPr/>
          <p:nvPr/>
        </p:nvSpPr>
        <p:spPr>
          <a:xfrm>
            <a:off x="5840361" y="329380"/>
            <a:ext cx="619433" cy="285135"/>
          </a:xfrm>
          <a:prstGeom prst="flowChartConnector">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0733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18</a:t>
            </a:fld>
            <a:endParaRPr lang="en-US" dirty="0"/>
          </a:p>
        </p:txBody>
      </p:sp>
      <p:sp>
        <p:nvSpPr>
          <p:cNvPr id="2" name="Flowchart: Alternate Process 1">
            <a:extLst>
              <a:ext uri="{FF2B5EF4-FFF2-40B4-BE49-F238E27FC236}">
                <a16:creationId xmlns:a16="http://schemas.microsoft.com/office/drawing/2014/main" id="{F45EF489-616D-9E0D-0D07-32318ACB3F37}"/>
              </a:ext>
            </a:extLst>
          </p:cNvPr>
          <p:cNvSpPr/>
          <p:nvPr/>
        </p:nvSpPr>
        <p:spPr>
          <a:xfrm>
            <a:off x="2959510" y="1288027"/>
            <a:ext cx="8927690" cy="527009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endParaRPr lang="en-IN" dirty="0"/>
          </a:p>
        </p:txBody>
      </p:sp>
      <p:sp>
        <p:nvSpPr>
          <p:cNvPr id="21" name="Oval 20">
            <a:extLst>
              <a:ext uri="{FF2B5EF4-FFF2-40B4-BE49-F238E27FC236}">
                <a16:creationId xmlns:a16="http://schemas.microsoft.com/office/drawing/2014/main" id="{99B40550-F00F-58C1-1294-F0312ADAD56D}"/>
              </a:ext>
            </a:extLst>
          </p:cNvPr>
          <p:cNvSpPr/>
          <p:nvPr/>
        </p:nvSpPr>
        <p:spPr>
          <a:xfrm>
            <a:off x="5801032" y="245806"/>
            <a:ext cx="737420" cy="2911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301B5988-F13A-7F41-37B9-290D62C4AD16}"/>
              </a:ext>
            </a:extLst>
          </p:cNvPr>
          <p:cNvSpPr/>
          <p:nvPr/>
        </p:nvSpPr>
        <p:spPr>
          <a:xfrm>
            <a:off x="5899355" y="796413"/>
            <a:ext cx="5702710" cy="68826"/>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lowchart: Alternate Process 5">
            <a:extLst>
              <a:ext uri="{FF2B5EF4-FFF2-40B4-BE49-F238E27FC236}">
                <a16:creationId xmlns:a16="http://schemas.microsoft.com/office/drawing/2014/main" id="{6C84CE65-4AC3-610D-1A35-56C0718C92E6}"/>
              </a:ext>
            </a:extLst>
          </p:cNvPr>
          <p:cNvSpPr/>
          <p:nvPr/>
        </p:nvSpPr>
        <p:spPr>
          <a:xfrm>
            <a:off x="1268360" y="344128"/>
            <a:ext cx="5407743" cy="806245"/>
          </a:xfrm>
          <a:prstGeom prst="flowChartAlternateProcess">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b="1" i="1" u="sng" dirty="0">
                <a:latin typeface="Arial Black" panose="020B0A04020102020204" pitchFamily="34" charset="0"/>
              </a:rPr>
              <a:t>ALGORITHM</a:t>
            </a:r>
          </a:p>
        </p:txBody>
      </p:sp>
    </p:spTree>
    <p:extLst>
      <p:ext uri="{BB962C8B-B14F-4D97-AF65-F5344CB8AC3E}">
        <p14:creationId xmlns:p14="http://schemas.microsoft.com/office/powerpoint/2010/main" val="196813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43B1A8-29AB-231C-F7F3-64BE7C0D517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19</a:t>
            </a:fld>
            <a:endParaRPr lang="en-US" dirty="0"/>
          </a:p>
        </p:txBody>
      </p:sp>
      <p:sp>
        <p:nvSpPr>
          <p:cNvPr id="2" name="Cloud 1">
            <a:extLst>
              <a:ext uri="{FF2B5EF4-FFF2-40B4-BE49-F238E27FC236}">
                <a16:creationId xmlns:a16="http://schemas.microsoft.com/office/drawing/2014/main" id="{7801AB97-A4B6-D85C-3E27-C9C329B1E390}"/>
              </a:ext>
            </a:extLst>
          </p:cNvPr>
          <p:cNvSpPr/>
          <p:nvPr/>
        </p:nvSpPr>
        <p:spPr>
          <a:xfrm>
            <a:off x="412955" y="76514"/>
            <a:ext cx="5230761" cy="189977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800" b="1" i="1" u="sng" dirty="0">
                <a:latin typeface="Arial Black" panose="020B0A04020102020204" pitchFamily="34" charset="0"/>
              </a:rPr>
              <a:t>REFERENCES</a:t>
            </a:r>
          </a:p>
        </p:txBody>
      </p:sp>
      <p:sp>
        <p:nvSpPr>
          <p:cNvPr id="8" name="Flowchart: Connector 7">
            <a:extLst>
              <a:ext uri="{FF2B5EF4-FFF2-40B4-BE49-F238E27FC236}">
                <a16:creationId xmlns:a16="http://schemas.microsoft.com/office/drawing/2014/main" id="{CB69BCF7-6F6F-A6CD-04AF-79B5F1C793D7}"/>
              </a:ext>
            </a:extLst>
          </p:cNvPr>
          <p:cNvSpPr/>
          <p:nvPr/>
        </p:nvSpPr>
        <p:spPr>
          <a:xfrm>
            <a:off x="5840361" y="235974"/>
            <a:ext cx="511280" cy="391146"/>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Diagonal Corners Rounded 8">
            <a:extLst>
              <a:ext uri="{FF2B5EF4-FFF2-40B4-BE49-F238E27FC236}">
                <a16:creationId xmlns:a16="http://schemas.microsoft.com/office/drawing/2014/main" id="{FFC70A0B-0E4D-EDF4-7395-6B6A1768732B}"/>
              </a:ext>
            </a:extLst>
          </p:cNvPr>
          <p:cNvSpPr/>
          <p:nvPr/>
        </p:nvSpPr>
        <p:spPr>
          <a:xfrm>
            <a:off x="5958348" y="737419"/>
            <a:ext cx="5722375" cy="304800"/>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Flowchart: Alternate Process 3">
            <a:extLst>
              <a:ext uri="{FF2B5EF4-FFF2-40B4-BE49-F238E27FC236}">
                <a16:creationId xmlns:a16="http://schemas.microsoft.com/office/drawing/2014/main" id="{5F4C63B8-84E7-1F75-042B-E1B0DD64EDFC}"/>
              </a:ext>
            </a:extLst>
          </p:cNvPr>
          <p:cNvSpPr/>
          <p:nvPr/>
        </p:nvSpPr>
        <p:spPr>
          <a:xfrm>
            <a:off x="2163097" y="2379406"/>
            <a:ext cx="8681884" cy="3991897"/>
          </a:xfrm>
          <a:prstGeom prst="flowChartAlternateProcess">
            <a:avLst/>
          </a:prstGeom>
          <a:ln w="5715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1098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F6524-F7ED-4A7D-26BB-56EB99225727}"/>
              </a:ext>
            </a:extLst>
          </p:cNvPr>
          <p:cNvSpPr>
            <a:spLocks noGrp="1"/>
          </p:cNvSpPr>
          <p:nvPr>
            <p:ph type="title"/>
          </p:nvPr>
        </p:nvSpPr>
        <p:spPr>
          <a:xfrm>
            <a:off x="699372" y="536984"/>
            <a:ext cx="3518667" cy="1085340"/>
          </a:xfrm>
        </p:spPr>
        <p:txBody>
          <a:bodyPr/>
          <a:lstStyle/>
          <a:p>
            <a:r>
              <a:rPr lang="en-US" b="1" i="1" u="sng" dirty="0">
                <a:latin typeface="Algerian" panose="04020705040A02060702" pitchFamily="82" charset="0"/>
              </a:rPr>
              <a:t>CONTENT</a:t>
            </a:r>
          </a:p>
        </p:txBody>
      </p:sp>
      <p:sp>
        <p:nvSpPr>
          <p:cNvPr id="3" name="Slide Number Placeholder 2">
            <a:extLst>
              <a:ext uri="{FF2B5EF4-FFF2-40B4-BE49-F238E27FC236}">
                <a16:creationId xmlns:a16="http://schemas.microsoft.com/office/drawing/2014/main" id="{AC4EF451-55E7-0F63-38C4-6695709D0CD5}"/>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2</a:t>
            </a:fld>
            <a:endParaRPr lang="en-US" dirty="0"/>
          </a:p>
        </p:txBody>
      </p:sp>
      <p:sp>
        <p:nvSpPr>
          <p:cNvPr id="2" name="Flowchart: Connector 1">
            <a:extLst>
              <a:ext uri="{FF2B5EF4-FFF2-40B4-BE49-F238E27FC236}">
                <a16:creationId xmlns:a16="http://schemas.microsoft.com/office/drawing/2014/main" id="{3DF6307B-0F35-EFB1-1525-071874AF9933}"/>
              </a:ext>
            </a:extLst>
          </p:cNvPr>
          <p:cNvSpPr/>
          <p:nvPr/>
        </p:nvSpPr>
        <p:spPr>
          <a:xfrm>
            <a:off x="4351952" y="1285882"/>
            <a:ext cx="7446758" cy="5572118"/>
          </a:xfrm>
          <a:prstGeom prst="flowChartConnector">
            <a:avLst/>
          </a:prstGeom>
          <a:solidFill>
            <a:schemeClr val="accent3">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fontAlgn="auto">
              <a:spcBef>
                <a:spcPts val="0"/>
              </a:spcBef>
              <a:spcAft>
                <a:spcPts val="0"/>
              </a:spcAft>
              <a:defRPr/>
            </a:pPr>
            <a:endParaRPr lang="en-US" sz="2800" dirty="0">
              <a:solidFill>
                <a:schemeClr val="accent2">
                  <a:lumMod val="75000"/>
                </a:schemeClr>
              </a:solidFill>
              <a:latin typeface="Bookman Old Style" pitchFamily="18" charset="0"/>
            </a:endParaRP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Abstract</a:t>
            </a: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Introduction</a:t>
            </a: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Problem definition</a:t>
            </a: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Existing System</a:t>
            </a: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Proposed System</a:t>
            </a: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Hardware Requirements</a:t>
            </a: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Architecture </a:t>
            </a: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Modules</a:t>
            </a: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Algorithms</a:t>
            </a:r>
          </a:p>
          <a:p>
            <a:pPr marL="457200" indent="-457200" fontAlgn="auto">
              <a:spcBef>
                <a:spcPts val="0"/>
              </a:spcBef>
              <a:spcAft>
                <a:spcPts val="0"/>
              </a:spcAft>
              <a:buFont typeface="Arial" panose="020B0604020202020204" pitchFamily="34" charset="0"/>
              <a:buChar char="•"/>
              <a:defRPr/>
            </a:pPr>
            <a:r>
              <a:rPr lang="en-US" sz="2800" dirty="0">
                <a:solidFill>
                  <a:schemeClr val="accent2">
                    <a:lumMod val="75000"/>
                  </a:schemeClr>
                </a:solidFill>
                <a:latin typeface="Bookman Old Style" pitchFamily="18" charset="0"/>
              </a:rPr>
              <a:t>References</a:t>
            </a:r>
          </a:p>
          <a:p>
            <a:pPr algn="ctr"/>
            <a:endParaRPr lang="en-IN" dirty="0"/>
          </a:p>
        </p:txBody>
      </p:sp>
      <p:sp>
        <p:nvSpPr>
          <p:cNvPr id="6" name="Flowchart: Connector 5">
            <a:extLst>
              <a:ext uri="{FF2B5EF4-FFF2-40B4-BE49-F238E27FC236}">
                <a16:creationId xmlns:a16="http://schemas.microsoft.com/office/drawing/2014/main" id="{7B710798-13D2-52B8-0462-FF227C166F23}"/>
              </a:ext>
            </a:extLst>
          </p:cNvPr>
          <p:cNvSpPr/>
          <p:nvPr/>
        </p:nvSpPr>
        <p:spPr>
          <a:xfrm>
            <a:off x="5771534" y="275303"/>
            <a:ext cx="1002891" cy="6587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Flowchart: Terminator 6">
            <a:extLst>
              <a:ext uri="{FF2B5EF4-FFF2-40B4-BE49-F238E27FC236}">
                <a16:creationId xmlns:a16="http://schemas.microsoft.com/office/drawing/2014/main" id="{C66C6455-F82E-7DD3-92FE-695E36675802}"/>
              </a:ext>
            </a:extLst>
          </p:cNvPr>
          <p:cNvSpPr/>
          <p:nvPr/>
        </p:nvSpPr>
        <p:spPr>
          <a:xfrm>
            <a:off x="6548284" y="627120"/>
            <a:ext cx="4942676" cy="471672"/>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0DA6852-DA3E-34CB-DAEE-741A2CDC4CB1}"/>
              </a:ext>
            </a:extLst>
          </p:cNvPr>
          <p:cNvPicPr>
            <a:picLocks noChangeAspect="1"/>
          </p:cNvPicPr>
          <p:nvPr/>
        </p:nvPicPr>
        <p:blipFill>
          <a:blip r:embed="rId3"/>
          <a:stretch>
            <a:fillRect/>
          </a:stretch>
        </p:blipFill>
        <p:spPr>
          <a:xfrm>
            <a:off x="1096912" y="1399868"/>
            <a:ext cx="3032636" cy="2029132"/>
          </a:xfrm>
          <a:prstGeom prst="rect">
            <a:avLst/>
          </a:prstGeom>
        </p:spPr>
      </p:pic>
    </p:spTree>
    <p:extLst>
      <p:ext uri="{BB962C8B-B14F-4D97-AF65-F5344CB8AC3E}">
        <p14:creationId xmlns:p14="http://schemas.microsoft.com/office/powerpoint/2010/main" val="232768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7C8F-9C78-8509-A3A3-F349BD6DE38A}"/>
              </a:ext>
            </a:extLst>
          </p:cNvPr>
          <p:cNvSpPr>
            <a:spLocks noGrp="1"/>
          </p:cNvSpPr>
          <p:nvPr>
            <p:ph type="title"/>
          </p:nvPr>
        </p:nvSpPr>
        <p:spPr>
          <a:xfrm>
            <a:off x="914400" y="914400"/>
            <a:ext cx="10360152" cy="3657600"/>
          </a:xfrm>
        </p:spPr>
        <p:txBody>
          <a:bodyPr/>
          <a:lstStyle/>
          <a:p>
            <a:r>
              <a:rPr lang="en-US" b="1" i="1" dirty="0">
                <a:latin typeface="Algerian" panose="04020705040A02060702" pitchFamily="82" charset="0"/>
              </a:rPr>
              <a:t>Thank </a:t>
            </a:r>
            <a:br>
              <a:rPr lang="en-US" b="1" i="1" dirty="0">
                <a:latin typeface="Algerian" panose="04020705040A02060702" pitchFamily="82" charset="0"/>
              </a:rPr>
            </a:br>
            <a:r>
              <a:rPr lang="en-US" b="1" i="1" dirty="0">
                <a:latin typeface="Algerian" panose="04020705040A02060702" pitchFamily="82" charset="0"/>
              </a:rPr>
              <a:t>you</a:t>
            </a:r>
          </a:p>
        </p:txBody>
      </p:sp>
    </p:spTree>
    <p:extLst>
      <p:ext uri="{BB962C8B-B14F-4D97-AF65-F5344CB8AC3E}">
        <p14:creationId xmlns:p14="http://schemas.microsoft.com/office/powerpoint/2010/main" val="30854720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869-4EB2-E7DC-53B9-A04817B1E150}"/>
              </a:ext>
            </a:extLst>
          </p:cNvPr>
          <p:cNvSpPr>
            <a:spLocks noGrp="1"/>
          </p:cNvSpPr>
          <p:nvPr>
            <p:ph type="title"/>
          </p:nvPr>
        </p:nvSpPr>
        <p:spPr>
          <a:xfrm>
            <a:off x="915924" y="2438400"/>
            <a:ext cx="10360152" cy="1061884"/>
          </a:xfrm>
        </p:spPr>
        <p:txBody>
          <a:bodyPr/>
          <a:lstStyle/>
          <a:p>
            <a:r>
              <a:rPr lang="en-US" b="1" i="1" dirty="0"/>
              <a:t>ABSTRACT</a:t>
            </a:r>
          </a:p>
        </p:txBody>
      </p:sp>
      <p:pic>
        <p:nvPicPr>
          <p:cNvPr id="5" name="Picture 4">
            <a:extLst>
              <a:ext uri="{FF2B5EF4-FFF2-40B4-BE49-F238E27FC236}">
                <a16:creationId xmlns:a16="http://schemas.microsoft.com/office/drawing/2014/main" id="{9BC9BA9B-E5BA-572E-B101-986033A977B0}"/>
              </a:ext>
            </a:extLst>
          </p:cNvPr>
          <p:cNvPicPr>
            <a:picLocks noChangeAspect="1"/>
          </p:cNvPicPr>
          <p:nvPr/>
        </p:nvPicPr>
        <p:blipFill>
          <a:blip r:embed="rId3"/>
          <a:stretch>
            <a:fillRect/>
          </a:stretch>
        </p:blipFill>
        <p:spPr>
          <a:xfrm>
            <a:off x="0" y="3893573"/>
            <a:ext cx="12192000" cy="2399071"/>
          </a:xfrm>
          <a:prstGeom prst="rect">
            <a:avLst/>
          </a:prstGeom>
        </p:spPr>
      </p:pic>
    </p:spTree>
    <p:extLst>
      <p:ext uri="{BB962C8B-B14F-4D97-AF65-F5344CB8AC3E}">
        <p14:creationId xmlns:p14="http://schemas.microsoft.com/office/powerpoint/2010/main" val="114158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699372" y="536984"/>
            <a:ext cx="4108602" cy="800204"/>
          </a:xfrm>
        </p:spPr>
        <p:txBody>
          <a:bodyPr/>
          <a:lstStyle/>
          <a:p>
            <a:r>
              <a:rPr lang="en-US" u="sng" dirty="0">
                <a:latin typeface="Arial Black" panose="020B0A04020102020204" pitchFamily="34" charset="0"/>
              </a:rPr>
              <a:t>ABSTRACT</a:t>
            </a:r>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4</a:t>
            </a:fld>
            <a:endParaRPr lang="en-US" dirty="0"/>
          </a:p>
        </p:txBody>
      </p:sp>
      <p:sp>
        <p:nvSpPr>
          <p:cNvPr id="5" name="Content Placeholder 4">
            <a:extLst>
              <a:ext uri="{FF2B5EF4-FFF2-40B4-BE49-F238E27FC236}">
                <a16:creationId xmlns:a16="http://schemas.microsoft.com/office/drawing/2014/main" id="{F65C13AF-FE5A-2F78-5482-680D477ECA86}"/>
              </a:ext>
            </a:extLst>
          </p:cNvPr>
          <p:cNvSpPr>
            <a:spLocks noGrp="1"/>
          </p:cNvSpPr>
          <p:nvPr>
            <p:ph sz="quarter" idx="10"/>
          </p:nvPr>
        </p:nvSpPr>
        <p:spPr>
          <a:xfrm>
            <a:off x="2652607" y="1917290"/>
            <a:ext cx="8828193" cy="4785262"/>
          </a:xfrm>
        </p:spPr>
        <p:txBody>
          <a:bodyPr/>
          <a:lstStyle/>
          <a:p>
            <a:pPr marL="0" indent="0" algn="just">
              <a:buNone/>
            </a:pPr>
            <a:r>
              <a:rPr lang="en-US" dirty="0">
                <a:latin typeface="Artifakt Element Book" panose="020B0503050000020004" pitchFamily="34" charset="0"/>
                <a:ea typeface="Artifakt Element Book" panose="020B0503050000020004" pitchFamily="34" charset="0"/>
              </a:rPr>
              <a:t>Rainfall prediction plays a crucial role in various sectors including agriculture, water resource management, and disaster preparedness. Traditional methods often rely on historical data and simple statistical techniques, which may not capture the complex relationships governing rainfall patterns. In this presentation, we explore the use of multiple linear regression models to improve rainfall prediction accuracy. Our study focuses on integrating various meteorological parameters such as temperature, humidity, wind speed, and atmospheric pressure, along with geographical factors like elevation and proximity to water bodies. By utilizing multiple linear regression, we aim to uncover the interdependencies among these variables and their impact on rainfall.</a:t>
            </a:r>
          </a:p>
        </p:txBody>
      </p:sp>
      <p:sp>
        <p:nvSpPr>
          <p:cNvPr id="2" name="Flowchart: Terminator 1">
            <a:extLst>
              <a:ext uri="{FF2B5EF4-FFF2-40B4-BE49-F238E27FC236}">
                <a16:creationId xmlns:a16="http://schemas.microsoft.com/office/drawing/2014/main" id="{02FD8773-FCFD-E265-05D0-B46E2E1418AD}"/>
              </a:ext>
            </a:extLst>
          </p:cNvPr>
          <p:cNvSpPr/>
          <p:nvPr/>
        </p:nvSpPr>
        <p:spPr>
          <a:xfrm>
            <a:off x="5899355" y="806245"/>
            <a:ext cx="5591605" cy="167149"/>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22B47619-9C5D-98B5-9248-22FCBE80EA8C}"/>
              </a:ext>
            </a:extLst>
          </p:cNvPr>
          <p:cNvSpPr/>
          <p:nvPr/>
        </p:nvSpPr>
        <p:spPr>
          <a:xfrm>
            <a:off x="5633884" y="155448"/>
            <a:ext cx="2408903" cy="1181740"/>
          </a:xfrm>
          <a:prstGeom prst="flowChartConnector">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1825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C201AE1-5F17-CEE6-48AC-9FD23B549BBB}"/>
              </a:ext>
            </a:extLst>
          </p:cNvPr>
          <p:cNvSpPr>
            <a:spLocks noGrp="1"/>
          </p:cNvSpPr>
          <p:nvPr>
            <p:ph type="title"/>
          </p:nvPr>
        </p:nvSpPr>
        <p:spPr>
          <a:xfrm>
            <a:off x="2104104" y="2054942"/>
            <a:ext cx="8672052" cy="1374058"/>
          </a:xfrm>
        </p:spPr>
        <p:txBody>
          <a:bodyPr/>
          <a:lstStyle/>
          <a:p>
            <a:r>
              <a:rPr lang="en-US" dirty="0"/>
              <a:t> </a:t>
            </a:r>
          </a:p>
        </p:txBody>
      </p:sp>
      <p:sp>
        <p:nvSpPr>
          <p:cNvPr id="4" name="Rectangle: Diagonal Corners Rounded 3">
            <a:extLst>
              <a:ext uri="{FF2B5EF4-FFF2-40B4-BE49-F238E27FC236}">
                <a16:creationId xmlns:a16="http://schemas.microsoft.com/office/drawing/2014/main" id="{583C302B-ED64-0B57-E816-D3934F6AC01C}"/>
              </a:ext>
            </a:extLst>
          </p:cNvPr>
          <p:cNvSpPr/>
          <p:nvPr/>
        </p:nvSpPr>
        <p:spPr>
          <a:xfrm>
            <a:off x="1887793" y="2212258"/>
            <a:ext cx="8436078" cy="1582994"/>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000" dirty="0"/>
              <a:t>INTRODUCTION</a:t>
            </a:r>
            <a:endParaRPr lang="en-IN" sz="6000" dirty="0"/>
          </a:p>
        </p:txBody>
      </p:sp>
      <p:pic>
        <p:nvPicPr>
          <p:cNvPr id="5" name="Picture 4">
            <a:extLst>
              <a:ext uri="{FF2B5EF4-FFF2-40B4-BE49-F238E27FC236}">
                <a16:creationId xmlns:a16="http://schemas.microsoft.com/office/drawing/2014/main" id="{219E4915-7788-4071-167A-605201ECDA57}"/>
              </a:ext>
            </a:extLst>
          </p:cNvPr>
          <p:cNvPicPr>
            <a:picLocks noChangeAspect="1"/>
          </p:cNvPicPr>
          <p:nvPr/>
        </p:nvPicPr>
        <p:blipFill>
          <a:blip r:embed="rId3"/>
          <a:stretch>
            <a:fillRect/>
          </a:stretch>
        </p:blipFill>
        <p:spPr>
          <a:xfrm>
            <a:off x="3205316" y="4413608"/>
            <a:ext cx="4640826" cy="1997024"/>
          </a:xfrm>
          <a:prstGeom prst="rect">
            <a:avLst/>
          </a:prstGeom>
        </p:spPr>
      </p:pic>
    </p:spTree>
    <p:extLst>
      <p:ext uri="{BB962C8B-B14F-4D97-AF65-F5344CB8AC3E}">
        <p14:creationId xmlns:p14="http://schemas.microsoft.com/office/powerpoint/2010/main" val="155466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699372" y="536984"/>
            <a:ext cx="4236422" cy="1036177"/>
          </a:xfrm>
        </p:spPr>
        <p:txBody>
          <a:bodyPr/>
          <a:lstStyle/>
          <a:p>
            <a:r>
              <a:rPr lang="en-US" b="1" u="sng" dirty="0">
                <a:latin typeface="Arial Black" panose="020B0A04020102020204" pitchFamily="34" charset="0"/>
              </a:rPr>
              <a:t>introduction</a:t>
            </a: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6</a:t>
            </a:fld>
            <a:endParaRPr lang="en-US" dirty="0"/>
          </a:p>
        </p:txBody>
      </p:sp>
      <p:sp>
        <p:nvSpPr>
          <p:cNvPr id="11" name="Rectangle: Rounded Corners 10">
            <a:extLst>
              <a:ext uri="{FF2B5EF4-FFF2-40B4-BE49-F238E27FC236}">
                <a16:creationId xmlns:a16="http://schemas.microsoft.com/office/drawing/2014/main" id="{8A4C32AD-DA8F-EA0E-AED4-780CB3A948E8}"/>
              </a:ext>
            </a:extLst>
          </p:cNvPr>
          <p:cNvSpPr/>
          <p:nvPr/>
        </p:nvSpPr>
        <p:spPr>
          <a:xfrm>
            <a:off x="1032387" y="1366684"/>
            <a:ext cx="10894142" cy="5211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lgn="just">
              <a:buFont typeface="Wingdings" panose="05000000000000000000" pitchFamily="2" charset="2"/>
              <a:buChar char="Ø"/>
            </a:pPr>
            <a:r>
              <a:rPr lang="en-US" dirty="0"/>
              <a:t>Enhancing Rainfall Prediction through Multiple Linear Regression Models Rainfall is a fundamental component of Earth's climate system, influencing various aspects of human life and natural ecosystems. </a:t>
            </a:r>
          </a:p>
          <a:p>
            <a:pPr marL="285750" indent="-285750" algn="just">
              <a:buFont typeface="Wingdings" panose="05000000000000000000" pitchFamily="2" charset="2"/>
              <a:buChar char="Ø"/>
            </a:pPr>
            <a:r>
              <a:rPr lang="en-US" dirty="0"/>
              <a:t>Accurate prediction of rainfall patterns is crucial for agriculture, water resource management, flood mitigation, and disaster preparedness. Traditional methods of rainfall prediction often rely on historical data and simplistic statistical techniques, which may not fully capture the intricate relationships between meteorological variables and precipitation.</a:t>
            </a:r>
          </a:p>
          <a:p>
            <a:pPr marL="285750" indent="-285750" algn="just">
              <a:buFont typeface="Wingdings" panose="05000000000000000000" pitchFamily="2" charset="2"/>
              <a:buChar char="Ø"/>
            </a:pPr>
            <a:r>
              <a:rPr lang="en-US" dirty="0"/>
              <a:t>In recent years, the advent of machine learning and statistical modeling techniques has opened up new avenues for improving rainfall prediction accuracy. Among these techniques, multiple linear regression stands out as a powerful tool for analyzing the complex interdependencies among various meteorological factors and their impact on rainfall.</a:t>
            </a:r>
          </a:p>
          <a:p>
            <a:pPr marL="285750" indent="-285750" algn="just">
              <a:buFont typeface="Wingdings" panose="05000000000000000000" pitchFamily="2" charset="2"/>
              <a:buChar char="Ø"/>
            </a:pPr>
            <a:r>
              <a:rPr lang="en-US" dirty="0"/>
              <a:t>Objective of the Presentation In this, we develop into the realm of rainfall prediction using multiple linear regression models. Our primary objective is to explore how this advanced modeling approach can enhance the accuracy and reliability of rainfall forecasts, thereby empowering decision-makers in sectors reliant on weather predictions.</a:t>
            </a:r>
            <a:endParaRPr lang="en-IN" dirty="0"/>
          </a:p>
        </p:txBody>
      </p:sp>
    </p:spTree>
    <p:extLst>
      <p:ext uri="{BB962C8B-B14F-4D97-AF65-F5344CB8AC3E}">
        <p14:creationId xmlns:p14="http://schemas.microsoft.com/office/powerpoint/2010/main" val="165302295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869-4EB2-E7DC-53B9-A04817B1E150}"/>
              </a:ext>
            </a:extLst>
          </p:cNvPr>
          <p:cNvSpPr>
            <a:spLocks noGrp="1"/>
          </p:cNvSpPr>
          <p:nvPr>
            <p:ph type="title"/>
          </p:nvPr>
        </p:nvSpPr>
        <p:spPr>
          <a:xfrm>
            <a:off x="915924" y="2438400"/>
            <a:ext cx="10360152" cy="1258529"/>
          </a:xfrm>
        </p:spPr>
        <p:txBody>
          <a:bodyPr/>
          <a:lstStyle/>
          <a:p>
            <a:r>
              <a:rPr lang="en-US" b="1" i="1" dirty="0">
                <a:solidFill>
                  <a:srgbClr val="002060"/>
                </a:solidFill>
              </a:rPr>
              <a:t>Problem definition</a:t>
            </a:r>
          </a:p>
        </p:txBody>
      </p:sp>
    </p:spTree>
    <p:extLst>
      <p:ext uri="{BB962C8B-B14F-4D97-AF65-F5344CB8AC3E}">
        <p14:creationId xmlns:p14="http://schemas.microsoft.com/office/powerpoint/2010/main" val="22480235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403123" y="536983"/>
            <a:ext cx="5850193" cy="672385"/>
          </a:xfrm>
        </p:spPr>
        <p:txBody>
          <a:bodyPr/>
          <a:lstStyle/>
          <a:p>
            <a:r>
              <a:rPr lang="en-US" b="1" i="1" u="sng" dirty="0">
                <a:latin typeface="Arial Black" panose="020B0A04020102020204" pitchFamily="34" charset="0"/>
                <a:ea typeface="Artifakt Element Book" panose="020B0503050000020004" pitchFamily="34" charset="0"/>
              </a:rPr>
              <a:t>Problem </a:t>
            </a:r>
            <a:r>
              <a:rPr lang="en-US" b="1" i="1" u="sng" dirty="0">
                <a:latin typeface="Arial Black" panose="020B0A04020102020204" pitchFamily="34" charset="0"/>
                <a:ea typeface="Artifakt Element Medium" panose="020B0603050000020004" pitchFamily="34" charset="0"/>
              </a:rPr>
              <a:t>definition</a:t>
            </a: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8</a:t>
            </a:fld>
            <a:endParaRPr lang="en-US" dirty="0"/>
          </a:p>
        </p:txBody>
      </p:sp>
      <p:sp>
        <p:nvSpPr>
          <p:cNvPr id="2" name="Flowchart: Alternate Process 1">
            <a:extLst>
              <a:ext uri="{FF2B5EF4-FFF2-40B4-BE49-F238E27FC236}">
                <a16:creationId xmlns:a16="http://schemas.microsoft.com/office/drawing/2014/main" id="{F45EF489-616D-9E0D-0D07-32318ACB3F37}"/>
              </a:ext>
            </a:extLst>
          </p:cNvPr>
          <p:cNvSpPr/>
          <p:nvPr/>
        </p:nvSpPr>
        <p:spPr>
          <a:xfrm>
            <a:off x="2959510" y="1288027"/>
            <a:ext cx="8927690" cy="527009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just">
              <a:buFont typeface="Wingdings" panose="05000000000000000000" pitchFamily="2" charset="2"/>
              <a:buChar char="Ø"/>
            </a:pPr>
            <a:r>
              <a:rPr lang="en-US" dirty="0"/>
              <a:t>The problem involves enhancing rainfall prediction accuracy by leveraging multiple linear regression models integrating meteorological parameters (temperature, humidity, wind speed, atmospheric pressure) and geographical factors (elevation, proximity to water bodies). </a:t>
            </a:r>
          </a:p>
          <a:p>
            <a:pPr marL="285750" indent="-285750" algn="just">
              <a:buFont typeface="Wingdings" panose="05000000000000000000" pitchFamily="2" charset="2"/>
              <a:buChar char="Ø"/>
            </a:pPr>
            <a:r>
              <a:rPr lang="en-US" dirty="0"/>
              <a:t>The primary objective is to understand the complex relationships among these variables and their combined influence on rainfall patterns. By developing a robust prediction model, we aim to provide valuable insights for sectors such as agriculture, water resource management, and disaster preparedness, where accurate rainfall forecasts are crucial for decision-making. </a:t>
            </a:r>
          </a:p>
          <a:p>
            <a:pPr marL="285750" indent="-285750" algn="just">
              <a:buFont typeface="Wingdings" panose="05000000000000000000" pitchFamily="2" charset="2"/>
              <a:buChar char="Ø"/>
            </a:pPr>
            <a:r>
              <a:rPr lang="en-US" dirty="0"/>
              <a:t>Challenges include managing multicollinearity among predictors, ensuring data quality, and interpreting the model's coefficients effectively to extract actionable information for stakeholders. This study aims to contribute to improving rainfall forecasting methodologies, facilitating more informed and effective resource management and planning strategies.</a:t>
            </a:r>
            <a:endParaRPr lang="en-IN" dirty="0"/>
          </a:p>
        </p:txBody>
      </p:sp>
      <p:sp>
        <p:nvSpPr>
          <p:cNvPr id="21" name="Oval 20">
            <a:extLst>
              <a:ext uri="{FF2B5EF4-FFF2-40B4-BE49-F238E27FC236}">
                <a16:creationId xmlns:a16="http://schemas.microsoft.com/office/drawing/2014/main" id="{99B40550-F00F-58C1-1294-F0312ADAD56D}"/>
              </a:ext>
            </a:extLst>
          </p:cNvPr>
          <p:cNvSpPr/>
          <p:nvPr/>
        </p:nvSpPr>
        <p:spPr>
          <a:xfrm>
            <a:off x="5801032" y="245806"/>
            <a:ext cx="737420" cy="2911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Flowchart: Alternate Process 21">
            <a:extLst>
              <a:ext uri="{FF2B5EF4-FFF2-40B4-BE49-F238E27FC236}">
                <a16:creationId xmlns:a16="http://schemas.microsoft.com/office/drawing/2014/main" id="{AFD4F729-7376-991A-50C2-B11BB47AE360}"/>
              </a:ext>
            </a:extLst>
          </p:cNvPr>
          <p:cNvSpPr/>
          <p:nvPr/>
        </p:nvSpPr>
        <p:spPr>
          <a:xfrm>
            <a:off x="6096000" y="627120"/>
            <a:ext cx="5394960" cy="291176"/>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486532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C201AE1-5F17-CEE6-48AC-9FD23B549BBB}"/>
              </a:ext>
            </a:extLst>
          </p:cNvPr>
          <p:cNvSpPr>
            <a:spLocks noGrp="1"/>
          </p:cNvSpPr>
          <p:nvPr>
            <p:ph type="title"/>
          </p:nvPr>
        </p:nvSpPr>
        <p:spPr>
          <a:xfrm>
            <a:off x="2104104" y="2054942"/>
            <a:ext cx="8672052" cy="1374058"/>
          </a:xfrm>
        </p:spPr>
        <p:txBody>
          <a:bodyPr/>
          <a:lstStyle/>
          <a:p>
            <a:r>
              <a:rPr lang="en-US" dirty="0"/>
              <a:t> </a:t>
            </a:r>
          </a:p>
        </p:txBody>
      </p:sp>
      <p:sp>
        <p:nvSpPr>
          <p:cNvPr id="4" name="Rectangle: Diagonal Corners Rounded 3">
            <a:extLst>
              <a:ext uri="{FF2B5EF4-FFF2-40B4-BE49-F238E27FC236}">
                <a16:creationId xmlns:a16="http://schemas.microsoft.com/office/drawing/2014/main" id="{583C302B-ED64-0B57-E816-D3934F6AC01C}"/>
              </a:ext>
            </a:extLst>
          </p:cNvPr>
          <p:cNvSpPr/>
          <p:nvPr/>
        </p:nvSpPr>
        <p:spPr>
          <a:xfrm>
            <a:off x="1887793" y="2212258"/>
            <a:ext cx="8436078" cy="1582994"/>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000" dirty="0"/>
              <a:t>EXISTING SYSTEM</a:t>
            </a:r>
            <a:endParaRPr lang="en-IN" sz="6000" dirty="0"/>
          </a:p>
        </p:txBody>
      </p:sp>
      <p:pic>
        <p:nvPicPr>
          <p:cNvPr id="2" name="Picture 1">
            <a:extLst>
              <a:ext uri="{FF2B5EF4-FFF2-40B4-BE49-F238E27FC236}">
                <a16:creationId xmlns:a16="http://schemas.microsoft.com/office/drawing/2014/main" id="{CD826B6A-A6B3-196A-D93B-F05747C18D2D}"/>
              </a:ext>
            </a:extLst>
          </p:cNvPr>
          <p:cNvPicPr>
            <a:picLocks noChangeAspect="1"/>
          </p:cNvPicPr>
          <p:nvPr/>
        </p:nvPicPr>
        <p:blipFill>
          <a:blip r:embed="rId3"/>
          <a:stretch>
            <a:fillRect/>
          </a:stretch>
        </p:blipFill>
        <p:spPr>
          <a:xfrm>
            <a:off x="3647768" y="4231558"/>
            <a:ext cx="4070555" cy="2257732"/>
          </a:xfrm>
          <a:prstGeom prst="rect">
            <a:avLst/>
          </a:prstGeom>
        </p:spPr>
      </p:pic>
    </p:spTree>
    <p:extLst>
      <p:ext uri="{BB962C8B-B14F-4D97-AF65-F5344CB8AC3E}">
        <p14:creationId xmlns:p14="http://schemas.microsoft.com/office/powerpoint/2010/main" val="389686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TM11161285">
      <a:dk1>
        <a:srgbClr val="000000"/>
      </a:dk1>
      <a:lt1>
        <a:srgbClr val="FFFFFF"/>
      </a:lt1>
      <a:dk2>
        <a:srgbClr val="445469"/>
      </a:dk2>
      <a:lt2>
        <a:srgbClr val="E7E6E6"/>
      </a:lt2>
      <a:accent1>
        <a:srgbClr val="F0829B"/>
      </a:accent1>
      <a:accent2>
        <a:srgbClr val="F83249"/>
      </a:accent2>
      <a:accent3>
        <a:srgbClr val="F6BF0E"/>
      </a:accent3>
      <a:accent4>
        <a:srgbClr val="F3EEF2"/>
      </a:accent4>
      <a:accent5>
        <a:srgbClr val="2C46FB"/>
      </a:accent5>
      <a:accent6>
        <a:srgbClr val="FE9201"/>
      </a:accent6>
      <a:hlink>
        <a:srgbClr val="FFD53E"/>
      </a:hlink>
      <a:folHlink>
        <a:srgbClr val="FCC77E"/>
      </a:folHlink>
    </a:clrScheme>
    <a:fontScheme name="Century">
      <a:majorFont>
        <a:latin typeface="Century Gothic"/>
        <a:ea typeface=""/>
        <a:cs typeface=""/>
      </a:majorFont>
      <a:minorFont>
        <a:latin typeface="Century Gothic"/>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11161285_Win32_SL_V8" id="{D1701C6D-ECCE-4AB4-AA49-48BAB1CE7003}" vid="{37F9E7E9-DDFF-4744-91DC-21DD4845C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0F9548-B8AC-4D42-9765-A5CD9A25F531}">
  <ds:schemaRefs>
    <ds:schemaRef ds:uri="http://schemas.microsoft.com/sharepoint/v3/contenttype/forms"/>
  </ds:schemaRefs>
</ds:datastoreItem>
</file>

<file path=customXml/itemProps2.xml><?xml version="1.0" encoding="utf-8"?>
<ds:datastoreItem xmlns:ds="http://schemas.openxmlformats.org/officeDocument/2006/customXml" ds:itemID="{27C9B6E4-47D3-464E-8364-AD7B35DA4B5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8C71B42-4016-428B-9745-27057802D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197</TotalTime>
  <Words>948</Words>
  <Application>Microsoft Office PowerPoint</Application>
  <PresentationFormat>Widescreen</PresentationFormat>
  <Paragraphs>102</Paragraphs>
  <Slides>20</Slides>
  <Notes>20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Algerian</vt:lpstr>
      <vt:lpstr>Arial</vt:lpstr>
      <vt:lpstr>Arial Black</vt:lpstr>
      <vt:lpstr>Artifakt Element Book</vt:lpstr>
      <vt:lpstr>Bookman Old Style</vt:lpstr>
      <vt:lpstr>Calibri</vt:lpstr>
      <vt:lpstr>Cambria Math</vt:lpstr>
      <vt:lpstr>Century Gothic</vt:lpstr>
      <vt:lpstr>ItalicT</vt:lpstr>
      <vt:lpstr>Söhne</vt:lpstr>
      <vt:lpstr>Stylus BT</vt:lpstr>
      <vt:lpstr>Times New Roman</vt:lpstr>
      <vt:lpstr>Wingdings</vt:lpstr>
      <vt:lpstr>Berlin</vt:lpstr>
      <vt:lpstr>PowerPoint Presentation</vt:lpstr>
      <vt:lpstr>CONTENT</vt:lpstr>
      <vt:lpstr>ABSTRACT</vt:lpstr>
      <vt:lpstr>ABSTRACT</vt:lpstr>
      <vt:lpstr> </vt:lpstr>
      <vt:lpstr>introduction</vt:lpstr>
      <vt:lpstr>Problem definition</vt:lpstr>
      <vt:lpstr>Problem definition</vt:lpstr>
      <vt:lpstr> </vt:lpstr>
      <vt:lpstr>EXISTING SYSTEM</vt:lpstr>
      <vt:lpstr>PowerPoint Presentation</vt:lpstr>
      <vt:lpstr>PROPOSED SYSTEM </vt:lpstr>
      <vt:lpstr>PROPOSED SYSTEM </vt:lpstr>
      <vt:lpstr>PowerPoint Presentation</vt:lpstr>
      <vt:lpstr>      System   :  Intel Core i3. Hard Disk   :  1TB. Monitor   :  15’’ LED Input Devices  :  Keyboard, Mouse Ram   :  8GB.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MARKETING  MEETING</dc:title>
  <dc:creator>Anamula Nikitha</dc:creator>
  <cp:lastModifiedBy>anamula nikitha</cp:lastModifiedBy>
  <cp:revision>2</cp:revision>
  <dcterms:created xsi:type="dcterms:W3CDTF">2024-01-29T10:10:21Z</dcterms:created>
  <dcterms:modified xsi:type="dcterms:W3CDTF">2024-04-22T17:14:09Z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