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8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9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9068-DE6D-481F-B5F8-F2D1A6BDD04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F0B86-E379-4AA4-9808-D52849BD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3018" y="665018"/>
            <a:ext cx="1066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Name : Niki Patel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Batch: cohort114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Topic: COVID-19 and its impact on education, social life	 	   and mental health of students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8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Survey carried out to find the impact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covid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on students health and education.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Total 21 questions were asked to evaluate the outcome.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students has participated in the survey.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students gained body weight during COVID 19. This might be due to lack of physical activity and more than 7 hours of sleep.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students felt connected with their family during COVID 19.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students had easy access of gadgets for E-learning and find peaceful environment at home while some face difficulty for the gadgets and peaceful environment at home.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97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 patel</dc:creator>
  <cp:lastModifiedBy>Niki patel</cp:lastModifiedBy>
  <cp:revision>2</cp:revision>
  <dcterms:created xsi:type="dcterms:W3CDTF">2024-12-23T16:59:52Z</dcterms:created>
  <dcterms:modified xsi:type="dcterms:W3CDTF">2024-12-23T17:12:26Z</dcterms:modified>
</cp:coreProperties>
</file>