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ill Sans"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581191" y="704088"/>
            <a:ext cx="10993549" cy="149961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581194" y="2495445"/>
            <a:ext cx="10993546" cy="468233"/>
          </a:xfrm>
          <a:prstGeom prst="rect">
            <a:avLst/>
          </a:prstGeom>
          <a:noFill/>
          <a:ln>
            <a:noFill/>
          </a:ln>
        </p:spPr>
        <p:txBody>
          <a:bodyPr spcFirstLastPara="1" wrap="square" lIns="91425" tIns="45700" rIns="91425" bIns="45700" anchor="ctr" anchorCtr="0">
            <a:normAutofit/>
          </a:bodyPr>
          <a:lstStyle>
            <a:lvl1pPr lvl="0" algn="l">
              <a:spcBef>
                <a:spcPts val="360"/>
              </a:spcBef>
              <a:spcAft>
                <a:spcPts val="0"/>
              </a:spcAft>
              <a:buSzPts val="1656"/>
              <a:buNone/>
              <a:defRPr/>
            </a:lvl1pPr>
            <a:lvl2pPr lvl="1" algn="l">
              <a:spcBef>
                <a:spcPts val="600"/>
              </a:spcBef>
              <a:spcAft>
                <a:spcPts val="0"/>
              </a:spcAft>
              <a:buSzPts val="1656"/>
              <a:buChar char="◼"/>
              <a:defRPr/>
            </a:lvl2pPr>
            <a:lvl3pPr lvl="2" algn="l">
              <a:spcBef>
                <a:spcPts val="600"/>
              </a:spcBef>
              <a:spcAft>
                <a:spcPts val="0"/>
              </a:spcAft>
              <a:buSzPts val="1656"/>
              <a:buChar char="◼"/>
              <a:defRPr/>
            </a:lvl3pPr>
            <a:lvl4pPr lvl="3" algn="l">
              <a:spcBef>
                <a:spcPts val="600"/>
              </a:spcBef>
              <a:spcAft>
                <a:spcPts val="0"/>
              </a:spcAft>
              <a:buSzPts val="1656"/>
              <a:buChar char="◼"/>
              <a:defRPr/>
            </a:lvl4pPr>
            <a:lvl5pPr lvl="4" algn="l">
              <a:spcBef>
                <a:spcPts val="600"/>
              </a:spcBef>
              <a:spcAft>
                <a:spcPts val="0"/>
              </a:spcAft>
              <a:buSzPts val="1656"/>
              <a:buChar char="◼"/>
              <a:defRPr/>
            </a:lvl5pPr>
            <a:lvl6pPr lvl="5" algn="l">
              <a:spcBef>
                <a:spcPts val="600"/>
              </a:spcBef>
              <a:spcAft>
                <a:spcPts val="0"/>
              </a:spcAft>
              <a:buSzPts val="1656"/>
              <a:buChar char="◼"/>
              <a:defRPr/>
            </a:lvl6pPr>
            <a:lvl7pPr lvl="6" algn="l">
              <a:spcBef>
                <a:spcPts val="600"/>
              </a:spcBef>
              <a:spcAft>
                <a:spcPts val="0"/>
              </a:spcAft>
              <a:buSzPts val="1656"/>
              <a:buChar char="◼"/>
              <a:defRPr/>
            </a:lvl7pPr>
            <a:lvl8pPr lvl="7" algn="l">
              <a:spcBef>
                <a:spcPts val="600"/>
              </a:spcBef>
              <a:spcAft>
                <a:spcPts val="0"/>
              </a:spcAft>
              <a:buSzPts val="1656"/>
              <a:buChar char="◼"/>
              <a:defRPr/>
            </a:lvl8pPr>
            <a:lvl9pPr lvl="8" algn="l">
              <a:spcBef>
                <a:spcPts val="600"/>
              </a:spcBef>
              <a:spcAft>
                <a:spcPts val="600"/>
              </a:spcAft>
              <a:buSzPts val="1656"/>
              <a:buChar char="◼"/>
              <a:defRPr/>
            </a:lvl9pPr>
          </a:lstStyle>
          <a:p>
            <a:endParaRPr/>
          </a:p>
        </p:txBody>
      </p:sp>
      <p:sp>
        <p:nvSpPr>
          <p:cNvPr id="21" name="Google Shape;21;p2"/>
          <p:cNvSpPr>
            <a:spLocks noGrp="1"/>
          </p:cNvSpPr>
          <p:nvPr>
            <p:ph type="pic" idx="2"/>
          </p:nvPr>
        </p:nvSpPr>
        <p:spPr>
          <a:xfrm>
            <a:off x="448056" y="3081528"/>
            <a:ext cx="11265408" cy="3310128"/>
          </a:xfrm>
          <a:prstGeom prst="rect">
            <a:avLst/>
          </a:prstGeom>
          <a:solidFill>
            <a:schemeClr val="accent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7"/>
        <p:cNvGrpSpPr/>
        <p:nvPr/>
      </p:nvGrpSpPr>
      <p:grpSpPr>
        <a:xfrm>
          <a:off x="0" y="0"/>
          <a:ext cx="0" cy="0"/>
          <a:chOff x="0" y="0"/>
          <a:chExt cx="0" cy="0"/>
        </a:xfrm>
      </p:grpSpPr>
      <p:sp>
        <p:nvSpPr>
          <p:cNvPr id="88" name="Google Shape;88;p11"/>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ubTitle" idx="1"/>
          </p:nvPr>
        </p:nvSpPr>
        <p:spPr>
          <a:xfrm>
            <a:off x="581194" y="2495445"/>
            <a:ext cx="10993546" cy="468233"/>
          </a:xfrm>
          <a:prstGeom prst="rect">
            <a:avLst/>
          </a:prstGeom>
          <a:noFill/>
          <a:ln>
            <a:noFill/>
          </a:ln>
        </p:spPr>
        <p:txBody>
          <a:bodyPr spcFirstLastPara="1" wrap="square" lIns="91425" tIns="45700" rIns="91425" bIns="45700" anchor="ctr" anchorCtr="0">
            <a:normAutofit/>
          </a:bodyPr>
          <a:lstStyle>
            <a:lvl1pPr lvl="0" algn="l">
              <a:spcBef>
                <a:spcPts val="360"/>
              </a:spcBef>
              <a:spcAft>
                <a:spcPts val="0"/>
              </a:spcAft>
              <a:buSzPts val="1656"/>
              <a:buNone/>
              <a:defRPr/>
            </a:lvl1pPr>
            <a:lvl2pPr lvl="1" algn="l">
              <a:spcBef>
                <a:spcPts val="600"/>
              </a:spcBef>
              <a:spcAft>
                <a:spcPts val="0"/>
              </a:spcAft>
              <a:buSzPts val="1656"/>
              <a:buChar char="◼"/>
              <a:defRPr/>
            </a:lvl2pPr>
            <a:lvl3pPr lvl="2" algn="l">
              <a:spcBef>
                <a:spcPts val="600"/>
              </a:spcBef>
              <a:spcAft>
                <a:spcPts val="0"/>
              </a:spcAft>
              <a:buSzPts val="1656"/>
              <a:buChar char="◼"/>
              <a:defRPr/>
            </a:lvl3pPr>
            <a:lvl4pPr lvl="3" algn="l">
              <a:spcBef>
                <a:spcPts val="600"/>
              </a:spcBef>
              <a:spcAft>
                <a:spcPts val="0"/>
              </a:spcAft>
              <a:buSzPts val="1656"/>
              <a:buChar char="◼"/>
              <a:defRPr/>
            </a:lvl4pPr>
            <a:lvl5pPr lvl="4" algn="l">
              <a:spcBef>
                <a:spcPts val="600"/>
              </a:spcBef>
              <a:spcAft>
                <a:spcPts val="0"/>
              </a:spcAft>
              <a:buSzPts val="1656"/>
              <a:buChar char="◼"/>
              <a:defRPr/>
            </a:lvl5pPr>
            <a:lvl6pPr lvl="5" algn="l">
              <a:spcBef>
                <a:spcPts val="600"/>
              </a:spcBef>
              <a:spcAft>
                <a:spcPts val="0"/>
              </a:spcAft>
              <a:buSzPts val="1656"/>
              <a:buChar char="◼"/>
              <a:defRPr/>
            </a:lvl6pPr>
            <a:lvl7pPr lvl="6" algn="l">
              <a:spcBef>
                <a:spcPts val="600"/>
              </a:spcBef>
              <a:spcAft>
                <a:spcPts val="0"/>
              </a:spcAft>
              <a:buSzPts val="1656"/>
              <a:buChar char="◼"/>
              <a:defRPr/>
            </a:lvl7pPr>
            <a:lvl8pPr lvl="7" algn="l">
              <a:spcBef>
                <a:spcPts val="600"/>
              </a:spcBef>
              <a:spcAft>
                <a:spcPts val="0"/>
              </a:spcAft>
              <a:buSzPts val="1656"/>
              <a:buChar char="◼"/>
              <a:defRPr/>
            </a:lvl8pPr>
            <a:lvl9pPr lvl="8" algn="l">
              <a:spcBef>
                <a:spcPts val="600"/>
              </a:spcBef>
              <a:spcAft>
                <a:spcPts val="600"/>
              </a:spcAft>
              <a:buSzPts val="1656"/>
              <a:buChar char="◼"/>
              <a:defRPr/>
            </a:lvl9pPr>
          </a:lstStyle>
          <a:p>
            <a:endParaRPr/>
          </a:p>
        </p:txBody>
      </p:sp>
      <p:sp>
        <p:nvSpPr>
          <p:cNvPr id="90" name="Google Shape;90;p11"/>
          <p:cNvSpPr>
            <a:spLocks noGrp="1"/>
          </p:cNvSpPr>
          <p:nvPr>
            <p:ph type="pic" idx="2"/>
          </p:nvPr>
        </p:nvSpPr>
        <p:spPr>
          <a:xfrm>
            <a:off x="448056" y="3081528"/>
            <a:ext cx="5486400" cy="3310128"/>
          </a:xfrm>
          <a:prstGeom prst="rect">
            <a:avLst/>
          </a:prstGeom>
          <a:solidFill>
            <a:schemeClr val="accent2"/>
          </a:solidFill>
          <a:ln>
            <a:noFill/>
          </a:ln>
        </p:spPr>
      </p:sp>
      <p:sp>
        <p:nvSpPr>
          <p:cNvPr id="91" name="Google Shape;91;p11"/>
          <p:cNvSpPr>
            <a:spLocks noGrp="1"/>
          </p:cNvSpPr>
          <p:nvPr>
            <p:ph type="pic" idx="3"/>
          </p:nvPr>
        </p:nvSpPr>
        <p:spPr>
          <a:xfrm>
            <a:off x="6254496" y="3081528"/>
            <a:ext cx="5486400" cy="3310128"/>
          </a:xfrm>
          <a:prstGeom prst="rect">
            <a:avLst/>
          </a:prstGeom>
          <a:solidFill>
            <a:schemeClr val="accent2"/>
          </a:solidFill>
          <a:ln>
            <a:noFill/>
          </a:ln>
        </p:spPr>
      </p:sp>
      <p:sp>
        <p:nvSpPr>
          <p:cNvPr id="92" name="Google Shape;92;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a:spLocks noGrp="1"/>
          </p:cNvSpPr>
          <p:nvPr>
            <p:ph type="dgm" idx="2"/>
          </p:nvPr>
        </p:nvSpPr>
        <p:spPr>
          <a:xfrm>
            <a:off x="576263" y="2290762"/>
            <a:ext cx="2286000" cy="2514600"/>
          </a:xfrm>
          <a:prstGeom prst="rect">
            <a:avLst/>
          </a:prstGeom>
          <a:solidFill>
            <a:schemeClr val="accent2"/>
          </a:solidFill>
          <a:ln>
            <a:noFill/>
          </a:ln>
        </p:spPr>
        <p:txBody>
          <a:bodyPr spcFirstLastPara="1" wrap="square" lIns="91425" tIns="45700" rIns="91425" bIns="45700" anchor="ctr" anchorCtr="0">
            <a:noAutofit/>
          </a:bodyPr>
          <a:lstStyle>
            <a:lvl1pPr marR="0" lvl="0" algn="l" rtl="0">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98" name="Google Shape;98;p12"/>
          <p:cNvSpPr>
            <a:spLocks noGrp="1"/>
          </p:cNvSpPr>
          <p:nvPr>
            <p:ph type="dgm" idx="3"/>
          </p:nvPr>
        </p:nvSpPr>
        <p:spPr>
          <a:xfrm>
            <a:off x="3486759" y="2290762"/>
            <a:ext cx="2286000" cy="2514600"/>
          </a:xfrm>
          <a:prstGeom prst="rect">
            <a:avLst/>
          </a:prstGeom>
          <a:solidFill>
            <a:schemeClr val="accent2"/>
          </a:solidFill>
          <a:ln>
            <a:noFill/>
          </a:ln>
        </p:spPr>
        <p:txBody>
          <a:bodyPr spcFirstLastPara="1" wrap="square" lIns="91425" tIns="45700" rIns="91425" bIns="45700" anchor="ctr" anchorCtr="0">
            <a:noAutofit/>
          </a:bodyPr>
          <a:lstStyle>
            <a:lvl1pPr marR="0" lvl="0" algn="l" rtl="0">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99" name="Google Shape;99;p12"/>
          <p:cNvSpPr>
            <a:spLocks noGrp="1"/>
          </p:cNvSpPr>
          <p:nvPr>
            <p:ph type="dgm" idx="4"/>
          </p:nvPr>
        </p:nvSpPr>
        <p:spPr>
          <a:xfrm>
            <a:off x="6397255" y="2290762"/>
            <a:ext cx="2286000" cy="2514600"/>
          </a:xfrm>
          <a:prstGeom prst="rect">
            <a:avLst/>
          </a:prstGeom>
          <a:solidFill>
            <a:schemeClr val="accent2"/>
          </a:solidFill>
          <a:ln>
            <a:noFill/>
          </a:ln>
        </p:spPr>
        <p:txBody>
          <a:bodyPr spcFirstLastPara="1" wrap="square" lIns="91425" tIns="45700" rIns="91425" bIns="45700" anchor="ctr" anchorCtr="0">
            <a:noAutofit/>
          </a:bodyPr>
          <a:lstStyle>
            <a:lvl1pPr marR="0" lvl="0" algn="l" rtl="0">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00" name="Google Shape;100;p12"/>
          <p:cNvSpPr>
            <a:spLocks noGrp="1"/>
          </p:cNvSpPr>
          <p:nvPr>
            <p:ph type="dgm" idx="5"/>
          </p:nvPr>
        </p:nvSpPr>
        <p:spPr>
          <a:xfrm>
            <a:off x="9307750" y="2290762"/>
            <a:ext cx="2286000" cy="2514600"/>
          </a:xfrm>
          <a:prstGeom prst="rect">
            <a:avLst/>
          </a:prstGeom>
          <a:solidFill>
            <a:schemeClr val="accent2"/>
          </a:solidFill>
          <a:ln>
            <a:noFill/>
          </a:ln>
        </p:spPr>
        <p:txBody>
          <a:bodyPr spcFirstLastPara="1" wrap="square" lIns="91425" tIns="45700" rIns="91425" bIns="45700" anchor="ctr" anchorCtr="0">
            <a:noAutofit/>
          </a:bodyPr>
          <a:lstStyle>
            <a:lvl1pPr marR="0" lvl="0" algn="l" rtl="0">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01" name="Google Shape;101;p12"/>
          <p:cNvSpPr txBox="1">
            <a:spLocks noGrp="1"/>
          </p:cNvSpPr>
          <p:nvPr>
            <p:ph type="body" idx="1"/>
          </p:nvPr>
        </p:nvSpPr>
        <p:spPr>
          <a:xfrm>
            <a:off x="576263" y="4943475"/>
            <a:ext cx="2286000" cy="36576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1656"/>
              <a:buNone/>
              <a:defRPr sz="1800"/>
            </a:lvl1pPr>
            <a:lvl2pPr marL="914400" lvl="1" indent="-228600" algn="l">
              <a:spcBef>
                <a:spcPts val="600"/>
              </a:spcBef>
              <a:spcAft>
                <a:spcPts val="0"/>
              </a:spcAft>
              <a:buSzPts val="1656"/>
              <a:buNone/>
              <a:defRPr sz="1800"/>
            </a:lvl2pPr>
            <a:lvl3pPr marL="1371600" lvl="2" indent="-228600" algn="l">
              <a:spcBef>
                <a:spcPts val="600"/>
              </a:spcBef>
              <a:spcAft>
                <a:spcPts val="0"/>
              </a:spcAft>
              <a:buSzPts val="1656"/>
              <a:buNone/>
              <a:defRPr sz="1800"/>
            </a:lvl3pPr>
            <a:lvl4pPr marL="1828800" lvl="3" indent="-228600" algn="l">
              <a:spcBef>
                <a:spcPts val="600"/>
              </a:spcBef>
              <a:spcAft>
                <a:spcPts val="0"/>
              </a:spcAft>
              <a:buSzPts val="1656"/>
              <a:buNone/>
              <a:defRPr sz="1800"/>
            </a:lvl4pPr>
            <a:lvl5pPr marL="2286000" lvl="4" indent="-228600" algn="l">
              <a:spcBef>
                <a:spcPts val="600"/>
              </a:spcBef>
              <a:spcAft>
                <a:spcPts val="0"/>
              </a:spcAft>
              <a:buSzPts val="1656"/>
              <a:buNone/>
              <a:defRPr sz="18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2" name="Google Shape;102;p12"/>
          <p:cNvSpPr txBox="1">
            <a:spLocks noGrp="1"/>
          </p:cNvSpPr>
          <p:nvPr>
            <p:ph type="body" idx="6"/>
          </p:nvPr>
        </p:nvSpPr>
        <p:spPr>
          <a:xfrm>
            <a:off x="575894" y="5447348"/>
            <a:ext cx="2286000" cy="365760"/>
          </a:xfrm>
          <a:prstGeom prst="rect">
            <a:avLst/>
          </a:prstGeom>
          <a:noFill/>
          <a:ln>
            <a:noFill/>
          </a:ln>
        </p:spPr>
        <p:txBody>
          <a:bodyPr spcFirstLastPara="1" wrap="square" lIns="91425" tIns="45700" rIns="91425" bIns="45700" anchor="ctr" anchorCtr="0">
            <a:noAutofit/>
          </a:bodyPr>
          <a:lstStyle>
            <a:lvl1pPr marL="457200" lvl="0" indent="-228600" algn="l">
              <a:spcBef>
                <a:spcPts val="320"/>
              </a:spcBef>
              <a:spcAft>
                <a:spcPts val="0"/>
              </a:spcAft>
              <a:buSzPts val="1472"/>
              <a:buNone/>
              <a:defRPr sz="1600"/>
            </a:lvl1pPr>
            <a:lvl2pPr marL="914400" lvl="1" indent="-228600" algn="l">
              <a:spcBef>
                <a:spcPts val="600"/>
              </a:spcBef>
              <a:spcAft>
                <a:spcPts val="0"/>
              </a:spcAft>
              <a:buSzPts val="1472"/>
              <a:buNone/>
              <a:defRPr sz="1600"/>
            </a:lvl2pPr>
            <a:lvl3pPr marL="1371600" lvl="2" indent="-228600" algn="l">
              <a:spcBef>
                <a:spcPts val="600"/>
              </a:spcBef>
              <a:spcAft>
                <a:spcPts val="0"/>
              </a:spcAft>
              <a:buSzPts val="1472"/>
              <a:buNone/>
              <a:defRPr sz="1600"/>
            </a:lvl3pPr>
            <a:lvl4pPr marL="1828800" lvl="3" indent="-228600" algn="l">
              <a:spcBef>
                <a:spcPts val="600"/>
              </a:spcBef>
              <a:spcAft>
                <a:spcPts val="0"/>
              </a:spcAft>
              <a:buSzPts val="1472"/>
              <a:buNone/>
              <a:defRPr sz="1600"/>
            </a:lvl4pPr>
            <a:lvl5pPr marL="2286000" lvl="4" indent="-228600" algn="l">
              <a:spcBef>
                <a:spcPts val="600"/>
              </a:spcBef>
              <a:spcAft>
                <a:spcPts val="0"/>
              </a:spcAft>
              <a:buSzPts val="1472"/>
              <a:buNone/>
              <a:defRPr sz="16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3" name="Google Shape;103;p12"/>
          <p:cNvSpPr txBox="1">
            <a:spLocks noGrp="1"/>
          </p:cNvSpPr>
          <p:nvPr>
            <p:ph type="body" idx="7"/>
          </p:nvPr>
        </p:nvSpPr>
        <p:spPr>
          <a:xfrm>
            <a:off x="3487128" y="4943475"/>
            <a:ext cx="2286000" cy="36576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1656"/>
              <a:buNone/>
              <a:defRPr sz="1800"/>
            </a:lvl1pPr>
            <a:lvl2pPr marL="914400" lvl="1" indent="-228600" algn="l">
              <a:spcBef>
                <a:spcPts val="600"/>
              </a:spcBef>
              <a:spcAft>
                <a:spcPts val="0"/>
              </a:spcAft>
              <a:buSzPts val="1656"/>
              <a:buNone/>
              <a:defRPr sz="1800"/>
            </a:lvl2pPr>
            <a:lvl3pPr marL="1371600" lvl="2" indent="-228600" algn="l">
              <a:spcBef>
                <a:spcPts val="600"/>
              </a:spcBef>
              <a:spcAft>
                <a:spcPts val="0"/>
              </a:spcAft>
              <a:buSzPts val="1656"/>
              <a:buNone/>
              <a:defRPr sz="1800"/>
            </a:lvl3pPr>
            <a:lvl4pPr marL="1828800" lvl="3" indent="-228600" algn="l">
              <a:spcBef>
                <a:spcPts val="600"/>
              </a:spcBef>
              <a:spcAft>
                <a:spcPts val="0"/>
              </a:spcAft>
              <a:buSzPts val="1656"/>
              <a:buNone/>
              <a:defRPr sz="1800"/>
            </a:lvl4pPr>
            <a:lvl5pPr marL="2286000" lvl="4" indent="-228600" algn="l">
              <a:spcBef>
                <a:spcPts val="600"/>
              </a:spcBef>
              <a:spcAft>
                <a:spcPts val="0"/>
              </a:spcAft>
              <a:buSzPts val="1656"/>
              <a:buNone/>
              <a:defRPr sz="18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4" name="Google Shape;104;p12"/>
          <p:cNvSpPr txBox="1">
            <a:spLocks noGrp="1"/>
          </p:cNvSpPr>
          <p:nvPr>
            <p:ph type="body" idx="8"/>
          </p:nvPr>
        </p:nvSpPr>
        <p:spPr>
          <a:xfrm>
            <a:off x="3486759" y="5447348"/>
            <a:ext cx="2286000" cy="365760"/>
          </a:xfrm>
          <a:prstGeom prst="rect">
            <a:avLst/>
          </a:prstGeom>
          <a:noFill/>
          <a:ln>
            <a:noFill/>
          </a:ln>
        </p:spPr>
        <p:txBody>
          <a:bodyPr spcFirstLastPara="1" wrap="square" lIns="91425" tIns="45700" rIns="91425" bIns="45700" anchor="ctr" anchorCtr="0">
            <a:noAutofit/>
          </a:bodyPr>
          <a:lstStyle>
            <a:lvl1pPr marL="457200" lvl="0" indent="-228600" algn="l">
              <a:spcBef>
                <a:spcPts val="320"/>
              </a:spcBef>
              <a:spcAft>
                <a:spcPts val="0"/>
              </a:spcAft>
              <a:buSzPts val="1472"/>
              <a:buNone/>
              <a:defRPr sz="1600"/>
            </a:lvl1pPr>
            <a:lvl2pPr marL="914400" lvl="1" indent="-228600" algn="l">
              <a:spcBef>
                <a:spcPts val="600"/>
              </a:spcBef>
              <a:spcAft>
                <a:spcPts val="0"/>
              </a:spcAft>
              <a:buSzPts val="1472"/>
              <a:buNone/>
              <a:defRPr sz="1600"/>
            </a:lvl2pPr>
            <a:lvl3pPr marL="1371600" lvl="2" indent="-228600" algn="l">
              <a:spcBef>
                <a:spcPts val="600"/>
              </a:spcBef>
              <a:spcAft>
                <a:spcPts val="0"/>
              </a:spcAft>
              <a:buSzPts val="1472"/>
              <a:buNone/>
              <a:defRPr sz="1600"/>
            </a:lvl3pPr>
            <a:lvl4pPr marL="1828800" lvl="3" indent="-228600" algn="l">
              <a:spcBef>
                <a:spcPts val="600"/>
              </a:spcBef>
              <a:spcAft>
                <a:spcPts val="0"/>
              </a:spcAft>
              <a:buSzPts val="1472"/>
              <a:buNone/>
              <a:defRPr sz="1600"/>
            </a:lvl4pPr>
            <a:lvl5pPr marL="2286000" lvl="4" indent="-228600" algn="l">
              <a:spcBef>
                <a:spcPts val="600"/>
              </a:spcBef>
              <a:spcAft>
                <a:spcPts val="0"/>
              </a:spcAft>
              <a:buSzPts val="1472"/>
              <a:buNone/>
              <a:defRPr sz="16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5" name="Google Shape;105;p12"/>
          <p:cNvSpPr txBox="1">
            <a:spLocks noGrp="1"/>
          </p:cNvSpPr>
          <p:nvPr>
            <p:ph type="body" idx="9"/>
          </p:nvPr>
        </p:nvSpPr>
        <p:spPr>
          <a:xfrm>
            <a:off x="6397624" y="4943475"/>
            <a:ext cx="2286000" cy="36576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1656"/>
              <a:buNone/>
              <a:defRPr sz="1800"/>
            </a:lvl1pPr>
            <a:lvl2pPr marL="914400" lvl="1" indent="-228600" algn="l">
              <a:spcBef>
                <a:spcPts val="600"/>
              </a:spcBef>
              <a:spcAft>
                <a:spcPts val="0"/>
              </a:spcAft>
              <a:buSzPts val="1656"/>
              <a:buNone/>
              <a:defRPr sz="1800"/>
            </a:lvl2pPr>
            <a:lvl3pPr marL="1371600" lvl="2" indent="-228600" algn="l">
              <a:spcBef>
                <a:spcPts val="600"/>
              </a:spcBef>
              <a:spcAft>
                <a:spcPts val="0"/>
              </a:spcAft>
              <a:buSzPts val="1656"/>
              <a:buNone/>
              <a:defRPr sz="1800"/>
            </a:lvl3pPr>
            <a:lvl4pPr marL="1828800" lvl="3" indent="-228600" algn="l">
              <a:spcBef>
                <a:spcPts val="600"/>
              </a:spcBef>
              <a:spcAft>
                <a:spcPts val="0"/>
              </a:spcAft>
              <a:buSzPts val="1656"/>
              <a:buNone/>
              <a:defRPr sz="1800"/>
            </a:lvl4pPr>
            <a:lvl5pPr marL="2286000" lvl="4" indent="-228600" algn="l">
              <a:spcBef>
                <a:spcPts val="600"/>
              </a:spcBef>
              <a:spcAft>
                <a:spcPts val="0"/>
              </a:spcAft>
              <a:buSzPts val="1656"/>
              <a:buNone/>
              <a:defRPr sz="18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6" name="Google Shape;106;p12"/>
          <p:cNvSpPr txBox="1">
            <a:spLocks noGrp="1"/>
          </p:cNvSpPr>
          <p:nvPr>
            <p:ph type="body" idx="13"/>
          </p:nvPr>
        </p:nvSpPr>
        <p:spPr>
          <a:xfrm>
            <a:off x="6397255" y="5447348"/>
            <a:ext cx="2286000" cy="365760"/>
          </a:xfrm>
          <a:prstGeom prst="rect">
            <a:avLst/>
          </a:prstGeom>
          <a:noFill/>
          <a:ln>
            <a:noFill/>
          </a:ln>
        </p:spPr>
        <p:txBody>
          <a:bodyPr spcFirstLastPara="1" wrap="square" lIns="91425" tIns="45700" rIns="91425" bIns="45700" anchor="ctr" anchorCtr="0">
            <a:noAutofit/>
          </a:bodyPr>
          <a:lstStyle>
            <a:lvl1pPr marL="457200" lvl="0" indent="-228600" algn="l">
              <a:spcBef>
                <a:spcPts val="320"/>
              </a:spcBef>
              <a:spcAft>
                <a:spcPts val="0"/>
              </a:spcAft>
              <a:buSzPts val="1472"/>
              <a:buNone/>
              <a:defRPr sz="1600"/>
            </a:lvl1pPr>
            <a:lvl2pPr marL="914400" lvl="1" indent="-228600" algn="l">
              <a:spcBef>
                <a:spcPts val="600"/>
              </a:spcBef>
              <a:spcAft>
                <a:spcPts val="0"/>
              </a:spcAft>
              <a:buSzPts val="1472"/>
              <a:buNone/>
              <a:defRPr sz="1600"/>
            </a:lvl2pPr>
            <a:lvl3pPr marL="1371600" lvl="2" indent="-228600" algn="l">
              <a:spcBef>
                <a:spcPts val="600"/>
              </a:spcBef>
              <a:spcAft>
                <a:spcPts val="0"/>
              </a:spcAft>
              <a:buSzPts val="1472"/>
              <a:buNone/>
              <a:defRPr sz="1600"/>
            </a:lvl3pPr>
            <a:lvl4pPr marL="1828800" lvl="3" indent="-228600" algn="l">
              <a:spcBef>
                <a:spcPts val="600"/>
              </a:spcBef>
              <a:spcAft>
                <a:spcPts val="0"/>
              </a:spcAft>
              <a:buSzPts val="1472"/>
              <a:buNone/>
              <a:defRPr sz="1600"/>
            </a:lvl4pPr>
            <a:lvl5pPr marL="2286000" lvl="4" indent="-228600" algn="l">
              <a:spcBef>
                <a:spcPts val="600"/>
              </a:spcBef>
              <a:spcAft>
                <a:spcPts val="0"/>
              </a:spcAft>
              <a:buSzPts val="1472"/>
              <a:buNone/>
              <a:defRPr sz="16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7" name="Google Shape;107;p12"/>
          <p:cNvSpPr txBox="1">
            <a:spLocks noGrp="1"/>
          </p:cNvSpPr>
          <p:nvPr>
            <p:ph type="body" idx="14"/>
          </p:nvPr>
        </p:nvSpPr>
        <p:spPr>
          <a:xfrm>
            <a:off x="9308119" y="4957131"/>
            <a:ext cx="2286000" cy="36576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1656"/>
              <a:buNone/>
              <a:defRPr sz="1800"/>
            </a:lvl1pPr>
            <a:lvl2pPr marL="914400" lvl="1" indent="-228600" algn="l">
              <a:spcBef>
                <a:spcPts val="600"/>
              </a:spcBef>
              <a:spcAft>
                <a:spcPts val="0"/>
              </a:spcAft>
              <a:buSzPts val="1656"/>
              <a:buNone/>
              <a:defRPr sz="1800"/>
            </a:lvl2pPr>
            <a:lvl3pPr marL="1371600" lvl="2" indent="-228600" algn="l">
              <a:spcBef>
                <a:spcPts val="600"/>
              </a:spcBef>
              <a:spcAft>
                <a:spcPts val="0"/>
              </a:spcAft>
              <a:buSzPts val="1656"/>
              <a:buNone/>
              <a:defRPr sz="1800"/>
            </a:lvl3pPr>
            <a:lvl4pPr marL="1828800" lvl="3" indent="-228600" algn="l">
              <a:spcBef>
                <a:spcPts val="600"/>
              </a:spcBef>
              <a:spcAft>
                <a:spcPts val="0"/>
              </a:spcAft>
              <a:buSzPts val="1656"/>
              <a:buNone/>
              <a:defRPr sz="1800"/>
            </a:lvl4pPr>
            <a:lvl5pPr marL="2286000" lvl="4" indent="-228600" algn="l">
              <a:spcBef>
                <a:spcPts val="600"/>
              </a:spcBef>
              <a:spcAft>
                <a:spcPts val="0"/>
              </a:spcAft>
              <a:buSzPts val="1656"/>
              <a:buNone/>
              <a:defRPr sz="18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8" name="Google Shape;108;p12"/>
          <p:cNvSpPr txBox="1">
            <a:spLocks noGrp="1"/>
          </p:cNvSpPr>
          <p:nvPr>
            <p:ph type="body" idx="15"/>
          </p:nvPr>
        </p:nvSpPr>
        <p:spPr>
          <a:xfrm>
            <a:off x="9307750" y="5461004"/>
            <a:ext cx="2286000" cy="365760"/>
          </a:xfrm>
          <a:prstGeom prst="rect">
            <a:avLst/>
          </a:prstGeom>
          <a:noFill/>
          <a:ln>
            <a:noFill/>
          </a:ln>
        </p:spPr>
        <p:txBody>
          <a:bodyPr spcFirstLastPara="1" wrap="square" lIns="91425" tIns="45700" rIns="91425" bIns="45700" anchor="ctr" anchorCtr="0">
            <a:noAutofit/>
          </a:bodyPr>
          <a:lstStyle>
            <a:lvl1pPr marL="457200" lvl="0" indent="-228600" algn="l">
              <a:spcBef>
                <a:spcPts val="320"/>
              </a:spcBef>
              <a:spcAft>
                <a:spcPts val="0"/>
              </a:spcAft>
              <a:buSzPts val="1472"/>
              <a:buNone/>
              <a:defRPr sz="1600"/>
            </a:lvl1pPr>
            <a:lvl2pPr marL="914400" lvl="1" indent="-228600" algn="l">
              <a:spcBef>
                <a:spcPts val="600"/>
              </a:spcBef>
              <a:spcAft>
                <a:spcPts val="0"/>
              </a:spcAft>
              <a:buSzPts val="1472"/>
              <a:buNone/>
              <a:defRPr sz="1600"/>
            </a:lvl2pPr>
            <a:lvl3pPr marL="1371600" lvl="2" indent="-228600" algn="l">
              <a:spcBef>
                <a:spcPts val="600"/>
              </a:spcBef>
              <a:spcAft>
                <a:spcPts val="0"/>
              </a:spcAft>
              <a:buSzPts val="1472"/>
              <a:buNone/>
              <a:defRPr sz="1600"/>
            </a:lvl3pPr>
            <a:lvl4pPr marL="1828800" lvl="3" indent="-228600" algn="l">
              <a:spcBef>
                <a:spcPts val="600"/>
              </a:spcBef>
              <a:spcAft>
                <a:spcPts val="0"/>
              </a:spcAft>
              <a:buSzPts val="1472"/>
              <a:buNone/>
              <a:defRPr sz="1600"/>
            </a:lvl4pPr>
            <a:lvl5pPr marL="2286000" lvl="4" indent="-228600" algn="l">
              <a:spcBef>
                <a:spcPts val="600"/>
              </a:spcBef>
              <a:spcAft>
                <a:spcPts val="0"/>
              </a:spcAft>
              <a:buSzPts val="1472"/>
              <a:buNone/>
              <a:defRPr sz="1600"/>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9" name="Google Shape;109;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12"/>
        <p:cNvGrpSpPr/>
        <p:nvPr/>
      </p:nvGrpSpPr>
      <p:grpSpPr>
        <a:xfrm>
          <a:off x="0" y="0"/>
          <a:ext cx="0" cy="0"/>
          <a:chOff x="0" y="0"/>
          <a:chExt cx="0" cy="0"/>
        </a:xfrm>
      </p:grpSpPr>
      <p:sp>
        <p:nvSpPr>
          <p:cNvPr id="113" name="Google Shape;113;p1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115" name="Google Shape;115;p13"/>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16" name="Google Shape;116;p13"/>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117" name="Google Shape;117;p13"/>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18" name="Google Shape;118;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14"/>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4"/>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5"/>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28" name="Google Shape;128;p15"/>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29" name="Google Shape;129;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a:spLocks noGrp="1"/>
          </p:cNvSpPr>
          <p:nvPr>
            <p:ph type="pic" idx="2"/>
          </p:nvPr>
        </p:nvSpPr>
        <p:spPr>
          <a:xfrm>
            <a:off x="447817" y="641350"/>
            <a:ext cx="11290859" cy="3651249"/>
          </a:xfrm>
          <a:prstGeom prst="rect">
            <a:avLst/>
          </a:prstGeom>
          <a:noFill/>
          <a:ln>
            <a:noFill/>
          </a:ln>
        </p:spPr>
      </p:sp>
      <p:sp>
        <p:nvSpPr>
          <p:cNvPr id="139" name="Google Shape;139;p17"/>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140" name="Google Shape;14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81192" y="730730"/>
            <a:ext cx="3475915" cy="147834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descr="Tag=AccentColor&#10;Flavor=Light&#10;Target=Bullets"/>
          <p:cNvSpPr txBox="1">
            <a:spLocks noGrp="1"/>
          </p:cNvSpPr>
          <p:nvPr>
            <p:ph type="body" idx="1"/>
          </p:nvPr>
        </p:nvSpPr>
        <p:spPr>
          <a:xfrm>
            <a:off x="581192" y="2180496"/>
            <a:ext cx="3475915" cy="3678303"/>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656"/>
              <a:buNone/>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5" name="Google Shape;25;p3"/>
          <p:cNvSpPr>
            <a:spLocks noGrp="1"/>
          </p:cNvSpPr>
          <p:nvPr>
            <p:ph type="pic" idx="2"/>
          </p:nvPr>
        </p:nvSpPr>
        <p:spPr>
          <a:xfrm>
            <a:off x="4241800" y="630936"/>
            <a:ext cx="7504113" cy="3520440"/>
          </a:xfrm>
          <a:prstGeom prst="rect">
            <a:avLst/>
          </a:prstGeom>
          <a:solidFill>
            <a:schemeClr val="accent2"/>
          </a:solidFill>
          <a:ln>
            <a:noFill/>
          </a:ln>
        </p:spPr>
      </p:sp>
      <p:sp>
        <p:nvSpPr>
          <p:cNvPr id="26" name="Google Shape;26;p3"/>
          <p:cNvSpPr>
            <a:spLocks noGrp="1"/>
          </p:cNvSpPr>
          <p:nvPr>
            <p:ph type="pic" idx="3"/>
          </p:nvPr>
        </p:nvSpPr>
        <p:spPr>
          <a:xfrm>
            <a:off x="4242816" y="4234252"/>
            <a:ext cx="3703320" cy="2139696"/>
          </a:xfrm>
          <a:prstGeom prst="rect">
            <a:avLst/>
          </a:prstGeom>
          <a:solidFill>
            <a:schemeClr val="accent2"/>
          </a:solidFill>
          <a:ln>
            <a:noFill/>
          </a:ln>
        </p:spPr>
      </p:sp>
      <p:sp>
        <p:nvSpPr>
          <p:cNvPr id="27" name="Google Shape;27;p3"/>
          <p:cNvSpPr>
            <a:spLocks noGrp="1"/>
          </p:cNvSpPr>
          <p:nvPr>
            <p:ph type="pic" idx="4"/>
          </p:nvPr>
        </p:nvSpPr>
        <p:spPr>
          <a:xfrm>
            <a:off x="8046720" y="4233672"/>
            <a:ext cx="3703320" cy="2139696"/>
          </a:xfrm>
          <a:prstGeom prst="rect">
            <a:avLst/>
          </a:prstGeom>
          <a:solidFill>
            <a:schemeClr val="accent2"/>
          </a:solidFill>
          <a:ln>
            <a:noFill/>
          </a:ln>
        </p:spPr>
      </p:sp>
      <p:sp>
        <p:nvSpPr>
          <p:cNvPr id="28" name="Google Shape;28;p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581192" y="731520"/>
            <a:ext cx="11029616" cy="98755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4" name="Google Shape;34;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581191" y="2250891"/>
            <a:ext cx="3200400" cy="557784"/>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0" name="Google Shape;40;p5"/>
          <p:cNvSpPr txBox="1">
            <a:spLocks noGrp="1"/>
          </p:cNvSpPr>
          <p:nvPr>
            <p:ph type="body" idx="2"/>
          </p:nvPr>
        </p:nvSpPr>
        <p:spPr>
          <a:xfrm>
            <a:off x="581194" y="2926052"/>
            <a:ext cx="32004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1" name="Google Shape;41;p5"/>
          <p:cNvSpPr txBox="1">
            <a:spLocks noGrp="1"/>
          </p:cNvSpPr>
          <p:nvPr>
            <p:ph type="body" idx="3"/>
          </p:nvPr>
        </p:nvSpPr>
        <p:spPr>
          <a:xfrm>
            <a:off x="4412343" y="2250891"/>
            <a:ext cx="320040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2" name="Google Shape;42;p5"/>
          <p:cNvSpPr txBox="1">
            <a:spLocks noGrp="1"/>
          </p:cNvSpPr>
          <p:nvPr>
            <p:ph type="body" idx="4"/>
          </p:nvPr>
        </p:nvSpPr>
        <p:spPr>
          <a:xfrm>
            <a:off x="4412341" y="2926051"/>
            <a:ext cx="32004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5"/>
          <p:cNvSpPr txBox="1">
            <a:spLocks noGrp="1"/>
          </p:cNvSpPr>
          <p:nvPr>
            <p:ph type="body" idx="5"/>
          </p:nvPr>
        </p:nvSpPr>
        <p:spPr>
          <a:xfrm>
            <a:off x="8243499" y="2250891"/>
            <a:ext cx="320040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4" name="Google Shape;44;p5"/>
          <p:cNvSpPr txBox="1">
            <a:spLocks noGrp="1"/>
          </p:cNvSpPr>
          <p:nvPr>
            <p:ph type="body" idx="6"/>
          </p:nvPr>
        </p:nvSpPr>
        <p:spPr>
          <a:xfrm>
            <a:off x="8243497" y="2926051"/>
            <a:ext cx="32004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581192" y="702155"/>
            <a:ext cx="3424138" cy="150013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581193" y="2414788"/>
            <a:ext cx="3424138" cy="3975776"/>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656"/>
              <a:buNone/>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1" name="Google Shape;51;p6"/>
          <p:cNvSpPr>
            <a:spLocks noGrp="1"/>
          </p:cNvSpPr>
          <p:nvPr>
            <p:ph type="pic" idx="2"/>
          </p:nvPr>
        </p:nvSpPr>
        <p:spPr>
          <a:xfrm>
            <a:off x="4242815" y="640080"/>
            <a:ext cx="3703320" cy="5751576"/>
          </a:xfrm>
          <a:prstGeom prst="rect">
            <a:avLst/>
          </a:prstGeom>
          <a:solidFill>
            <a:schemeClr val="accent2"/>
          </a:solidFill>
          <a:ln>
            <a:noFill/>
          </a:ln>
        </p:spPr>
      </p:sp>
      <p:sp>
        <p:nvSpPr>
          <p:cNvPr id="52" name="Google Shape;52;p6"/>
          <p:cNvSpPr>
            <a:spLocks noGrp="1"/>
          </p:cNvSpPr>
          <p:nvPr>
            <p:ph type="pic" idx="3"/>
          </p:nvPr>
        </p:nvSpPr>
        <p:spPr>
          <a:xfrm>
            <a:off x="8046720" y="640080"/>
            <a:ext cx="3703320" cy="5751576"/>
          </a:xfrm>
          <a:prstGeom prst="rect">
            <a:avLst/>
          </a:prstGeom>
          <a:solidFill>
            <a:schemeClr val="accent2"/>
          </a:solidFill>
          <a:ln>
            <a:noFill/>
          </a:ln>
        </p:spPr>
      </p:sp>
      <p:sp>
        <p:nvSpPr>
          <p:cNvPr id="53" name="Google Shape;5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7"/>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0" name="Google Shape;60;p7"/>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1" name="Google Shape;61;p7"/>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64"/>
        <p:cNvGrpSpPr/>
        <p:nvPr/>
      </p:nvGrpSpPr>
      <p:grpSpPr>
        <a:xfrm>
          <a:off x="0" y="0"/>
          <a:ext cx="0" cy="0"/>
          <a:chOff x="0" y="0"/>
          <a:chExt cx="0" cy="0"/>
        </a:xfrm>
      </p:grpSpPr>
      <p:sp>
        <p:nvSpPr>
          <p:cNvPr id="65" name="Google Shape;65;p8"/>
          <p:cNvSpPr/>
          <p:nvPr/>
        </p:nvSpPr>
        <p:spPr>
          <a:xfrm>
            <a:off x="0" y="0"/>
            <a:ext cx="12192000" cy="6858000"/>
          </a:xfrm>
          <a:prstGeom prst="rect">
            <a:avLst/>
          </a:pr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638620" y="457200"/>
            <a:ext cx="3511233" cy="9143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txBox="1">
            <a:spLocks noGrp="1"/>
          </p:cNvSpPr>
          <p:nvPr>
            <p:ph type="title"/>
          </p:nvPr>
        </p:nvSpPr>
        <p:spPr>
          <a:xfrm>
            <a:off x="609906" y="702156"/>
            <a:ext cx="3568661" cy="11887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body" idx="1"/>
          </p:nvPr>
        </p:nvSpPr>
        <p:spPr>
          <a:xfrm>
            <a:off x="609906" y="2340864"/>
            <a:ext cx="3568661" cy="3634486"/>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656"/>
              <a:buNone/>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a:spLocks noGrp="1"/>
          </p:cNvSpPr>
          <p:nvPr>
            <p:ph type="pic" idx="2"/>
          </p:nvPr>
        </p:nvSpPr>
        <p:spPr>
          <a:xfrm>
            <a:off x="4657344" y="0"/>
            <a:ext cx="7534656" cy="6858000"/>
          </a:xfrm>
          <a:prstGeom prst="rect">
            <a:avLst/>
          </a:prstGeom>
          <a:solidFill>
            <a:schemeClr val="accent2"/>
          </a:solidFill>
          <a:ln>
            <a:noFill/>
          </a:ln>
        </p:spPr>
      </p:sp>
      <p:sp>
        <p:nvSpPr>
          <p:cNvPr id="71" name="Google Shape;71;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581192" y="3986411"/>
            <a:ext cx="3568661" cy="187238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a:spLocks noGrp="1"/>
          </p:cNvSpPr>
          <p:nvPr>
            <p:ph type="pic" idx="2"/>
          </p:nvPr>
        </p:nvSpPr>
        <p:spPr>
          <a:xfrm>
            <a:off x="448056" y="768096"/>
            <a:ext cx="2578608" cy="2816352"/>
          </a:xfrm>
          <a:prstGeom prst="rect">
            <a:avLst/>
          </a:prstGeom>
          <a:solidFill>
            <a:schemeClr val="accent2"/>
          </a:solidFill>
          <a:ln>
            <a:noFill/>
          </a:ln>
        </p:spPr>
      </p:sp>
      <p:sp>
        <p:nvSpPr>
          <p:cNvPr id="76" name="Google Shape;76;p9"/>
          <p:cNvSpPr>
            <a:spLocks noGrp="1"/>
          </p:cNvSpPr>
          <p:nvPr>
            <p:ph type="pic" idx="3"/>
          </p:nvPr>
        </p:nvSpPr>
        <p:spPr>
          <a:xfrm>
            <a:off x="3352800" y="768096"/>
            <a:ext cx="2578608" cy="2816352"/>
          </a:xfrm>
          <a:prstGeom prst="rect">
            <a:avLst/>
          </a:prstGeom>
          <a:solidFill>
            <a:schemeClr val="accent2"/>
          </a:solidFill>
          <a:ln>
            <a:noFill/>
          </a:ln>
        </p:spPr>
      </p:sp>
      <p:sp>
        <p:nvSpPr>
          <p:cNvPr id="77" name="Google Shape;77;p9"/>
          <p:cNvSpPr>
            <a:spLocks noGrp="1"/>
          </p:cNvSpPr>
          <p:nvPr>
            <p:ph type="pic" idx="4"/>
          </p:nvPr>
        </p:nvSpPr>
        <p:spPr>
          <a:xfrm>
            <a:off x="6257544" y="768096"/>
            <a:ext cx="2578608" cy="2816352"/>
          </a:xfrm>
          <a:prstGeom prst="rect">
            <a:avLst/>
          </a:prstGeom>
          <a:solidFill>
            <a:schemeClr val="accent2"/>
          </a:solidFill>
          <a:ln>
            <a:noFill/>
          </a:ln>
        </p:spPr>
      </p:sp>
      <p:sp>
        <p:nvSpPr>
          <p:cNvPr id="78" name="Google Shape;78;p9"/>
          <p:cNvSpPr>
            <a:spLocks noGrp="1"/>
          </p:cNvSpPr>
          <p:nvPr>
            <p:ph type="pic" idx="5"/>
          </p:nvPr>
        </p:nvSpPr>
        <p:spPr>
          <a:xfrm>
            <a:off x="9162288" y="768096"/>
            <a:ext cx="2578608" cy="2816352"/>
          </a:xfrm>
          <a:prstGeom prst="rect">
            <a:avLst/>
          </a:prstGeom>
          <a:solidFill>
            <a:schemeClr val="accent2"/>
          </a:solidFill>
          <a:ln>
            <a:noFill/>
          </a:ln>
        </p:spPr>
      </p:sp>
      <p:sp>
        <p:nvSpPr>
          <p:cNvPr id="79" name="Google Shape;79;p9"/>
          <p:cNvSpPr txBox="1">
            <a:spLocks noGrp="1"/>
          </p:cNvSpPr>
          <p:nvPr>
            <p:ph type="body" idx="1"/>
          </p:nvPr>
        </p:nvSpPr>
        <p:spPr>
          <a:xfrm>
            <a:off x="4520392" y="3956050"/>
            <a:ext cx="7225075" cy="1902749"/>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656"/>
              <a:buNone/>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0" name="Google Shape;80;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Break">
  <p:cSld name="Section Break">
    <p:spTree>
      <p:nvGrpSpPr>
        <p:cNvPr id="1" name="Shape 83"/>
        <p:cNvGrpSpPr/>
        <p:nvPr/>
      </p:nvGrpSpPr>
      <p:grpSpPr>
        <a:xfrm>
          <a:off x="0" y="0"/>
          <a:ext cx="0" cy="0"/>
          <a:chOff x="0" y="0"/>
          <a:chExt cx="0" cy="0"/>
        </a:xfrm>
      </p:grpSpPr>
      <p:sp>
        <p:nvSpPr>
          <p:cNvPr id="84" name="Google Shape;84;p10"/>
          <p:cNvSpPr txBox="1">
            <a:spLocks noGrp="1"/>
          </p:cNvSpPr>
          <p:nvPr>
            <p:ph type="ctrTitle"/>
          </p:nvPr>
        </p:nvSpPr>
        <p:spPr>
          <a:xfrm>
            <a:off x="581191" y="4322102"/>
            <a:ext cx="10993549" cy="115360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subTitle" idx="1"/>
          </p:nvPr>
        </p:nvSpPr>
        <p:spPr>
          <a:xfrm>
            <a:off x="581194" y="5475712"/>
            <a:ext cx="10993546" cy="590321"/>
          </a:xfrm>
          <a:prstGeom prst="rect">
            <a:avLst/>
          </a:prstGeom>
          <a:noFill/>
          <a:ln>
            <a:noFill/>
          </a:ln>
        </p:spPr>
        <p:txBody>
          <a:bodyPr spcFirstLastPara="1" wrap="square" lIns="91425" tIns="45700" rIns="91425" bIns="45700" anchor="ctr" anchorCtr="0">
            <a:normAutofit/>
          </a:bodyPr>
          <a:lstStyle>
            <a:lvl1pPr lvl="0" algn="l">
              <a:spcBef>
                <a:spcPts val="360"/>
              </a:spcBef>
              <a:spcAft>
                <a:spcPts val="0"/>
              </a:spcAft>
              <a:buSzPts val="1656"/>
              <a:buNone/>
              <a:defRPr/>
            </a:lvl1pPr>
            <a:lvl2pPr lvl="1" algn="l">
              <a:spcBef>
                <a:spcPts val="600"/>
              </a:spcBef>
              <a:spcAft>
                <a:spcPts val="0"/>
              </a:spcAft>
              <a:buSzPts val="1656"/>
              <a:buChar char="◼"/>
              <a:defRPr/>
            </a:lvl2pPr>
            <a:lvl3pPr lvl="2" algn="l">
              <a:spcBef>
                <a:spcPts val="600"/>
              </a:spcBef>
              <a:spcAft>
                <a:spcPts val="0"/>
              </a:spcAft>
              <a:buSzPts val="1656"/>
              <a:buChar char="◼"/>
              <a:defRPr/>
            </a:lvl3pPr>
            <a:lvl4pPr lvl="3" algn="l">
              <a:spcBef>
                <a:spcPts val="600"/>
              </a:spcBef>
              <a:spcAft>
                <a:spcPts val="0"/>
              </a:spcAft>
              <a:buSzPts val="1656"/>
              <a:buChar char="◼"/>
              <a:defRPr/>
            </a:lvl4pPr>
            <a:lvl5pPr lvl="4" algn="l">
              <a:spcBef>
                <a:spcPts val="600"/>
              </a:spcBef>
              <a:spcAft>
                <a:spcPts val="0"/>
              </a:spcAft>
              <a:buSzPts val="1656"/>
              <a:buChar char="◼"/>
              <a:defRPr/>
            </a:lvl5pPr>
            <a:lvl6pPr lvl="5" algn="l">
              <a:spcBef>
                <a:spcPts val="600"/>
              </a:spcBef>
              <a:spcAft>
                <a:spcPts val="0"/>
              </a:spcAft>
              <a:buSzPts val="1656"/>
              <a:buChar char="◼"/>
              <a:defRPr/>
            </a:lvl6pPr>
            <a:lvl7pPr lvl="6" algn="l">
              <a:spcBef>
                <a:spcPts val="600"/>
              </a:spcBef>
              <a:spcAft>
                <a:spcPts val="0"/>
              </a:spcAft>
              <a:buSzPts val="1656"/>
              <a:buChar char="◼"/>
              <a:defRPr/>
            </a:lvl7pPr>
            <a:lvl8pPr lvl="7" algn="l">
              <a:spcBef>
                <a:spcPts val="600"/>
              </a:spcBef>
              <a:spcAft>
                <a:spcPts val="0"/>
              </a:spcAft>
              <a:buSzPts val="1656"/>
              <a:buChar char="◼"/>
              <a:defRPr/>
            </a:lvl8pPr>
            <a:lvl9pPr lvl="8" algn="l">
              <a:spcBef>
                <a:spcPts val="600"/>
              </a:spcBef>
              <a:spcAft>
                <a:spcPts val="600"/>
              </a:spcAft>
              <a:buSzPts val="1656"/>
              <a:buChar char="◼"/>
              <a:defRPr/>
            </a:lvl9pPr>
          </a:lstStyle>
          <a:p>
            <a:endParaRPr/>
          </a:p>
        </p:txBody>
      </p:sp>
      <p:sp>
        <p:nvSpPr>
          <p:cNvPr id="86" name="Google Shape;86;p10"/>
          <p:cNvSpPr>
            <a:spLocks noGrp="1"/>
          </p:cNvSpPr>
          <p:nvPr>
            <p:ph type="pic" idx="2"/>
          </p:nvPr>
        </p:nvSpPr>
        <p:spPr>
          <a:xfrm>
            <a:off x="449580" y="603504"/>
            <a:ext cx="11292840" cy="3557016"/>
          </a:xfrm>
          <a:prstGeom prst="rect">
            <a:avLst/>
          </a:prstGeom>
          <a:solidFill>
            <a:schemeClr val="accent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4241830" y="495574"/>
            <a:ext cx="3703320" cy="0"/>
          </a:xfrm>
          <a:prstGeom prst="straightConnector1">
            <a:avLst/>
          </a:prstGeom>
          <a:noFill/>
          <a:ln w="82550" cap="flat" cmpd="sng">
            <a:solidFill>
              <a:schemeClr val="accent1"/>
            </a:solidFill>
            <a:prstDash val="solid"/>
            <a:round/>
            <a:headEnd type="none" w="sm" len="sm"/>
            <a:tailEnd type="none" w="sm" len="sm"/>
          </a:ln>
        </p:spPr>
      </p:cxnSp>
      <p:cxnSp>
        <p:nvCxnSpPr>
          <p:cNvPr id="11" name="Google Shape;11;p1"/>
          <p:cNvCxnSpPr/>
          <p:nvPr/>
        </p:nvCxnSpPr>
        <p:spPr>
          <a:xfrm>
            <a:off x="8042147" y="495574"/>
            <a:ext cx="3703320" cy="0"/>
          </a:xfrm>
          <a:prstGeom prst="straightConnector1">
            <a:avLst/>
          </a:prstGeom>
          <a:noFill/>
          <a:ln w="82550" cap="flat" cmpd="sng">
            <a:solidFill>
              <a:schemeClr val="accent4"/>
            </a:solidFill>
            <a:prstDash val="solid"/>
            <a:round/>
            <a:headEnd type="none" w="sm" len="sm"/>
            <a:tailEnd type="none" w="sm" len="sm"/>
          </a:ln>
        </p:spPr>
      </p:cxnSp>
      <p:cxnSp>
        <p:nvCxnSpPr>
          <p:cNvPr id="12" name="Google Shape;12;p1"/>
          <p:cNvCxnSpPr/>
          <p:nvPr/>
        </p:nvCxnSpPr>
        <p:spPr>
          <a:xfrm>
            <a:off x="437009" y="495574"/>
            <a:ext cx="3703320" cy="0"/>
          </a:xfrm>
          <a:prstGeom prst="straightConnector1">
            <a:avLst/>
          </a:prstGeom>
          <a:noFill/>
          <a:ln w="82550" cap="flat" cmpd="sng">
            <a:solidFill>
              <a:schemeClr val="accent3"/>
            </a:solidFill>
            <a:prstDash val="solid"/>
            <a:round/>
            <a:headEnd type="none" w="sm" len="sm"/>
            <a:tailEnd type="none" w="sm" len="sm"/>
          </a:ln>
        </p:spPr>
      </p:cxnSp>
      <p:sp>
        <p:nvSpPr>
          <p:cNvPr id="13" name="Google Shape;13;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5" name="Google Shape;15;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ikibasil.github.io/cit225/Final/index.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hyperlink" Target="https://github.com/nikibasil/cit225/tree/main/Final"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nikibasil.github.io/cit225/Final/index.html" TargetMode="External"/><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ctrTitle"/>
          </p:nvPr>
        </p:nvSpPr>
        <p:spPr>
          <a:xfrm>
            <a:off x="581191" y="704088"/>
            <a:ext cx="10993549" cy="149961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F3F3F"/>
              </a:buClr>
              <a:buSzPts val="2800"/>
              <a:buFont typeface="Gill Sans"/>
              <a:buNone/>
            </a:pPr>
            <a:r>
              <a:rPr lang="en-US" b="1"/>
              <a:t>BYUI CIT225 </a:t>
            </a:r>
            <a:r>
              <a:rPr lang="en-US"/>
              <a:t>- </a:t>
            </a:r>
            <a:r>
              <a:rPr lang="en-US" b="1"/>
              <a:t>DATABASE DESIGN &amp; DEVELOPMENT</a:t>
            </a:r>
            <a:br>
              <a:rPr lang="en-US" b="1"/>
            </a:br>
            <a:r>
              <a:rPr lang="en-US" sz="2600"/>
              <a:t>BEHAVIORAL</a:t>
            </a:r>
            <a:r>
              <a:rPr lang="en-US" sz="2600" b="1"/>
              <a:t> </a:t>
            </a:r>
            <a:r>
              <a:rPr lang="en-US" sz="2600"/>
              <a:t>HEALTHCARE DB</a:t>
            </a:r>
            <a:br>
              <a:rPr lang="en-US" b="1"/>
            </a:br>
            <a:endParaRPr/>
          </a:p>
        </p:txBody>
      </p:sp>
      <p:sp>
        <p:nvSpPr>
          <p:cNvPr id="148" name="Google Shape;148;p18"/>
          <p:cNvSpPr txBox="1">
            <a:spLocks noGrp="1"/>
          </p:cNvSpPr>
          <p:nvPr>
            <p:ph type="subTitle" idx="1"/>
          </p:nvPr>
        </p:nvSpPr>
        <p:spPr>
          <a:xfrm>
            <a:off x="9202291" y="5744308"/>
            <a:ext cx="2372449" cy="1019908"/>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56"/>
              <a:buNone/>
            </a:pPr>
            <a:r>
              <a:rPr lang="en-US"/>
              <a:t>Monique Roberts</a:t>
            </a:r>
            <a:endParaRPr/>
          </a:p>
          <a:p>
            <a:pPr marL="0" lvl="0" indent="0" algn="l" rtl="0">
              <a:spcBef>
                <a:spcPts val="650"/>
              </a:spcBef>
              <a:spcAft>
                <a:spcPts val="0"/>
              </a:spcAft>
              <a:buSzPts val="1656"/>
              <a:buNone/>
            </a:pPr>
            <a:r>
              <a:rPr lang="en-US"/>
              <a:t>CIT225 - Final</a:t>
            </a:r>
            <a:endParaRPr/>
          </a:p>
          <a:p>
            <a:pPr marL="0" lvl="0" indent="0" algn="l" rtl="0">
              <a:spcBef>
                <a:spcPts val="650"/>
              </a:spcBef>
              <a:spcAft>
                <a:spcPts val="0"/>
              </a:spcAft>
              <a:buSzPts val="1656"/>
              <a:buNone/>
            </a:pPr>
            <a:r>
              <a:rPr lang="en-US"/>
              <a:t>July 14, 2023</a:t>
            </a:r>
            <a:endParaRPr/>
          </a:p>
        </p:txBody>
      </p:sp>
      <p:pic>
        <p:nvPicPr>
          <p:cNvPr id="149" name="Google Shape;149;p18"/>
          <p:cNvPicPr preferRelativeResize="0"/>
          <p:nvPr/>
        </p:nvPicPr>
        <p:blipFill rotWithShape="1">
          <a:blip r:embed="rId3">
            <a:alphaModFix/>
          </a:blip>
          <a:srcRect/>
          <a:stretch/>
        </p:blipFill>
        <p:spPr>
          <a:xfrm>
            <a:off x="1230923" y="2083790"/>
            <a:ext cx="9730154" cy="3499441"/>
          </a:xfrm>
          <a:prstGeom prst="rect">
            <a:avLst/>
          </a:prstGeom>
          <a:noFill/>
          <a:ln>
            <a:noFill/>
          </a:ln>
        </p:spPr>
      </p:pic>
      <p:sp>
        <p:nvSpPr>
          <p:cNvPr id="5" name="TextBox 4">
            <a:extLst>
              <a:ext uri="{FF2B5EF4-FFF2-40B4-BE49-F238E27FC236}">
                <a16:creationId xmlns:a16="http://schemas.microsoft.com/office/drawing/2014/main" id="{98C0DFEB-E162-A796-15F3-05EEA9E04F78}"/>
              </a:ext>
            </a:extLst>
          </p:cNvPr>
          <p:cNvSpPr txBox="1"/>
          <p:nvPr/>
        </p:nvSpPr>
        <p:spPr>
          <a:xfrm>
            <a:off x="1275588" y="5846135"/>
            <a:ext cx="6099048" cy="338554"/>
          </a:xfrm>
          <a:prstGeom prst="rect">
            <a:avLst/>
          </a:prstGeom>
          <a:noFill/>
        </p:spPr>
        <p:txBody>
          <a:bodyPr wrap="square">
            <a:spAutoFit/>
          </a:bodyPr>
          <a:lstStyle/>
          <a:p>
            <a:r>
              <a:rPr lang="en-US" sz="1600" dirty="0">
                <a:solidFill>
                  <a:schemeClr val="accent3">
                    <a:lumMod val="75000"/>
                  </a:schemeClr>
                </a:solidFill>
                <a:hlinkClick r:id="rId4">
                  <a:extLst>
                    <a:ext uri="{A12FA001-AC4F-418D-AE19-62706E023703}">
                      <ahyp:hlinkClr xmlns:ahyp="http://schemas.microsoft.com/office/drawing/2018/hyperlinkcolor" val="tx"/>
                    </a:ext>
                  </a:extLst>
                </a:hlinkClick>
              </a:rPr>
              <a:t>https://nikibasil.github.io/cit225/Final/index.html</a:t>
            </a:r>
            <a:endParaRPr lang="en-US" sz="1600" dirty="0">
              <a:solidFill>
                <a:schemeClr val="accent3">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809469" y="3986411"/>
            <a:ext cx="3340384" cy="76846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3F3F3F"/>
              </a:buClr>
              <a:buSzPts val="2800"/>
              <a:buFont typeface="Gill Sans"/>
              <a:buNone/>
            </a:pPr>
            <a:r>
              <a:rPr lang="en-US" dirty="0"/>
              <a:t>THANK YOU!</a:t>
            </a:r>
            <a:endParaRPr dirty="0"/>
          </a:p>
        </p:txBody>
      </p:sp>
      <p:pic>
        <p:nvPicPr>
          <p:cNvPr id="241" name="Google Shape;241;p27" descr="A person smiling for the camera&#10;"/>
          <p:cNvPicPr preferRelativeResize="0">
            <a:picLocks noGrp="1"/>
          </p:cNvPicPr>
          <p:nvPr>
            <p:ph type="pic" idx="2"/>
          </p:nvPr>
        </p:nvPicPr>
        <p:blipFill rotWithShape="1">
          <a:blip r:embed="rId3">
            <a:alphaModFix/>
          </a:blip>
          <a:srcRect/>
          <a:stretch/>
        </p:blipFill>
        <p:spPr>
          <a:xfrm>
            <a:off x="4176743" y="725097"/>
            <a:ext cx="2578608" cy="2816352"/>
          </a:xfrm>
          <a:prstGeom prst="rect">
            <a:avLst/>
          </a:prstGeom>
          <a:solidFill>
            <a:schemeClr val="accent2"/>
          </a:solidFill>
          <a:ln>
            <a:noFill/>
          </a:ln>
        </p:spPr>
      </p:pic>
      <p:sp>
        <p:nvSpPr>
          <p:cNvPr id="242" name="Google Shape;242;p27"/>
          <p:cNvSpPr txBox="1">
            <a:spLocks noGrp="1"/>
          </p:cNvSpPr>
          <p:nvPr>
            <p:ph type="body" idx="1"/>
          </p:nvPr>
        </p:nvSpPr>
        <p:spPr>
          <a:xfrm>
            <a:off x="809469" y="4622625"/>
            <a:ext cx="7225075" cy="76846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56"/>
              <a:buNone/>
            </a:pPr>
            <a:r>
              <a:rPr lang="en-US" dirty="0"/>
              <a:t>Monique Roberts - BYUI CIT 225 - Final Project</a:t>
            </a:r>
            <a:endParaRPr dirty="0"/>
          </a:p>
          <a:p>
            <a:pPr marL="0" lvl="0" indent="0" algn="l" rtl="0">
              <a:spcBef>
                <a:spcPts val="960"/>
              </a:spcBef>
              <a:spcAft>
                <a:spcPts val="0"/>
              </a:spcAft>
              <a:buSzPts val="1656"/>
              <a:buNone/>
            </a:pPr>
            <a:endParaRPr dirty="0"/>
          </a:p>
        </p:txBody>
      </p:sp>
      <p:sp>
        <p:nvSpPr>
          <p:cNvPr id="243" name="Google Shape;243;p2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CIT225</a:t>
            </a:r>
            <a:endParaRPr/>
          </a:p>
        </p:txBody>
      </p:sp>
      <p:sp>
        <p:nvSpPr>
          <p:cNvPr id="244" name="Google Shape;244;p2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a:t>Monique Roberts 2023</a:t>
            </a:r>
            <a:endParaRPr/>
          </a:p>
          <a:p>
            <a:pPr marL="0" lvl="0" indent="0" algn="ctr" rtl="0">
              <a:spcBef>
                <a:spcPts val="0"/>
              </a:spcBef>
              <a:spcAft>
                <a:spcPts val="0"/>
              </a:spcAft>
              <a:buNone/>
            </a:pPr>
            <a:endParaRPr/>
          </a:p>
        </p:txBody>
      </p:sp>
      <p:sp>
        <p:nvSpPr>
          <p:cNvPr id="245" name="Google Shape;245;p2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46" name="Google Shape;246;p27"/>
          <p:cNvPicPr preferRelativeResize="0"/>
          <p:nvPr/>
        </p:nvPicPr>
        <p:blipFill rotWithShape="1">
          <a:blip r:embed="rId4">
            <a:alphaModFix/>
          </a:blip>
          <a:srcRect/>
          <a:stretch/>
        </p:blipFill>
        <p:spPr>
          <a:xfrm>
            <a:off x="6938720" y="758154"/>
            <a:ext cx="4828568" cy="2816352"/>
          </a:xfrm>
          <a:prstGeom prst="rect">
            <a:avLst/>
          </a:prstGeom>
          <a:noFill/>
          <a:ln>
            <a:noFill/>
          </a:ln>
        </p:spPr>
      </p:pic>
      <p:pic>
        <p:nvPicPr>
          <p:cNvPr id="247" name="Google Shape;247;p27"/>
          <p:cNvPicPr preferRelativeResize="0"/>
          <p:nvPr/>
        </p:nvPicPr>
        <p:blipFill rotWithShape="1">
          <a:blip r:embed="rId5">
            <a:alphaModFix/>
          </a:blip>
          <a:srcRect/>
          <a:stretch/>
        </p:blipFill>
        <p:spPr>
          <a:xfrm>
            <a:off x="424712" y="686520"/>
            <a:ext cx="3568662" cy="2854929"/>
          </a:xfrm>
          <a:prstGeom prst="rect">
            <a:avLst/>
          </a:prstGeom>
          <a:noFill/>
          <a:ln>
            <a:noFill/>
          </a:ln>
        </p:spPr>
      </p:pic>
      <p:sp>
        <p:nvSpPr>
          <p:cNvPr id="2" name="TextBox 1">
            <a:extLst>
              <a:ext uri="{FF2B5EF4-FFF2-40B4-BE49-F238E27FC236}">
                <a16:creationId xmlns:a16="http://schemas.microsoft.com/office/drawing/2014/main" id="{C3756F45-1DBD-5FBC-FE8A-D573F9D85582}"/>
              </a:ext>
            </a:extLst>
          </p:cNvPr>
          <p:cNvSpPr txBox="1"/>
          <p:nvPr/>
        </p:nvSpPr>
        <p:spPr>
          <a:xfrm>
            <a:off x="840371" y="5155817"/>
            <a:ext cx="7163269" cy="1015663"/>
          </a:xfrm>
          <a:prstGeom prst="rect">
            <a:avLst/>
          </a:prstGeom>
          <a:noFill/>
        </p:spPr>
        <p:txBody>
          <a:bodyPr wrap="square" rtlCol="0">
            <a:spAutoFit/>
          </a:bodyPr>
          <a:lstStyle/>
          <a:p>
            <a:r>
              <a:rPr lang="en-US" sz="1600" dirty="0">
                <a:solidFill>
                  <a:schemeClr val="accent3">
                    <a:lumMod val="75000"/>
                  </a:schemeClr>
                </a:solidFill>
                <a:hlinkClick r:id="rId6">
                  <a:extLst>
                    <a:ext uri="{A12FA001-AC4F-418D-AE19-62706E023703}">
                      <ahyp:hlinkClr xmlns:ahyp="http://schemas.microsoft.com/office/drawing/2018/hyperlinkcolor" val="tx"/>
                    </a:ext>
                  </a:extLst>
                </a:hlinkClick>
              </a:rPr>
              <a:t>https://nikibasil.github.io/cit225/Final/index.html</a:t>
            </a:r>
            <a:endParaRPr lang="en-US" sz="1600" dirty="0">
              <a:solidFill>
                <a:schemeClr val="accent3">
                  <a:lumMod val="75000"/>
                </a:schemeClr>
              </a:solidFill>
              <a:hlinkClick r:id="rId7">
                <a:extLst>
                  <a:ext uri="{A12FA001-AC4F-418D-AE19-62706E023703}">
                    <ahyp:hlinkClr xmlns:ahyp="http://schemas.microsoft.com/office/drawing/2018/hyperlinkcolor" val="tx"/>
                  </a:ext>
                </a:extLst>
              </a:hlinkClick>
            </a:endParaRPr>
          </a:p>
          <a:p>
            <a:r>
              <a:rPr lang="en-US" sz="1600" dirty="0">
                <a:solidFill>
                  <a:schemeClr val="accent3">
                    <a:lumMod val="75000"/>
                  </a:schemeClr>
                </a:solidFill>
                <a:hlinkClick r:id="rId7">
                  <a:extLst>
                    <a:ext uri="{A12FA001-AC4F-418D-AE19-62706E023703}">
                      <ahyp:hlinkClr xmlns:ahyp="http://schemas.microsoft.com/office/drawing/2018/hyperlinkcolor" val="tx"/>
                    </a:ext>
                  </a:extLst>
                </a:hlinkClick>
              </a:rPr>
              <a:t>https://github.com/nikibasil/cit225/tree/main/Final</a:t>
            </a:r>
            <a:endParaRPr lang="en-US" sz="1600" dirty="0">
              <a:solidFill>
                <a:schemeClr val="accent3">
                  <a:lumMod val="75000"/>
                </a:schemeClr>
              </a:solidFill>
            </a:endParaRP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581192" y="730731"/>
            <a:ext cx="4882906" cy="71892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F3F3F"/>
              </a:buClr>
              <a:buSzPts val="2800"/>
              <a:buFont typeface="Gill Sans"/>
              <a:buNone/>
            </a:pPr>
            <a:r>
              <a:rPr lang="en-US"/>
              <a:t>DATABASE INTRODUCTION</a:t>
            </a:r>
            <a:endParaRPr/>
          </a:p>
        </p:txBody>
      </p:sp>
      <p:sp>
        <p:nvSpPr>
          <p:cNvPr id="155" name="Google Shape;155;p19"/>
          <p:cNvSpPr txBox="1">
            <a:spLocks noGrp="1"/>
          </p:cNvSpPr>
          <p:nvPr>
            <p:ph type="body" idx="1"/>
          </p:nvPr>
        </p:nvSpPr>
        <p:spPr>
          <a:xfrm>
            <a:off x="563882" y="1717289"/>
            <a:ext cx="6082245" cy="4656080"/>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ct val="91999"/>
              <a:buNone/>
            </a:pPr>
            <a:endParaRPr sz="2000"/>
          </a:p>
          <a:p>
            <a:pPr marL="0" lvl="0" indent="0" algn="l" rtl="0">
              <a:spcBef>
                <a:spcPts val="1044"/>
              </a:spcBef>
              <a:spcAft>
                <a:spcPts val="0"/>
              </a:spcAft>
              <a:buSzPct val="92000"/>
              <a:buNone/>
            </a:pPr>
            <a:r>
              <a:rPr lang="en-US" sz="2400"/>
              <a:t>This database is for Behavioral healthcare administrators, counselors and social workers to maintain their client lists, record service dates, and enter billing. This business model was setup with 3 UI interfaces.  These 3 portal pages allow users to query, update and add new rows of data for:</a:t>
            </a:r>
            <a:br>
              <a:rPr lang="en-US" sz="2400"/>
            </a:br>
            <a:endParaRPr sz="2400"/>
          </a:p>
          <a:p>
            <a:pPr marL="915750" lvl="1" indent="-285750" algn="l" rtl="0">
              <a:spcBef>
                <a:spcPts val="1081"/>
              </a:spcBef>
              <a:spcAft>
                <a:spcPts val="0"/>
              </a:spcAft>
              <a:buSzPct val="92000"/>
              <a:buFont typeface="Arial"/>
              <a:buChar char="•"/>
            </a:pPr>
            <a:r>
              <a:rPr lang="en-US" sz="2600"/>
              <a:t>Clients</a:t>
            </a:r>
            <a:endParaRPr/>
          </a:p>
          <a:p>
            <a:pPr marL="915750" lvl="1" indent="-285750" algn="l" rtl="0">
              <a:spcBef>
                <a:spcPts val="1081"/>
              </a:spcBef>
              <a:spcAft>
                <a:spcPts val="0"/>
              </a:spcAft>
              <a:buSzPct val="92000"/>
              <a:buFont typeface="Arial"/>
              <a:buChar char="•"/>
            </a:pPr>
            <a:r>
              <a:rPr lang="en-US" sz="2600"/>
              <a:t>Billing</a:t>
            </a:r>
            <a:endParaRPr/>
          </a:p>
          <a:p>
            <a:pPr marL="915750" lvl="1" indent="-285750" algn="l" rtl="0">
              <a:spcBef>
                <a:spcPts val="1081"/>
              </a:spcBef>
              <a:spcAft>
                <a:spcPts val="0"/>
              </a:spcAft>
              <a:buSzPct val="92000"/>
              <a:buFont typeface="Arial"/>
              <a:buChar char="•"/>
            </a:pPr>
            <a:r>
              <a:rPr lang="en-US" sz="2600"/>
              <a:t>Servicing Dates</a:t>
            </a:r>
            <a:endParaRPr/>
          </a:p>
          <a:p>
            <a:pPr marL="285750" lvl="0" indent="-188480" algn="l" rtl="0">
              <a:spcBef>
                <a:spcPts val="933"/>
              </a:spcBef>
              <a:spcAft>
                <a:spcPts val="0"/>
              </a:spcAft>
              <a:buSzPct val="91999"/>
              <a:buFont typeface="Arial"/>
              <a:buNone/>
            </a:pPr>
            <a:endParaRPr/>
          </a:p>
          <a:p>
            <a:pPr marL="285750" lvl="0" indent="-188480" algn="l" rtl="0">
              <a:spcBef>
                <a:spcPts val="933"/>
              </a:spcBef>
              <a:spcAft>
                <a:spcPts val="0"/>
              </a:spcAft>
              <a:buSzPct val="91999"/>
              <a:buFont typeface="Arial"/>
              <a:buNone/>
            </a:pPr>
            <a:endParaRPr/>
          </a:p>
        </p:txBody>
      </p:sp>
      <p:sp>
        <p:nvSpPr>
          <p:cNvPr id="156" name="Google Shape;156;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CIT225</a:t>
            </a:r>
            <a:endParaRPr/>
          </a:p>
        </p:txBody>
      </p:sp>
      <p:sp>
        <p:nvSpPr>
          <p:cNvPr id="157" name="Google Shape;157;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Monique Roberts 2023</a:t>
            </a:r>
            <a:endParaRPr/>
          </a:p>
        </p:txBody>
      </p:sp>
      <p:sp>
        <p:nvSpPr>
          <p:cNvPr id="158" name="Google Shape;158;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59" name="Google Shape;159;p19"/>
          <p:cNvPicPr preferRelativeResize="0"/>
          <p:nvPr/>
        </p:nvPicPr>
        <p:blipFill rotWithShape="1">
          <a:blip r:embed="rId3">
            <a:alphaModFix/>
          </a:blip>
          <a:srcRect/>
          <a:stretch/>
        </p:blipFill>
        <p:spPr>
          <a:xfrm>
            <a:off x="7498402" y="782674"/>
            <a:ext cx="3799237" cy="56982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581192" y="664614"/>
            <a:ext cx="11029616" cy="6735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F3F3F"/>
              </a:buClr>
              <a:buSzPts val="2800"/>
              <a:buFont typeface="Gill Sans"/>
              <a:buNone/>
            </a:pPr>
            <a:r>
              <a:rPr lang="en-US"/>
              <a:t>BEHAVIORAL HEALTH BILLING PORTAL - ERD</a:t>
            </a:r>
            <a:endParaRPr/>
          </a:p>
        </p:txBody>
      </p:sp>
      <p:sp>
        <p:nvSpPr>
          <p:cNvPr id="165" name="Google Shape;165;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CIT225</a:t>
            </a:r>
            <a:endParaRPr/>
          </a:p>
        </p:txBody>
      </p:sp>
      <p:sp>
        <p:nvSpPr>
          <p:cNvPr id="166" name="Google Shape;166;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Monique Roberts 2023</a:t>
            </a:r>
            <a:endParaRPr/>
          </a:p>
        </p:txBody>
      </p:sp>
      <p:sp>
        <p:nvSpPr>
          <p:cNvPr id="167" name="Google Shape;167;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68" name="Google Shape;168;p20"/>
          <p:cNvPicPr preferRelativeResize="0">
            <a:picLocks noGrp="1"/>
          </p:cNvPicPr>
          <p:nvPr>
            <p:ph type="body" idx="1"/>
          </p:nvPr>
        </p:nvPicPr>
        <p:blipFill rotWithShape="1">
          <a:blip r:embed="rId3">
            <a:alphaModFix/>
          </a:blip>
          <a:srcRect/>
          <a:stretch/>
        </p:blipFill>
        <p:spPr>
          <a:xfrm>
            <a:off x="1338146" y="1405054"/>
            <a:ext cx="9112604" cy="50188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581193" y="729658"/>
            <a:ext cx="11029616" cy="74510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F3F3F"/>
              </a:buClr>
              <a:buSzPts val="2800"/>
              <a:buFont typeface="Gill Sans"/>
              <a:buNone/>
            </a:pPr>
            <a:r>
              <a:rPr lang="en-US"/>
              <a:t>UI MOCKUPS</a:t>
            </a:r>
            <a:endParaRPr/>
          </a:p>
        </p:txBody>
      </p:sp>
      <p:sp>
        <p:nvSpPr>
          <p:cNvPr id="174" name="Google Shape;174;p21"/>
          <p:cNvSpPr txBox="1">
            <a:spLocks noGrp="1"/>
          </p:cNvSpPr>
          <p:nvPr>
            <p:ph type="body" idx="1"/>
          </p:nvPr>
        </p:nvSpPr>
        <p:spPr>
          <a:xfrm>
            <a:off x="581191" y="1805114"/>
            <a:ext cx="10703843" cy="5577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840"/>
              <a:buNone/>
            </a:pPr>
            <a:r>
              <a:rPr lang="en-US"/>
              <a:t>These are basic mockups of the 3 UI Portals, where users will be looking up and adding new data.</a:t>
            </a:r>
            <a:endParaRPr/>
          </a:p>
        </p:txBody>
      </p:sp>
      <p:pic>
        <p:nvPicPr>
          <p:cNvPr id="175" name="Google Shape;175;p21"/>
          <p:cNvPicPr preferRelativeResize="0">
            <a:picLocks noGrp="1"/>
          </p:cNvPicPr>
          <p:nvPr>
            <p:ph type="body" idx="2"/>
          </p:nvPr>
        </p:nvPicPr>
        <p:blipFill rotWithShape="1">
          <a:blip r:embed="rId3">
            <a:alphaModFix/>
          </a:blip>
          <a:srcRect/>
          <a:stretch/>
        </p:blipFill>
        <p:spPr>
          <a:xfrm>
            <a:off x="8064500" y="2925763"/>
            <a:ext cx="3882477" cy="2647510"/>
          </a:xfrm>
          <a:prstGeom prst="rect">
            <a:avLst/>
          </a:prstGeom>
          <a:noFill/>
          <a:ln>
            <a:noFill/>
          </a:ln>
        </p:spPr>
      </p:pic>
      <p:pic>
        <p:nvPicPr>
          <p:cNvPr id="176" name="Google Shape;176;p21"/>
          <p:cNvPicPr preferRelativeResize="0">
            <a:picLocks noGrp="1"/>
          </p:cNvPicPr>
          <p:nvPr>
            <p:ph type="body" idx="6"/>
          </p:nvPr>
        </p:nvPicPr>
        <p:blipFill rotWithShape="1">
          <a:blip r:embed="rId4">
            <a:alphaModFix/>
          </a:blip>
          <a:srcRect/>
          <a:stretch/>
        </p:blipFill>
        <p:spPr>
          <a:xfrm>
            <a:off x="456829" y="2793258"/>
            <a:ext cx="3624799" cy="3335085"/>
          </a:xfrm>
          <a:prstGeom prst="rect">
            <a:avLst/>
          </a:prstGeom>
          <a:noFill/>
          <a:ln>
            <a:noFill/>
          </a:ln>
        </p:spPr>
      </p:pic>
      <p:sp>
        <p:nvSpPr>
          <p:cNvPr id="177" name="Google Shape;177;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CIT225</a:t>
            </a:r>
            <a:endParaRPr/>
          </a:p>
        </p:txBody>
      </p:sp>
      <p:sp>
        <p:nvSpPr>
          <p:cNvPr id="178" name="Google Shape;178;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Font typeface="Arial"/>
              <a:buNone/>
            </a:pPr>
            <a:r>
              <a:rPr lang="en-US"/>
              <a:t>Monique Roberts 2023</a:t>
            </a:r>
            <a:endParaRPr/>
          </a:p>
          <a:p>
            <a:pPr marL="0" lvl="0" indent="0" algn="r" rtl="0">
              <a:spcBef>
                <a:spcPts val="0"/>
              </a:spcBef>
              <a:spcAft>
                <a:spcPts val="0"/>
              </a:spcAft>
              <a:buNone/>
            </a:pPr>
            <a:endParaRPr/>
          </a:p>
        </p:txBody>
      </p:sp>
      <p:sp>
        <p:nvSpPr>
          <p:cNvPr id="179" name="Google Shape;179;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80" name="Google Shape;180;p21"/>
          <p:cNvPicPr preferRelativeResize="0">
            <a:picLocks noGrp="1"/>
          </p:cNvPicPr>
          <p:nvPr>
            <p:ph type="body" idx="4"/>
          </p:nvPr>
        </p:nvPicPr>
        <p:blipFill rotWithShape="1">
          <a:blip r:embed="rId5">
            <a:alphaModFix/>
          </a:blip>
          <a:srcRect/>
          <a:stretch/>
        </p:blipFill>
        <p:spPr>
          <a:xfrm>
            <a:off x="4225227" y="2845024"/>
            <a:ext cx="3586396" cy="30967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581192" y="612216"/>
            <a:ext cx="3424138" cy="60198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F3F3F"/>
              </a:buClr>
              <a:buSzPts val="2800"/>
              <a:buFont typeface="Gill Sans"/>
              <a:buNone/>
            </a:pPr>
            <a:r>
              <a:rPr lang="en-US"/>
              <a:t>CLIENT UI</a:t>
            </a:r>
            <a:endParaRPr/>
          </a:p>
        </p:txBody>
      </p:sp>
      <p:pic>
        <p:nvPicPr>
          <p:cNvPr id="186" name="Google Shape;186;p22"/>
          <p:cNvPicPr preferRelativeResize="0">
            <a:picLocks noGrp="1"/>
          </p:cNvPicPr>
          <p:nvPr>
            <p:ph type="body" idx="1"/>
          </p:nvPr>
        </p:nvPicPr>
        <p:blipFill rotWithShape="1">
          <a:blip r:embed="rId3">
            <a:alphaModFix/>
          </a:blip>
          <a:srcRect/>
          <a:stretch/>
        </p:blipFill>
        <p:spPr>
          <a:xfrm>
            <a:off x="8186672" y="1260484"/>
            <a:ext cx="3424138" cy="3370206"/>
          </a:xfrm>
          <a:prstGeom prst="rect">
            <a:avLst/>
          </a:prstGeom>
          <a:noFill/>
          <a:ln>
            <a:noFill/>
          </a:ln>
        </p:spPr>
      </p:pic>
      <p:pic>
        <p:nvPicPr>
          <p:cNvPr id="187" name="Google Shape;187;p22"/>
          <p:cNvPicPr preferRelativeResize="0"/>
          <p:nvPr/>
        </p:nvPicPr>
        <p:blipFill rotWithShape="1">
          <a:blip r:embed="rId4">
            <a:alphaModFix/>
          </a:blip>
          <a:srcRect/>
          <a:stretch/>
        </p:blipFill>
        <p:spPr>
          <a:xfrm>
            <a:off x="481521" y="5199672"/>
            <a:ext cx="11228958" cy="1518178"/>
          </a:xfrm>
          <a:prstGeom prst="rect">
            <a:avLst/>
          </a:prstGeom>
          <a:noFill/>
          <a:ln>
            <a:noFill/>
          </a:ln>
        </p:spPr>
      </p:pic>
      <p:sp>
        <p:nvSpPr>
          <p:cNvPr id="188" name="Google Shape;188;p22"/>
          <p:cNvSpPr txBox="1"/>
          <p:nvPr/>
        </p:nvSpPr>
        <p:spPr>
          <a:xfrm>
            <a:off x="8186672" y="811504"/>
            <a:ext cx="2621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BF6210"/>
                </a:solidFill>
                <a:latin typeface="Gill Sans"/>
                <a:ea typeface="Gill Sans"/>
                <a:cs typeface="Gill Sans"/>
                <a:sym typeface="Gill Sans"/>
              </a:rPr>
              <a:t>CLIENT PORTAL</a:t>
            </a:r>
            <a:endParaRPr/>
          </a:p>
        </p:txBody>
      </p:sp>
      <p:sp>
        <p:nvSpPr>
          <p:cNvPr id="189" name="Google Shape;189;p22"/>
          <p:cNvSpPr txBox="1"/>
          <p:nvPr/>
        </p:nvSpPr>
        <p:spPr>
          <a:xfrm>
            <a:off x="581192" y="4830340"/>
            <a:ext cx="45154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F6210"/>
                </a:solidFill>
                <a:latin typeface="Gill Sans"/>
                <a:ea typeface="Gill Sans"/>
                <a:cs typeface="Gill Sans"/>
                <a:sym typeface="Gill Sans"/>
              </a:rPr>
              <a:t>SELECT QUERY RESULT SET</a:t>
            </a:r>
            <a:endParaRPr/>
          </a:p>
        </p:txBody>
      </p:sp>
      <p:sp>
        <p:nvSpPr>
          <p:cNvPr id="190" name="Google Shape;190;p22"/>
          <p:cNvSpPr txBox="1"/>
          <p:nvPr/>
        </p:nvSpPr>
        <p:spPr>
          <a:xfrm>
            <a:off x="3801027" y="811504"/>
            <a:ext cx="32293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F6210"/>
                </a:solidFill>
                <a:latin typeface="Gill Sans"/>
                <a:ea typeface="Gill Sans"/>
                <a:cs typeface="Gill Sans"/>
                <a:sym typeface="Gill Sans"/>
              </a:rPr>
              <a:t>CLIENT SELECT QUERY</a:t>
            </a:r>
            <a:endParaRPr/>
          </a:p>
        </p:txBody>
      </p:sp>
      <p:pic>
        <p:nvPicPr>
          <p:cNvPr id="191" name="Google Shape;191;p22"/>
          <p:cNvPicPr preferRelativeResize="0"/>
          <p:nvPr/>
        </p:nvPicPr>
        <p:blipFill rotWithShape="1">
          <a:blip r:embed="rId5">
            <a:alphaModFix/>
          </a:blip>
          <a:srcRect/>
          <a:stretch/>
        </p:blipFill>
        <p:spPr>
          <a:xfrm>
            <a:off x="2841885" y="1349100"/>
            <a:ext cx="4760076" cy="3370206"/>
          </a:xfrm>
          <a:prstGeom prst="rect">
            <a:avLst/>
          </a:prstGeom>
          <a:noFill/>
          <a:ln>
            <a:noFill/>
          </a:ln>
        </p:spPr>
      </p:pic>
      <p:sp>
        <p:nvSpPr>
          <p:cNvPr id="192" name="Google Shape;192;p22"/>
          <p:cNvSpPr txBox="1"/>
          <p:nvPr/>
        </p:nvSpPr>
        <p:spPr>
          <a:xfrm>
            <a:off x="481525" y="1349100"/>
            <a:ext cx="2081700" cy="2631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656"/>
              <a:buFont typeface="Noto Sans Symbols"/>
              <a:buNone/>
            </a:pPr>
            <a:r>
              <a:rPr lang="en-US" sz="1800">
                <a:solidFill>
                  <a:srgbClr val="3F3F3F"/>
                </a:solidFill>
                <a:latin typeface="Gill Sans"/>
                <a:ea typeface="Gill Sans"/>
                <a:cs typeface="Gill Sans"/>
                <a:sym typeface="Gill Sans"/>
              </a:rPr>
              <a:t>This portal is for administrators and workers to view clients.</a:t>
            </a:r>
            <a:endParaRPr/>
          </a:p>
        </p:txBody>
      </p:sp>
      <p:sp>
        <p:nvSpPr>
          <p:cNvPr id="193" name="Google Shape;193;p22"/>
          <p:cNvSpPr txBox="1"/>
          <p:nvPr/>
        </p:nvSpPr>
        <p:spPr>
          <a:xfrm>
            <a:off x="-4113225" y="-682625"/>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431292" y="612216"/>
            <a:ext cx="3229358" cy="6019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F3F3F"/>
              </a:buClr>
              <a:buSzPts val="2800"/>
              <a:buFont typeface="Gill Sans"/>
              <a:buNone/>
            </a:pPr>
            <a:r>
              <a:rPr lang="en-US"/>
              <a:t>SERVICE DATE UI</a:t>
            </a:r>
            <a:endParaRPr/>
          </a:p>
        </p:txBody>
      </p:sp>
      <p:sp>
        <p:nvSpPr>
          <p:cNvPr id="199" name="Google Shape;199;p23"/>
          <p:cNvSpPr txBox="1"/>
          <p:nvPr/>
        </p:nvSpPr>
        <p:spPr>
          <a:xfrm>
            <a:off x="7801644" y="1956991"/>
            <a:ext cx="3229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F6210"/>
                </a:solidFill>
                <a:latin typeface="Gill Sans"/>
                <a:ea typeface="Gill Sans"/>
                <a:cs typeface="Gill Sans"/>
                <a:sym typeface="Gill Sans"/>
              </a:rPr>
              <a:t>SERVICE DATE PORTAL</a:t>
            </a:r>
            <a:endParaRPr/>
          </a:p>
        </p:txBody>
      </p:sp>
      <p:sp>
        <p:nvSpPr>
          <p:cNvPr id="200" name="Google Shape;200;p23"/>
          <p:cNvSpPr txBox="1"/>
          <p:nvPr/>
        </p:nvSpPr>
        <p:spPr>
          <a:xfrm>
            <a:off x="1722865" y="1958182"/>
            <a:ext cx="377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F6210"/>
                </a:solidFill>
                <a:latin typeface="Gill Sans"/>
                <a:ea typeface="Gill Sans"/>
                <a:cs typeface="Gill Sans"/>
                <a:sym typeface="Gill Sans"/>
              </a:rPr>
              <a:t>SERVICE DATE SELECT QUERY</a:t>
            </a:r>
            <a:endParaRPr/>
          </a:p>
        </p:txBody>
      </p:sp>
      <p:pic>
        <p:nvPicPr>
          <p:cNvPr id="201" name="Google Shape;201;p23"/>
          <p:cNvPicPr preferRelativeResize="0">
            <a:picLocks noGrp="1"/>
          </p:cNvPicPr>
          <p:nvPr>
            <p:ph type="body" idx="1"/>
          </p:nvPr>
        </p:nvPicPr>
        <p:blipFill rotWithShape="1">
          <a:blip r:embed="rId3">
            <a:alphaModFix/>
          </a:blip>
          <a:srcRect/>
          <a:stretch/>
        </p:blipFill>
        <p:spPr>
          <a:xfrm>
            <a:off x="7483955" y="2749332"/>
            <a:ext cx="4216097" cy="3715384"/>
          </a:xfrm>
          <a:prstGeom prst="rect">
            <a:avLst/>
          </a:prstGeom>
          <a:noFill/>
          <a:ln>
            <a:noFill/>
          </a:ln>
        </p:spPr>
      </p:pic>
      <p:sp>
        <p:nvSpPr>
          <p:cNvPr id="202" name="Google Shape;202;p23"/>
          <p:cNvSpPr txBox="1"/>
          <p:nvPr/>
        </p:nvSpPr>
        <p:spPr>
          <a:xfrm>
            <a:off x="431292" y="1316286"/>
            <a:ext cx="7737300" cy="48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656"/>
              <a:buFont typeface="Noto Sans Symbols"/>
              <a:buNone/>
            </a:pPr>
            <a:r>
              <a:rPr lang="en-US" sz="1800">
                <a:solidFill>
                  <a:srgbClr val="3F3F3F"/>
                </a:solidFill>
                <a:latin typeface="Gill Sans"/>
                <a:ea typeface="Gill Sans"/>
                <a:cs typeface="Gill Sans"/>
                <a:sym typeface="Gill Sans"/>
              </a:rPr>
              <a:t>This portal is for workers to record entries after they have worked with a client.</a:t>
            </a:r>
            <a:endParaRPr/>
          </a:p>
        </p:txBody>
      </p:sp>
      <p:pic>
        <p:nvPicPr>
          <p:cNvPr id="203" name="Google Shape;203;p23"/>
          <p:cNvPicPr preferRelativeResize="0"/>
          <p:nvPr/>
        </p:nvPicPr>
        <p:blipFill rotWithShape="1">
          <a:blip r:embed="rId4">
            <a:alphaModFix/>
          </a:blip>
          <a:srcRect/>
          <a:stretch/>
        </p:blipFill>
        <p:spPr>
          <a:xfrm>
            <a:off x="637371" y="2649965"/>
            <a:ext cx="6335653" cy="39141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431292" y="612216"/>
            <a:ext cx="3229358" cy="6019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F3F3F"/>
              </a:buClr>
              <a:buSzPts val="2800"/>
              <a:buFont typeface="Gill Sans"/>
              <a:buNone/>
            </a:pPr>
            <a:r>
              <a:rPr lang="en-US"/>
              <a:t>BILLING UI</a:t>
            </a:r>
            <a:endParaRPr/>
          </a:p>
        </p:txBody>
      </p:sp>
      <p:sp>
        <p:nvSpPr>
          <p:cNvPr id="209" name="Google Shape;209;p24"/>
          <p:cNvSpPr txBox="1"/>
          <p:nvPr/>
        </p:nvSpPr>
        <p:spPr>
          <a:xfrm>
            <a:off x="7801644" y="1759621"/>
            <a:ext cx="24066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F6210"/>
                </a:solidFill>
                <a:latin typeface="Gill Sans"/>
                <a:ea typeface="Gill Sans"/>
                <a:cs typeface="Gill Sans"/>
                <a:sym typeface="Gill Sans"/>
              </a:rPr>
              <a:t>BILLING PORTAL</a:t>
            </a:r>
            <a:endParaRPr/>
          </a:p>
        </p:txBody>
      </p:sp>
      <p:sp>
        <p:nvSpPr>
          <p:cNvPr id="210" name="Google Shape;210;p24"/>
          <p:cNvSpPr txBox="1"/>
          <p:nvPr/>
        </p:nvSpPr>
        <p:spPr>
          <a:xfrm>
            <a:off x="491948" y="5197259"/>
            <a:ext cx="45154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F6210"/>
                </a:solidFill>
                <a:latin typeface="Gill Sans"/>
                <a:ea typeface="Gill Sans"/>
                <a:cs typeface="Gill Sans"/>
                <a:sym typeface="Gill Sans"/>
              </a:rPr>
              <a:t>SELECT QUERY RESULT SET</a:t>
            </a:r>
            <a:endParaRPr/>
          </a:p>
        </p:txBody>
      </p:sp>
      <p:sp>
        <p:nvSpPr>
          <p:cNvPr id="211" name="Google Shape;211;p24"/>
          <p:cNvSpPr txBox="1"/>
          <p:nvPr/>
        </p:nvSpPr>
        <p:spPr>
          <a:xfrm>
            <a:off x="635718" y="1814690"/>
            <a:ext cx="37775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F6210"/>
                </a:solidFill>
                <a:latin typeface="Gill Sans"/>
                <a:ea typeface="Gill Sans"/>
                <a:cs typeface="Gill Sans"/>
                <a:sym typeface="Gill Sans"/>
              </a:rPr>
              <a:t>BILLING SELECT QUERY</a:t>
            </a:r>
            <a:endParaRPr/>
          </a:p>
        </p:txBody>
      </p:sp>
      <p:sp>
        <p:nvSpPr>
          <p:cNvPr id="212" name="Google Shape;212;p24"/>
          <p:cNvSpPr txBox="1"/>
          <p:nvPr/>
        </p:nvSpPr>
        <p:spPr>
          <a:xfrm>
            <a:off x="431292" y="1240086"/>
            <a:ext cx="7737230" cy="4823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656"/>
              <a:buFont typeface="Noto Sans Symbols"/>
              <a:buNone/>
            </a:pPr>
            <a:r>
              <a:rPr lang="en-US" sz="1800">
                <a:solidFill>
                  <a:srgbClr val="3F3F3F"/>
                </a:solidFill>
                <a:latin typeface="Gill Sans"/>
                <a:ea typeface="Gill Sans"/>
                <a:cs typeface="Gill Sans"/>
                <a:sym typeface="Gill Sans"/>
              </a:rPr>
              <a:t>This portal is for administrators to add and view billing details.</a:t>
            </a:r>
            <a:endParaRPr/>
          </a:p>
        </p:txBody>
      </p:sp>
      <p:pic>
        <p:nvPicPr>
          <p:cNvPr id="213" name="Google Shape;213;p24"/>
          <p:cNvPicPr preferRelativeResize="0"/>
          <p:nvPr/>
        </p:nvPicPr>
        <p:blipFill rotWithShape="1">
          <a:blip r:embed="rId3">
            <a:alphaModFix/>
          </a:blip>
          <a:srcRect/>
          <a:stretch/>
        </p:blipFill>
        <p:spPr>
          <a:xfrm>
            <a:off x="491948" y="5688586"/>
            <a:ext cx="7842583" cy="904762"/>
          </a:xfrm>
          <a:prstGeom prst="rect">
            <a:avLst/>
          </a:prstGeom>
          <a:noFill/>
          <a:ln>
            <a:noFill/>
          </a:ln>
        </p:spPr>
      </p:pic>
      <p:pic>
        <p:nvPicPr>
          <p:cNvPr id="214" name="Google Shape;214;p24"/>
          <p:cNvPicPr preferRelativeResize="0"/>
          <p:nvPr/>
        </p:nvPicPr>
        <p:blipFill rotWithShape="1">
          <a:blip r:embed="rId4">
            <a:alphaModFix/>
          </a:blip>
          <a:srcRect/>
          <a:stretch/>
        </p:blipFill>
        <p:spPr>
          <a:xfrm>
            <a:off x="6642711" y="2189505"/>
            <a:ext cx="5057341" cy="3137030"/>
          </a:xfrm>
          <a:prstGeom prst="rect">
            <a:avLst/>
          </a:prstGeom>
          <a:noFill/>
          <a:ln>
            <a:noFill/>
          </a:ln>
        </p:spPr>
      </p:pic>
      <p:pic>
        <p:nvPicPr>
          <p:cNvPr id="215" name="Google Shape;215;p24"/>
          <p:cNvPicPr preferRelativeResize="0"/>
          <p:nvPr/>
        </p:nvPicPr>
        <p:blipFill rotWithShape="1">
          <a:blip r:embed="rId5">
            <a:alphaModFix/>
          </a:blip>
          <a:srcRect/>
          <a:stretch/>
        </p:blipFill>
        <p:spPr>
          <a:xfrm>
            <a:off x="635718" y="2276278"/>
            <a:ext cx="4495238" cy="28285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767857" y="933450"/>
            <a:ext cx="3031852" cy="93995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2400"/>
              <a:buFont typeface="Gill Sans"/>
              <a:buNone/>
            </a:pPr>
            <a:r>
              <a:rPr lang="en-US"/>
              <a:t>SUPPORTING TABLES</a:t>
            </a:r>
            <a:endParaRPr/>
          </a:p>
        </p:txBody>
      </p:sp>
      <p:sp>
        <p:nvSpPr>
          <p:cNvPr id="221" name="Google Shape;221;p25"/>
          <p:cNvSpPr txBox="1">
            <a:spLocks noGrp="1"/>
          </p:cNvSpPr>
          <p:nvPr>
            <p:ph type="body" idx="2"/>
          </p:nvPr>
        </p:nvSpPr>
        <p:spPr>
          <a:xfrm>
            <a:off x="767857" y="2207941"/>
            <a:ext cx="3031852" cy="363010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40"/>
              <a:buNone/>
            </a:pPr>
            <a:r>
              <a:rPr lang="en-US" sz="2000"/>
              <a:t>Data can be viewed, updated and added through the 3 user interfaces.  All the other tables are just to support the interfaces and it is assumed this data is entered initially and does not change often. Therefore there are no user portals for the other tables</a:t>
            </a:r>
            <a:endParaRPr/>
          </a:p>
        </p:txBody>
      </p:sp>
      <p:sp>
        <p:nvSpPr>
          <p:cNvPr id="222" name="Google Shape;222;p25"/>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CIT225</a:t>
            </a:r>
            <a:endParaRPr/>
          </a:p>
        </p:txBody>
      </p:sp>
      <p:sp>
        <p:nvSpPr>
          <p:cNvPr id="223" name="Google Shape;223;p25"/>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Monique Roberts 2023</a:t>
            </a:r>
            <a:endParaRPr/>
          </a:p>
        </p:txBody>
      </p:sp>
      <p:sp>
        <p:nvSpPr>
          <p:cNvPr id="224" name="Google Shape;224;p25"/>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25" name="Google Shape;225;p25"/>
          <p:cNvPicPr preferRelativeResize="0">
            <a:picLocks noGrp="1"/>
          </p:cNvPicPr>
          <p:nvPr>
            <p:ph type="body" idx="1"/>
          </p:nvPr>
        </p:nvPicPr>
        <p:blipFill rotWithShape="1">
          <a:blip r:embed="rId3">
            <a:alphaModFix/>
          </a:blip>
          <a:srcRect/>
          <a:stretch/>
        </p:blipFill>
        <p:spPr>
          <a:xfrm>
            <a:off x="5137031" y="1179513"/>
            <a:ext cx="6178789" cy="4659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609906" y="702156"/>
            <a:ext cx="3568661" cy="118872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F3F3F"/>
              </a:buClr>
              <a:buSzPts val="2800"/>
              <a:buFont typeface="Gill Sans"/>
              <a:buNone/>
            </a:pPr>
            <a:r>
              <a:rPr lang="en-US"/>
              <a:t>CRUD TEST CASES</a:t>
            </a:r>
            <a:endParaRPr/>
          </a:p>
        </p:txBody>
      </p:sp>
      <p:sp>
        <p:nvSpPr>
          <p:cNvPr id="231" name="Google Shape;231;p26"/>
          <p:cNvSpPr txBox="1">
            <a:spLocks noGrp="1"/>
          </p:cNvSpPr>
          <p:nvPr>
            <p:ph type="body" idx="1"/>
          </p:nvPr>
        </p:nvSpPr>
        <p:spPr>
          <a:xfrm>
            <a:off x="581192" y="2188781"/>
            <a:ext cx="3568661" cy="302228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1656"/>
              <a:buNone/>
            </a:pPr>
            <a:r>
              <a:rPr lang="en-US"/>
              <a:t>There are CRUD test cases on all 12 tables.</a:t>
            </a:r>
            <a:endParaRPr/>
          </a:p>
          <a:p>
            <a:pPr marL="0" lvl="0" indent="0" algn="ctr" rtl="0">
              <a:spcBef>
                <a:spcPts val="960"/>
              </a:spcBef>
              <a:spcAft>
                <a:spcPts val="0"/>
              </a:spcAft>
              <a:buSzPts val="1656"/>
              <a:buNone/>
            </a:pPr>
            <a:r>
              <a:rPr lang="en-US"/>
              <a:t>Here is an example of  CRUD on the service table.</a:t>
            </a:r>
            <a:endParaRPr/>
          </a:p>
        </p:txBody>
      </p:sp>
      <p:sp>
        <p:nvSpPr>
          <p:cNvPr id="232" name="Google Shape;232;p2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CIT225</a:t>
            </a:r>
            <a:endParaRPr/>
          </a:p>
        </p:txBody>
      </p:sp>
      <p:sp>
        <p:nvSpPr>
          <p:cNvPr id="233" name="Google Shape;233;p2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2023</a:t>
            </a:r>
            <a:endParaRPr/>
          </a:p>
        </p:txBody>
      </p:sp>
      <p:sp>
        <p:nvSpPr>
          <p:cNvPr id="234" name="Google Shape;234;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35" name="Google Shape;235;p26"/>
          <p:cNvPicPr preferRelativeResize="0"/>
          <p:nvPr/>
        </p:nvPicPr>
        <p:blipFill rotWithShape="1">
          <a:blip r:embed="rId3">
            <a:alphaModFix/>
          </a:blip>
          <a:srcRect/>
          <a:stretch/>
        </p:blipFill>
        <p:spPr>
          <a:xfrm>
            <a:off x="5775145" y="975937"/>
            <a:ext cx="5238842" cy="5447977"/>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Custom 10">
      <a:dk1>
        <a:srgbClr val="000000"/>
      </a:dk1>
      <a:lt1>
        <a:srgbClr val="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Widescreen</PresentationFormat>
  <Paragraphs>55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Noto Sans Symbols</vt:lpstr>
      <vt:lpstr>Arial</vt:lpstr>
      <vt:lpstr>Gill Sans</vt:lpstr>
      <vt:lpstr>Calibri</vt:lpstr>
      <vt:lpstr>DividendVTI</vt:lpstr>
      <vt:lpstr>BYUI CIT225 - DATABASE DESIGN &amp; DEVELOPMENT BEHAVIORAL HEALTHCARE DB </vt:lpstr>
      <vt:lpstr>DATABASE INTRODUCTION</vt:lpstr>
      <vt:lpstr>BEHAVIORAL HEALTH BILLING PORTAL - ERD</vt:lpstr>
      <vt:lpstr>UI MOCKUPS</vt:lpstr>
      <vt:lpstr>CLIENT UI</vt:lpstr>
      <vt:lpstr>SERVICE DATE UI</vt:lpstr>
      <vt:lpstr>BILLING UI</vt:lpstr>
      <vt:lpstr>SUPPORTING TABLES</vt:lpstr>
      <vt:lpstr>CRUD TEST CASES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BYUI CIT225 - DATABASE DESIGN &amp; DEVELOPMENT BEHAVIORAL HEALTHCARE DB </dc:title>
  <cp:lastModifiedBy>Monique</cp:lastModifiedBy>
  <cp:revision>1</cp:revision>
  <dcterms:modified xsi:type="dcterms:W3CDTF">2023-07-15T23:19:14Z</dcterms:modified>
</cp:coreProperties>
</file>