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5" r:id="rId4"/>
    <p:sldId id="263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1344-572D-472F-A263-656787A74A21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655DEF-8246-4E25-8E6F-EF2F3E6E3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43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6ED55-B3D3-4D8E-AABF-3DED7EBF4FA6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1B25A-1DAF-4EDD-A502-12CAC24CD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5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2ECB01-219D-470E-A2DD-E51DB9F3DD2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281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CA6E1-FC3A-46B7-AB15-2BED7BEB76B7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9166C-91F3-4192-8580-3F227F34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78A20-2AC7-4C97-8492-37E0D8FB2088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E32E7-2EAB-452C-A63D-F76A05E46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1D7FA-59BF-4469-AD1A-15D915E7E844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43DB-0451-49DB-85B4-37CB0F8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5B46D-ED2F-4949-BE1C-FFBEC197244B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0F42-1590-40C7-AA67-11B596237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E1A1D-94C2-4A7A-8F69-FA0155D7C2A4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2F3A4-1B71-4638-A5A1-452EE74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16300-C4CF-46F6-81BA-40BE72F9932F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F13AB-62F1-41B9-9638-44A634C30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69819-2DA4-493B-93BB-D6B1A56AF9C8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EB3A4-E195-464F-833D-F0042C756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6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90E22-C03E-419F-B3BB-D7CA1BE09B7D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0BB51-180C-45A6-9632-63A617328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EF93-3D49-43A1-B0B8-FACFE00C0AE2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35B7-80BF-41F2-A1C4-C6669CD0B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EBDEA-C6FC-4AE7-8A7A-AB46BD080737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A3E5-4912-4607-9872-470CE39D8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77885-0501-4F15-B046-A338DE399AF3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7B2B3-03AD-401F-ADE0-3E72CE390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8A46CF2-1169-4FE4-B76B-066276122FBF}" type="datetime1">
              <a:rPr lang="en-US" altLang="en-US"/>
              <a:pPr/>
              <a:t>5/15/2024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9BDD9B1-D014-4DB0-A873-5639CBB696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41425" y="5525549"/>
            <a:ext cx="1319213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cs typeface="Verdana"/>
              </a:rPr>
              <a:t>Ljubljana</a:t>
            </a:r>
          </a:p>
          <a:p>
            <a:pPr>
              <a:defRPr/>
            </a:pPr>
            <a:r>
              <a:rPr lang="sl-SI" sz="1100" dirty="0">
                <a:solidFill>
                  <a:schemeClr val="bg1"/>
                </a:solidFill>
                <a:cs typeface="Verdana"/>
              </a:rPr>
              <a:t>10</a:t>
            </a:r>
            <a:r>
              <a:rPr lang="en-US" sz="1100" dirty="0">
                <a:solidFill>
                  <a:schemeClr val="bg1"/>
                </a:solidFill>
                <a:cs typeface="Verdana"/>
              </a:rPr>
              <a:t>. </a:t>
            </a:r>
            <a:r>
              <a:rPr lang="sl-SI" sz="1100" dirty="0">
                <a:solidFill>
                  <a:schemeClr val="bg1"/>
                </a:solidFill>
                <a:cs typeface="Verdana"/>
              </a:rPr>
              <a:t>5</a:t>
            </a:r>
            <a:r>
              <a:rPr lang="en-US" sz="1100" dirty="0">
                <a:solidFill>
                  <a:schemeClr val="bg1"/>
                </a:solidFill>
                <a:cs typeface="Verdana"/>
              </a:rPr>
              <a:t>. </a:t>
            </a:r>
            <a:r>
              <a:rPr lang="sl-SI" sz="1100" dirty="0">
                <a:solidFill>
                  <a:schemeClr val="bg1"/>
                </a:solidFill>
                <a:cs typeface="Verdana"/>
              </a:rPr>
              <a:t>2024</a:t>
            </a:r>
            <a:endParaRPr lang="en-US" sz="110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149239" y="2845341"/>
            <a:ext cx="4868250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l-SI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Niki Bizjak</a:t>
            </a: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Vmesni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javni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povzetek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in plan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preostanka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dela Na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magistrski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nalogi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z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naslovom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: </a:t>
            </a:r>
            <a:endParaRPr lang="sl-SI" sz="2100" b="1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Lastništvo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objektov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namesto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avtomatskega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čistilca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pomnilnika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med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lenim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izračunom</a:t>
            </a:r>
            <a:endParaRPr lang="sl-SI" sz="2100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endParaRPr lang="en-US" sz="2100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Mentor: doc.</a:t>
            </a:r>
            <a:r>
              <a:rPr lang="sl-SI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dr.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Boštjan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Slivnik</a:t>
            </a:r>
            <a:endParaRPr lang="en-US" sz="18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Cilj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naloge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V programski jezik STG uvedemo pojme </a:t>
            </a:r>
            <a:r>
              <a:rPr lang="sl-SI" altLang="en-US" b="1" dirty="0">
                <a:latin typeface="Verdana" panose="020B0604030504040204" pitchFamily="34" charset="0"/>
                <a:ea typeface="ヒラギノ角ゴ Pro W3" pitchFamily="123" charset="-128"/>
              </a:rPr>
              <a:t>premika</a:t>
            </a: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 (x), </a:t>
            </a:r>
            <a:r>
              <a:rPr lang="sl-SI" altLang="en-US" b="1" dirty="0">
                <a:latin typeface="Verdana" panose="020B0604030504040204" pitchFamily="34" charset="0"/>
                <a:ea typeface="ヒラギノ角ゴ Pro W3" pitchFamily="123" charset="-128"/>
              </a:rPr>
              <a:t>izposoje</a:t>
            </a: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 (&amp;x) in </a:t>
            </a:r>
            <a:r>
              <a:rPr lang="sl-SI" altLang="en-US" b="1" dirty="0" err="1">
                <a:latin typeface="Verdana" panose="020B0604030504040204" pitchFamily="34" charset="0"/>
                <a:ea typeface="ヒラギノ角ゴ Pro W3" pitchFamily="123" charset="-128"/>
              </a:rPr>
              <a:t>dereferenciranja</a:t>
            </a: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 (*x)</a:t>
            </a:r>
          </a:p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V fazi analize izposoj zagotovimo, da program nima visečih kazalcev (angl. </a:t>
            </a:r>
            <a:r>
              <a:rPr lang="sl-SI" altLang="en-US" dirty="0" err="1">
                <a:latin typeface="Verdana" panose="020B0604030504040204" pitchFamily="34" charset="0"/>
                <a:ea typeface="ヒラギノ角ゴ Pro W3" pitchFamily="123" charset="-128"/>
              </a:rPr>
              <a:t>dangling</a:t>
            </a: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sl-SI" altLang="en-US" dirty="0" err="1">
                <a:latin typeface="Verdana" panose="020B0604030504040204" pitchFamily="34" charset="0"/>
                <a:ea typeface="ヒラギノ角ゴ Pro W3" pitchFamily="123" charset="-128"/>
              </a:rPr>
              <a:t>pointers</a:t>
            </a: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)</a:t>
            </a:r>
          </a:p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V fazi analize premikov zagotovimo, da ima vsaka spremenljivka natanko enega lastnika.</a:t>
            </a:r>
          </a:p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V abstraktni stroj STG uvedemo sproščanje pomnilnika spremenljivke in vseh prilaščenih</a:t>
            </a:r>
            <a:b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</a:b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objektov na kopici, kadar gre</a:t>
            </a:r>
            <a:b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</a:br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le-ta izven dosega.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5D452D-1C48-463D-9053-9C32F256D23D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Slika 6" descr="Slika, ki vsebuje besede črna, tema&#10;&#10;Opis je samodejno ustvarjen">
            <a:extLst>
              <a:ext uri="{FF2B5EF4-FFF2-40B4-BE49-F238E27FC236}">
                <a16:creationId xmlns:a16="http://schemas.microsoft.com/office/drawing/2014/main" id="{A9E57C1D-EAFE-2618-A19F-58B29B47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71" y="4337108"/>
            <a:ext cx="5110381" cy="2373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Opravljeno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glavni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rezultati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92826"/>
          </a:xfrm>
        </p:spPr>
        <p:txBody>
          <a:bodyPr/>
          <a:lstStyle/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Implementacija sprednjega dela prevajalnika</a:t>
            </a:r>
          </a:p>
          <a:p>
            <a:pPr lvl="1"/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Parser za STG jezik (leksikalna in sintaksna analiza)</a:t>
            </a:r>
          </a:p>
          <a:p>
            <a:pPr lvl="1"/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Semantična analiza (razčlenjevanje imen)</a:t>
            </a:r>
          </a:p>
          <a:p>
            <a:pPr marL="457200" lvl="1" indent="0">
              <a:buNone/>
            </a:pPr>
            <a:endParaRPr lang="sl-SI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Implementacija zadnjega dela prevajalnika</a:t>
            </a:r>
          </a:p>
          <a:p>
            <a:pPr lvl="1"/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Interpreter za STG jezik</a:t>
            </a:r>
          </a:p>
          <a:p>
            <a:endParaRPr lang="sl-SI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sl-SI" altLang="en-US" dirty="0">
                <a:latin typeface="Verdana" panose="020B0604030504040204" pitchFamily="34" charset="0"/>
                <a:ea typeface="ヒラギノ角ゴ Pro W3" pitchFamily="123" charset="-128"/>
              </a:rPr>
              <a:t>Začetek implementacije analize izposoj na podlagi življenjskih dob.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marL="0" indent="0">
              <a:buNone/>
            </a:pP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Predviden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plan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preostanka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dela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5822"/>
          </a:xfrm>
        </p:spPr>
        <p:txBody>
          <a:bodyPr/>
          <a:lstStyle/>
          <a:p>
            <a:r>
              <a:rPr lang="sl-SI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(30.05.2024) Delujoča implementacija analize izposoj za preprečevanje visečih kazalcev.</a:t>
            </a:r>
          </a:p>
          <a:p>
            <a:endParaRPr lang="sl-SI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sl-SI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(15.06.2024) Delujoča implementacija analize premikov.</a:t>
            </a:r>
          </a:p>
          <a:p>
            <a:endParaRPr lang="sl-SI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sl-SI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(31.06.2024) V operacijsko semantiko STG stroja dodano avtomatično čiščenje pomnilnika na podlagi statične analize izposoj in premikov.</a:t>
            </a:r>
          </a:p>
          <a:p>
            <a:endParaRPr lang="sl-SI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sl-SI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(14.07.2024) Testiranje delovanja metode za čiščenje pomnilnika na podlagi lastništva objektov.</a:t>
            </a:r>
          </a:p>
          <a:p>
            <a:endParaRPr lang="sl-SI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sl-SI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(01.09.2024) Prva verzija magistrske naloge oddana mentorju v pregled.</a:t>
            </a:r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559</TotalTime>
  <Words>229</Words>
  <Application>Microsoft Office PowerPoint</Application>
  <PresentationFormat>Diaprojekcija na zaslonu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FRI-1profesor</vt:lpstr>
      <vt:lpstr>PowerPointova predstavitev</vt:lpstr>
      <vt:lpstr>Cilj naloge</vt:lpstr>
      <vt:lpstr>Opravljeno delo in glavni rezultati</vt:lpstr>
      <vt:lpstr>Predviden plan preostanka dela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Kristan</dc:creator>
  <cp:lastModifiedBy>BIZJAK, NIKI</cp:lastModifiedBy>
  <cp:revision>17</cp:revision>
  <dcterms:created xsi:type="dcterms:W3CDTF">2015-05-04T09:19:00Z</dcterms:created>
  <dcterms:modified xsi:type="dcterms:W3CDTF">2024-05-15T09:05:00Z</dcterms:modified>
</cp:coreProperties>
</file>