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71" r:id="rId7"/>
    <p:sldId id="260" r:id="rId8"/>
    <p:sldId id="267" r:id="rId9"/>
    <p:sldId id="273" r:id="rId10"/>
    <p:sldId id="274" r:id="rId11"/>
    <p:sldId id="272" r:id="rId12"/>
    <p:sldId id="275" r:id="rId13"/>
    <p:sldId id="266" r:id="rId14"/>
    <p:sldId id="265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CF4C-E2AA-416E-8C48-E999ECAFE18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9A10-2010-4836-AE10-036C2DB77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2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9A10-2010-4836-AE10-036C2DB77A9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88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D9A10-2010-4836-AE10-036C2DB77A9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3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3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9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08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1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86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3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77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4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7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473C7D-AB92-4BAE-9236-7F7CC03DE86A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A7540-3896-46E2-B185-2BF3BA663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rtetika.ru/tpost/rza65eg6s1-biblioteka-folium-i-pyat-lyubopitnih-p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s_journey" TargetMode="External"/><Relationship Id="rId2" Type="http://schemas.openxmlformats.org/officeDocument/2006/relationships/hyperlink" Target="https://github.com/nikigao-work/DataScience-spring-202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visualization.github.io/folium/la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61323" y="5660375"/>
            <a:ext cx="3254477" cy="850491"/>
          </a:xfrm>
        </p:spPr>
        <p:txBody>
          <a:bodyPr>
            <a:normAutofit/>
          </a:bodyPr>
          <a:lstStyle/>
          <a:p>
            <a:r>
              <a:rPr lang="ru-RU" dirty="0" smtClean="0"/>
              <a:t>Панкратов Никита</a:t>
            </a:r>
          </a:p>
          <a:p>
            <a:r>
              <a:rPr lang="ru-RU" dirty="0" smtClean="0"/>
              <a:t>Весна 2024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490451" y="1972971"/>
            <a:ext cx="7266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/>
              <a:t>Основные функции для работы с таблицами в </a:t>
            </a:r>
            <a:r>
              <a:rPr lang="en-US" sz="4000" dirty="0"/>
              <a:t>pandas. </a:t>
            </a:r>
            <a:r>
              <a:rPr lang="ru-RU" sz="4000" dirty="0"/>
              <a:t>Визуализация данных с помощью библиотеки </a:t>
            </a:r>
            <a:r>
              <a:rPr lang="en-US" sz="4000" dirty="0"/>
              <a:t>Folium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56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Folium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456267"/>
            <a:ext cx="11063747" cy="3649133"/>
          </a:xfrm>
        </p:spPr>
        <p:txBody>
          <a:bodyPr>
            <a:noAutofit/>
          </a:bodyPr>
          <a:lstStyle/>
          <a:p>
            <a:r>
              <a:rPr lang="en-US" sz="3200" dirty="0">
                <a:hlinkClick r:id="rId3"/>
              </a:rPr>
              <a:t>https://cartetika.ru/tpost/rza65eg6s1-biblioteka-folium-i-pyat-lyubopitnih-pri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41316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058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Time to coding</a:t>
            </a:r>
            <a:r>
              <a:rPr lang="ru-RU" sz="7200" dirty="0" smtClean="0"/>
              <a:t>! 😎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053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3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41901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 и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37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GitHub</a:t>
            </a:r>
            <a:endParaRPr lang="ru-RU" sz="2800" dirty="0" smtClean="0"/>
          </a:p>
          <a:p>
            <a:r>
              <a:rPr lang="ru-RU" sz="2800" dirty="0" smtClean="0">
                <a:hlinkClick r:id="rId3"/>
              </a:rPr>
              <a:t>ТГ канал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31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58" y="22430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784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Основные функции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.head(n) – </a:t>
            </a:r>
            <a:r>
              <a:rPr lang="ru-RU" sz="3200" dirty="0" smtClean="0"/>
              <a:t>выводит первые </a:t>
            </a:r>
            <a:r>
              <a:rPr lang="en-US" sz="3200" dirty="0" smtClean="0"/>
              <a:t>n – </a:t>
            </a:r>
            <a:r>
              <a:rPr lang="ru-RU" sz="3200" dirty="0" smtClean="0"/>
              <a:t>строк</a:t>
            </a:r>
            <a:r>
              <a:rPr lang="en-US" sz="3200" dirty="0" smtClean="0"/>
              <a:t> </a:t>
            </a:r>
            <a:r>
              <a:rPr lang="ru-RU" sz="3200" dirty="0" smtClean="0"/>
              <a:t>таблицы (по умолчанию = 5)</a:t>
            </a:r>
            <a:endParaRPr lang="en-US" sz="3200" dirty="0" smtClean="0"/>
          </a:p>
          <a:p>
            <a:r>
              <a:rPr lang="en-US" sz="3200" dirty="0" smtClean="0"/>
              <a:t>.shape – </a:t>
            </a:r>
            <a:r>
              <a:rPr lang="ru-RU" sz="3200" dirty="0" smtClean="0"/>
              <a:t>размер датасета</a:t>
            </a:r>
            <a:r>
              <a:rPr lang="en-US" sz="3200" dirty="0" smtClean="0"/>
              <a:t>, </a:t>
            </a:r>
            <a:r>
              <a:rPr lang="ru-RU" sz="3200" dirty="0" smtClean="0"/>
              <a:t>представляет собой кортеж</a:t>
            </a:r>
            <a:r>
              <a:rPr lang="en-US" sz="3200" dirty="0" smtClean="0"/>
              <a:t>, </a:t>
            </a:r>
            <a:r>
              <a:rPr lang="ru-RU" sz="3200" dirty="0" smtClean="0"/>
              <a:t>где первое значение – кол-во строк</a:t>
            </a:r>
            <a:r>
              <a:rPr lang="en-US" sz="3200" dirty="0" smtClean="0"/>
              <a:t>, </a:t>
            </a:r>
            <a:r>
              <a:rPr lang="ru-RU" sz="3200" dirty="0" smtClean="0"/>
              <a:t>второе – кол-во столбцов</a:t>
            </a:r>
          </a:p>
          <a:p>
            <a:r>
              <a:rPr lang="en-US" sz="3200" dirty="0" smtClean="0"/>
              <a:t>.describe(), .info() – </a:t>
            </a:r>
            <a:r>
              <a:rPr lang="ru-RU" sz="3200" dirty="0" smtClean="0"/>
              <a:t>количественная и структурная информация о датасете</a:t>
            </a:r>
          </a:p>
        </p:txBody>
      </p:sp>
    </p:spTree>
    <p:extLst>
      <p:ext uri="{BB962C8B-B14F-4D97-AF65-F5344CB8AC3E}">
        <p14:creationId xmlns:p14="http://schemas.microsoft.com/office/powerpoint/2010/main" val="9158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1993" y="0"/>
            <a:ext cx="10131425" cy="1456267"/>
          </a:xfrm>
        </p:spPr>
        <p:txBody>
          <a:bodyPr/>
          <a:lstStyle/>
          <a:p>
            <a:r>
              <a:rPr lang="ru-RU" dirty="0" smtClean="0"/>
              <a:t>Основные функции </a:t>
            </a:r>
            <a:r>
              <a:rPr lang="en-US" dirty="0" smtClean="0"/>
              <a:t>Pandas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8679"/>
            <a:ext cx="6439799" cy="3200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0580" y="1862734"/>
            <a:ext cx="161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head()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75" y="2028806"/>
            <a:ext cx="4048690" cy="373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04672" y="1549974"/>
            <a:ext cx="106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info()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7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16" y="4533576"/>
            <a:ext cx="3829584" cy="23244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247343" y="3948801"/>
            <a:ext cx="1949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.describe()</a:t>
            </a:r>
            <a:endParaRPr lang="ru-RU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8928" y="1811786"/>
                <a:ext cx="11179277" cy="399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Мат ожидание случайно величины</a:t>
                </a:r>
                <a:r>
                  <a:rPr lang="en-US" sz="2800" dirty="0" smtClean="0"/>
                  <a:t>: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2800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 </a:t>
                </a:r>
                <a:r>
                  <a:rPr lang="en-US" sz="2400" dirty="0" smtClean="0"/>
                  <a:t>(X – </a:t>
                </a:r>
                <a:r>
                  <a:rPr lang="ru-RU" sz="2400" dirty="0" smtClean="0"/>
                  <a:t>дискретная случайная величина)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 smtClean="0"/>
                  <a:t>dx </a:t>
                </a:r>
                <a:r>
                  <a:rPr lang="en-US" sz="2400" dirty="0" smtClean="0"/>
                  <a:t>(X – </a:t>
                </a:r>
                <a:r>
                  <a:rPr lang="ru-RU" sz="2400" dirty="0" smtClean="0"/>
                  <a:t>непрерывная случайная величина) </a:t>
                </a:r>
                <a:endParaRPr lang="en-US" sz="2800" dirty="0" smtClean="0"/>
              </a:p>
              <a:p>
                <a:r>
                  <a:rPr lang="ru-RU" sz="2800" dirty="0" smtClean="0"/>
                  <a:t>Дисперсия случайной величины</a:t>
                </a:r>
                <a:r>
                  <a:rPr lang="en-US" sz="2800" dirty="0" smtClean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D(x)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r>
                  <a:rPr lang="ru-RU" sz="2800" dirty="0" smtClean="0"/>
                  <a:t> </a:t>
                </a:r>
                <a:r>
                  <a:rPr lang="ru-RU" sz="2400" dirty="0" smtClean="0"/>
                  <a:t>(дискретный случай)</a:t>
                </a:r>
                <a:endParaRPr lang="ru-RU" sz="2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D(x) </a:t>
                </a:r>
                <a:r>
                  <a:rPr lang="en-US" sz="2400" dirty="0" smtClean="0"/>
                  <a:t>=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:r>
                  <a:rPr lang="en-US" sz="2400" dirty="0" smtClean="0"/>
                  <a:t>(</a:t>
                </a:r>
                <a:r>
                  <a:rPr lang="ru-RU" sz="2400" dirty="0" smtClean="0"/>
                  <a:t>непрерывный случай)</a:t>
                </a:r>
                <a:endParaRPr lang="en-US" sz="2400" dirty="0" smtClean="0"/>
              </a:p>
              <a:p>
                <a:r>
                  <a:rPr lang="ru-RU" sz="2800" dirty="0" smtClean="0"/>
                  <a:t>Стандартное отклонение</a:t>
                </a:r>
                <a:r>
                  <a:rPr lang="en-US" sz="2800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𝜎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811786"/>
                <a:ext cx="11179277" cy="3997313"/>
              </a:xfrm>
              <a:prstGeom prst="rect">
                <a:avLst/>
              </a:prstGeom>
              <a:blipFill>
                <a:blip r:embed="rId3"/>
                <a:stretch>
                  <a:fillRect l="-1091" t="-1372" b="-3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8928" y="206478"/>
            <a:ext cx="10569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Основные числовые характеристики случайных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9338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Основные функции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.</a:t>
            </a:r>
            <a:r>
              <a:rPr lang="en-US" sz="3200" dirty="0" err="1" smtClean="0"/>
              <a:t>drop_duplicates</a:t>
            </a:r>
            <a:r>
              <a:rPr lang="en-US" sz="3200" dirty="0" smtClean="0"/>
              <a:t>() – </a:t>
            </a:r>
            <a:r>
              <a:rPr lang="ru-RU" sz="3200" dirty="0" smtClean="0"/>
              <a:t>убирает </a:t>
            </a:r>
            <a:r>
              <a:rPr lang="ru-RU" sz="3200" dirty="0" err="1" smtClean="0"/>
              <a:t>дупликаты</a:t>
            </a:r>
            <a:r>
              <a:rPr lang="ru-RU" sz="3200" dirty="0" smtClean="0"/>
              <a:t> (крайне важная функция!!)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value_counts</a:t>
            </a:r>
            <a:r>
              <a:rPr lang="en-US" sz="3200" dirty="0" smtClean="0"/>
              <a:t>() – </a:t>
            </a:r>
            <a:r>
              <a:rPr lang="ru-RU" sz="3200" dirty="0" smtClean="0"/>
              <a:t>какие и сколько значений содержит столбец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isna</a:t>
            </a:r>
            <a:r>
              <a:rPr lang="en-US" sz="3200" dirty="0" smtClean="0"/>
              <a:t>() –</a:t>
            </a:r>
            <a:r>
              <a:rPr lang="ru-RU" sz="3200" dirty="0" smtClean="0"/>
              <a:t> ищет</a:t>
            </a:r>
            <a:r>
              <a:rPr lang="en-US" sz="3200" dirty="0" smtClean="0"/>
              <a:t> </a:t>
            </a:r>
            <a:r>
              <a:rPr lang="ru-RU" sz="3200" dirty="0" smtClean="0"/>
              <a:t>пропуски в данных</a:t>
            </a:r>
          </a:p>
          <a:p>
            <a:r>
              <a:rPr lang="en-US" sz="3200" dirty="0" smtClean="0"/>
              <a:t>.columns – </a:t>
            </a:r>
            <a:r>
              <a:rPr lang="ru-RU" sz="3200" dirty="0" smtClean="0"/>
              <a:t>список колонок в вашем </a:t>
            </a:r>
            <a:r>
              <a:rPr lang="ru-RU" sz="3200" dirty="0" err="1" smtClean="0"/>
              <a:t>датафрейме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1742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Основные функции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df</a:t>
            </a:r>
            <a:r>
              <a:rPr lang="en-US" sz="3200" dirty="0" smtClean="0"/>
              <a:t>[mask</a:t>
            </a:r>
            <a:r>
              <a:rPr lang="en-US" sz="3200" dirty="0" smtClean="0"/>
              <a:t>] – </a:t>
            </a:r>
            <a:r>
              <a:rPr lang="ru-RU" sz="3200" dirty="0" smtClean="0"/>
              <a:t>обрезает таблицу</a:t>
            </a:r>
            <a:r>
              <a:rPr lang="en-US" sz="3200" dirty="0" smtClean="0"/>
              <a:t>, </a:t>
            </a:r>
            <a:r>
              <a:rPr lang="ru-RU" sz="3200" dirty="0" smtClean="0"/>
              <a:t>возвращая только те строки из датасета</a:t>
            </a:r>
            <a:r>
              <a:rPr lang="en-US" sz="3200" dirty="0" smtClean="0"/>
              <a:t>, </a:t>
            </a:r>
            <a:r>
              <a:rPr lang="ru-RU" sz="3200" dirty="0" smtClean="0"/>
              <a:t>которые удовлетворяют условию </a:t>
            </a:r>
            <a:r>
              <a:rPr lang="en-US" sz="3200" dirty="0" smtClean="0"/>
              <a:t>mask</a:t>
            </a:r>
            <a:endParaRPr lang="ru-RU" sz="3200" dirty="0" smtClean="0"/>
          </a:p>
          <a:p>
            <a:r>
              <a:rPr lang="en-US" sz="3200" dirty="0" smtClean="0"/>
              <a:t>.apply() – </a:t>
            </a:r>
            <a:r>
              <a:rPr lang="ru-RU" sz="3200" dirty="0" smtClean="0"/>
              <a:t>преобразовывает значения ряда</a:t>
            </a:r>
            <a:r>
              <a:rPr lang="en-US" sz="3200" dirty="0" smtClean="0"/>
              <a:t>/</a:t>
            </a:r>
            <a:r>
              <a:rPr lang="ru-RU" sz="3200" dirty="0" smtClean="0"/>
              <a:t>столбца данных через функцию внутри себя 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nlargest</a:t>
            </a:r>
            <a:r>
              <a:rPr lang="en-US" sz="3200" dirty="0" smtClean="0"/>
              <a:t>(x) – </a:t>
            </a:r>
            <a:r>
              <a:rPr lang="ru-RU" sz="3200" dirty="0" smtClean="0"/>
              <a:t>возвращает первые </a:t>
            </a:r>
            <a:r>
              <a:rPr lang="en-US" sz="3200" dirty="0" smtClean="0"/>
              <a:t>n </a:t>
            </a:r>
            <a:r>
              <a:rPr lang="ru-RU" sz="3200" dirty="0" smtClean="0"/>
              <a:t>строк данных отсортированных по </a:t>
            </a:r>
            <a:r>
              <a:rPr lang="en-US" sz="3200" dirty="0" err="1" smtClean="0"/>
              <a:t>desc</a:t>
            </a:r>
            <a:r>
              <a:rPr lang="en-US" sz="3200" dirty="0" smtClean="0"/>
              <a:t> (</a:t>
            </a:r>
            <a:r>
              <a:rPr lang="ru-RU" sz="3200" dirty="0" smtClean="0"/>
              <a:t>по умолчанию)</a:t>
            </a:r>
          </a:p>
        </p:txBody>
      </p:sp>
    </p:spTree>
    <p:extLst>
      <p:ext uri="{BB962C8B-B14F-4D97-AF65-F5344CB8AC3E}">
        <p14:creationId xmlns:p14="http://schemas.microsoft.com/office/powerpoint/2010/main" val="7465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1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426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Time to coding</a:t>
            </a:r>
            <a:r>
              <a:rPr lang="ru-RU" sz="7200" dirty="0" smtClean="0"/>
              <a:t>! 😎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2919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Folium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1063747" cy="3649133"/>
          </a:xfrm>
        </p:spPr>
        <p:txBody>
          <a:bodyPr>
            <a:noAutofit/>
          </a:bodyPr>
          <a:lstStyle/>
          <a:p>
            <a:r>
              <a:rPr lang="ru-RU" sz="3200" dirty="0"/>
              <a:t>Библиотека Folium в Python представляет собой инструмент для создания интерактивных карт на основе данных. </a:t>
            </a:r>
            <a:endParaRPr lang="en-US" sz="3200" dirty="0" smtClean="0"/>
          </a:p>
          <a:p>
            <a:r>
              <a:rPr lang="ru-RU" sz="3200" dirty="0" smtClean="0"/>
              <a:t>Она </a:t>
            </a:r>
            <a:r>
              <a:rPr lang="ru-RU" sz="3200" dirty="0"/>
              <a:t>отличается простотой в использовании и интеграцией с другими библиотеками данных в Python, такими как Pandas. </a:t>
            </a:r>
            <a:endParaRPr lang="en-US" sz="3200" dirty="0" smtClean="0"/>
          </a:p>
          <a:p>
            <a:r>
              <a:rPr lang="ru-RU" sz="3200" dirty="0" smtClean="0"/>
              <a:t>Однако</a:t>
            </a:r>
            <a:r>
              <a:rPr lang="ru-RU" sz="3200" dirty="0"/>
              <a:t>, Folium может иметь ограничения при обработке больших объемов данных или данных, требующих сложной геометрии, что может сказаться на ее производительности и функциональности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documentation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762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661</TotalTime>
  <Words>280</Words>
  <Application>Microsoft Office PowerPoint</Application>
  <PresentationFormat>Широкоэкранный</PresentationFormat>
  <Paragraphs>47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Небеса</vt:lpstr>
      <vt:lpstr>Презентация PowerPoint</vt:lpstr>
      <vt:lpstr>Основные функции Pandas</vt:lpstr>
      <vt:lpstr>Основные функции Pandas</vt:lpstr>
      <vt:lpstr>Презентация PowerPoint</vt:lpstr>
      <vt:lpstr>Основные функции Pandas</vt:lpstr>
      <vt:lpstr>Основные функции Pandas</vt:lpstr>
      <vt:lpstr>Milestone 1</vt:lpstr>
      <vt:lpstr>Time to coding! 😎</vt:lpstr>
      <vt:lpstr>Библиотека Folium</vt:lpstr>
      <vt:lpstr>Библиотека Folium</vt:lpstr>
      <vt:lpstr>Milestone 2</vt:lpstr>
      <vt:lpstr>Time to coding! 😎</vt:lpstr>
      <vt:lpstr>Milestone 3</vt:lpstr>
      <vt:lpstr>Полезные ссылки и 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Data Science и почему </dc:title>
  <dc:creator>Никита .</dc:creator>
  <cp:lastModifiedBy>Никита .</cp:lastModifiedBy>
  <cp:revision>35</cp:revision>
  <dcterms:created xsi:type="dcterms:W3CDTF">2024-03-14T13:46:23Z</dcterms:created>
  <dcterms:modified xsi:type="dcterms:W3CDTF">2024-03-30T10:06:22Z</dcterms:modified>
</cp:coreProperties>
</file>