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  <p:sldId id="264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1D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6473C7D-AB92-4BAE-9236-7F7CC03DE86A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1FA7540-3896-46E2-B185-2BF3BA663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235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3C7D-AB92-4BAE-9236-7F7CC03DE86A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7540-3896-46E2-B185-2BF3BA663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991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3C7D-AB92-4BAE-9236-7F7CC03DE86A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7540-3896-46E2-B185-2BF3BA663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4081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3C7D-AB92-4BAE-9236-7F7CC03DE86A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7540-3896-46E2-B185-2BF3BA663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983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3C7D-AB92-4BAE-9236-7F7CC03DE86A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7540-3896-46E2-B185-2BF3BA663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746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3C7D-AB92-4BAE-9236-7F7CC03DE86A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7540-3896-46E2-B185-2BF3BA663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3915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3C7D-AB92-4BAE-9236-7F7CC03DE86A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7540-3896-46E2-B185-2BF3BA663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886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3C7D-AB92-4BAE-9236-7F7CC03DE86A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7540-3896-46E2-B185-2BF3BA663A4D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113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3C7D-AB92-4BAE-9236-7F7CC03DE86A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7540-3896-46E2-B185-2BF3BA663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2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3C7D-AB92-4BAE-9236-7F7CC03DE86A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7540-3896-46E2-B185-2BF3BA663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18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3C7D-AB92-4BAE-9236-7F7CC03DE86A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7540-3896-46E2-B185-2BF3BA663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39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3C7D-AB92-4BAE-9236-7F7CC03DE86A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7540-3896-46E2-B185-2BF3BA663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0536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3C7D-AB92-4BAE-9236-7F7CC03DE86A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7540-3896-46E2-B185-2BF3BA663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19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3C7D-AB92-4BAE-9236-7F7CC03DE86A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7540-3896-46E2-B185-2BF3BA663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2779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3C7D-AB92-4BAE-9236-7F7CC03DE86A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7540-3896-46E2-B185-2BF3BA663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1490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3C7D-AB92-4BAE-9236-7F7CC03DE86A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7540-3896-46E2-B185-2BF3BA663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74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3C7D-AB92-4BAE-9236-7F7CC03DE86A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7540-3896-46E2-B185-2BF3BA663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079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473C7D-AB92-4BAE-9236-7F7CC03DE86A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1FA7540-3896-46E2-B185-2BF3BA663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2141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ds_journey" TargetMode="External"/><Relationship Id="rId2" Type="http://schemas.openxmlformats.org/officeDocument/2006/relationships/hyperlink" Target="https://github.com/nikigao-work/DataScience-spring-202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box.ru/media/code/chto_takoe_data_science_i_kto_takoy_data_scientist/" TargetMode="External"/><Relationship Id="rId2" Type="http://schemas.openxmlformats.org/officeDocument/2006/relationships/hyperlink" Target="https://yandex.ru/search/?text=&#1095;&#1090;&#1086;+&#1090;&#1072;&#1082;&#1086;&#1077;+data+science?&amp;lr=213&amp;clid=958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hat.openai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kigao-work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Что такое </a:t>
            </a:r>
            <a:r>
              <a:rPr lang="en-US" dirty="0" smtClean="0"/>
              <a:t>Data Science</a:t>
            </a:r>
            <a:br>
              <a:rPr lang="en-US" dirty="0" smtClean="0"/>
            </a:br>
            <a:r>
              <a:rPr lang="ru-RU" dirty="0" smtClean="0"/>
              <a:t>или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как «предсказать будущее»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861323" y="5660375"/>
            <a:ext cx="3254477" cy="850491"/>
          </a:xfrm>
        </p:spPr>
        <p:txBody>
          <a:bodyPr>
            <a:normAutofit/>
          </a:bodyPr>
          <a:lstStyle/>
          <a:p>
            <a:r>
              <a:rPr lang="ru-RU" dirty="0" smtClean="0"/>
              <a:t>Панкратов Никита</a:t>
            </a:r>
          </a:p>
          <a:p>
            <a:r>
              <a:rPr lang="ru-RU" dirty="0" smtClean="0"/>
              <a:t>Весна 2024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64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Полезные ссылки и материалы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2065867"/>
            <a:ext cx="10131425" cy="2379133"/>
          </a:xfrm>
        </p:spPr>
        <p:txBody>
          <a:bodyPr>
            <a:normAutofit/>
          </a:bodyPr>
          <a:lstStyle/>
          <a:p>
            <a:r>
              <a:rPr lang="en-US" sz="2800" dirty="0" smtClean="0">
                <a:hlinkClick r:id="rId2"/>
              </a:rPr>
              <a:t>GitHub</a:t>
            </a:r>
            <a:endParaRPr lang="ru-RU" sz="2800" dirty="0" smtClean="0"/>
          </a:p>
          <a:p>
            <a:r>
              <a:rPr lang="ru-RU" sz="2800" dirty="0" smtClean="0">
                <a:hlinkClick r:id="rId3"/>
              </a:rPr>
              <a:t>ТГ канал 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73142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92825" y="2134932"/>
            <a:ext cx="9134168" cy="1217869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/>
              <a:t>Milestone </a:t>
            </a:r>
            <a:r>
              <a:rPr lang="en-US" sz="7200" dirty="0" smtClean="0"/>
              <a:t>3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419012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6858" y="2243086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845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Правда </a:t>
            </a:r>
            <a:r>
              <a:rPr lang="en-US" dirty="0" smtClean="0"/>
              <a:t>vs </a:t>
            </a:r>
            <a:r>
              <a:rPr lang="ru-RU" dirty="0"/>
              <a:t>Ложь </a:t>
            </a:r>
            <a:r>
              <a:rPr lang="ru-RU" dirty="0" smtClean="0"/>
              <a:t>💭🤔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Изучаю </a:t>
            </a:r>
            <a:r>
              <a:rPr lang="en-US" sz="2000" dirty="0" smtClean="0"/>
              <a:t>Data Science </a:t>
            </a:r>
            <a:r>
              <a:rPr lang="ru-RU" sz="2000" dirty="0" smtClean="0"/>
              <a:t>уже более 3-ех лет</a:t>
            </a:r>
          </a:p>
          <a:p>
            <a:r>
              <a:rPr lang="ru-RU" sz="2000" dirty="0" smtClean="0"/>
              <a:t>Получил первый </a:t>
            </a:r>
            <a:r>
              <a:rPr lang="ru-RU" sz="2000" dirty="0" err="1" smtClean="0"/>
              <a:t>оффер</a:t>
            </a:r>
            <a:r>
              <a:rPr lang="ru-RU" sz="2000" dirty="0" smtClean="0"/>
              <a:t> после 15 откликов</a:t>
            </a:r>
            <a:endParaRPr lang="en-US" sz="2000" dirty="0" smtClean="0"/>
          </a:p>
          <a:p>
            <a:r>
              <a:rPr lang="ru-RU" sz="2000" dirty="0" smtClean="0"/>
              <a:t>Имею опыт стажировки не в России</a:t>
            </a:r>
          </a:p>
          <a:p>
            <a:r>
              <a:rPr lang="ru-RU" sz="2000" dirty="0" smtClean="0"/>
              <a:t>Устроился после первого пройденного собеседования</a:t>
            </a:r>
          </a:p>
          <a:p>
            <a:r>
              <a:rPr lang="ru-RU" sz="2000" dirty="0" smtClean="0"/>
              <a:t>Победитель </a:t>
            </a:r>
            <a:r>
              <a:rPr lang="ru-RU" sz="2000" dirty="0" err="1" smtClean="0"/>
              <a:t>всеросса</a:t>
            </a:r>
            <a:r>
              <a:rPr lang="ru-RU" sz="2000" dirty="0" smtClean="0"/>
              <a:t> по математике</a:t>
            </a:r>
          </a:p>
          <a:p>
            <a:r>
              <a:rPr lang="ru-RU" sz="2000" dirty="0" smtClean="0"/>
              <a:t>Имею </a:t>
            </a:r>
            <a:r>
              <a:rPr lang="en-US" sz="2000" dirty="0" smtClean="0"/>
              <a:t>GPA </a:t>
            </a:r>
            <a:r>
              <a:rPr lang="ru-RU" sz="2000" dirty="0" smtClean="0"/>
              <a:t>10</a:t>
            </a:r>
            <a:r>
              <a:rPr lang="en-US" sz="2000" dirty="0" smtClean="0"/>
              <a:t>/10</a:t>
            </a:r>
          </a:p>
          <a:p>
            <a:r>
              <a:rPr lang="ru-RU" sz="2000" dirty="0" smtClean="0"/>
              <a:t>Первым местом работы был Яндекс</a:t>
            </a:r>
          </a:p>
          <a:p>
            <a:r>
              <a:rPr lang="ru-RU" sz="2000" dirty="0" smtClean="0"/>
              <a:t>Умею </a:t>
            </a:r>
            <a:r>
              <a:rPr lang="ru-RU" sz="2000" dirty="0" err="1" smtClean="0"/>
              <a:t>прогать</a:t>
            </a:r>
            <a:r>
              <a:rPr lang="ru-RU" sz="2000" dirty="0" smtClean="0"/>
              <a:t> на более чем 10 языках программирования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91587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1" y="1117600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5400" dirty="0" smtClean="0"/>
              <a:t>Вас обманули</a:t>
            </a:r>
            <a:r>
              <a:rPr lang="en-US" sz="5400" dirty="0" smtClean="0"/>
              <a:t>. </a:t>
            </a:r>
            <a:r>
              <a:rPr lang="ru-RU" sz="5400" dirty="0" smtClean="0"/>
              <a:t>Все эти факты обо мне - ложные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92333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чем будет курс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 smtClean="0"/>
              <a:t>Какие задачи решает </a:t>
            </a:r>
            <a:r>
              <a:rPr lang="en-US" sz="2800" dirty="0" smtClean="0"/>
              <a:t>Data Science</a:t>
            </a:r>
          </a:p>
          <a:p>
            <a:r>
              <a:rPr lang="ru-RU" sz="2800" dirty="0" smtClean="0"/>
              <a:t>Рассмотрим основные библиотеки для работы</a:t>
            </a:r>
            <a:r>
              <a:rPr lang="en-US" sz="2800" dirty="0" smtClean="0"/>
              <a:t>:</a:t>
            </a:r>
          </a:p>
          <a:p>
            <a:pPr lvl="1"/>
            <a:r>
              <a:rPr lang="ru-RU" sz="2800" dirty="0" smtClean="0"/>
              <a:t>с база данных</a:t>
            </a:r>
            <a:r>
              <a:rPr lang="en-US" sz="2800" dirty="0" smtClean="0"/>
              <a:t>: pandas, numpy</a:t>
            </a:r>
          </a:p>
          <a:p>
            <a:pPr lvl="1"/>
            <a:r>
              <a:rPr lang="ru-RU" sz="2800" dirty="0" smtClean="0"/>
              <a:t>с визуализацией</a:t>
            </a:r>
            <a:r>
              <a:rPr lang="en-US" sz="2800" dirty="0" smtClean="0"/>
              <a:t>: </a:t>
            </a:r>
            <a:r>
              <a:rPr lang="en-US" sz="2800" dirty="0" err="1" smtClean="0"/>
              <a:t>matplotlib</a:t>
            </a:r>
            <a:r>
              <a:rPr lang="en-US" sz="2800" dirty="0" smtClean="0"/>
              <a:t>, </a:t>
            </a:r>
            <a:r>
              <a:rPr lang="en-US" sz="2800" dirty="0" err="1" smtClean="0"/>
              <a:t>seaborn</a:t>
            </a:r>
            <a:r>
              <a:rPr lang="en-US" sz="2800" dirty="0" smtClean="0"/>
              <a:t>, </a:t>
            </a:r>
            <a:r>
              <a:rPr lang="en-US" sz="2800" dirty="0" err="1" smtClean="0"/>
              <a:t>plotly</a:t>
            </a:r>
            <a:endParaRPr lang="ru-RU" sz="2800" dirty="0" smtClean="0"/>
          </a:p>
          <a:p>
            <a:r>
              <a:rPr lang="ru-RU" sz="2800" dirty="0" smtClean="0"/>
              <a:t>Какие бывают проблемы в данных и как с ними бороться</a:t>
            </a:r>
          </a:p>
          <a:p>
            <a:r>
              <a:rPr lang="ru-RU" sz="2800" dirty="0" smtClean="0"/>
              <a:t>Как сделать свой первый проект</a:t>
            </a:r>
            <a:endParaRPr lang="ru-RU" dirty="0" smtClean="0"/>
          </a:p>
          <a:p>
            <a:r>
              <a:rPr lang="ru-RU" sz="2800" dirty="0" smtClean="0"/>
              <a:t>Типичные вопросы на собеседовании или как правильно себя продать😎</a:t>
            </a:r>
          </a:p>
        </p:txBody>
      </p:sp>
    </p:spTree>
    <p:extLst>
      <p:ext uri="{BB962C8B-B14F-4D97-AF65-F5344CB8AC3E}">
        <p14:creationId xmlns:p14="http://schemas.microsoft.com/office/powerpoint/2010/main" val="169159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92825" y="2134932"/>
            <a:ext cx="9134168" cy="1217869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/>
              <a:t>Milestone 1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84269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Data Science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b="1" dirty="0" err="1"/>
              <a:t>Data</a:t>
            </a:r>
            <a:r>
              <a:rPr lang="ru-RU" sz="2400" b="1" dirty="0"/>
              <a:t> </a:t>
            </a:r>
            <a:r>
              <a:rPr lang="ru-RU" sz="2400" b="1" dirty="0" err="1"/>
              <a:t>Science</a:t>
            </a:r>
            <a:r>
              <a:rPr lang="ru-RU" sz="2400" b="1" dirty="0"/>
              <a:t> </a:t>
            </a:r>
            <a:r>
              <a:rPr lang="ru-RU" sz="2400" dirty="0"/>
              <a:t>— это применение научных методов при работе с данными, чтобы найти нужное </a:t>
            </a:r>
            <a:r>
              <a:rPr lang="ru-RU" sz="2400" dirty="0" smtClean="0"/>
              <a:t>решение – </a:t>
            </a:r>
            <a:r>
              <a:rPr lang="en-US" sz="2400" dirty="0" err="1" smtClean="0">
                <a:hlinkClick r:id="rId2"/>
              </a:rPr>
              <a:t>Yandex</a:t>
            </a:r>
            <a:endParaRPr lang="ru-RU" sz="2400" dirty="0" smtClean="0"/>
          </a:p>
          <a:p>
            <a:r>
              <a:rPr lang="ru-RU" sz="2400" b="1" dirty="0" err="1"/>
              <a:t>Data</a:t>
            </a:r>
            <a:r>
              <a:rPr lang="ru-RU" sz="2400" b="1" dirty="0"/>
              <a:t> </a:t>
            </a:r>
            <a:r>
              <a:rPr lang="ru-RU" sz="2400" b="1" dirty="0" err="1"/>
              <a:t>Science</a:t>
            </a:r>
            <a:r>
              <a:rPr lang="ru-RU" sz="2400" b="1" dirty="0"/>
              <a:t> </a:t>
            </a:r>
            <a:r>
              <a:rPr lang="ru-RU" sz="2400" dirty="0"/>
              <a:t>— это работа с большими данными (англ. </a:t>
            </a:r>
            <a:r>
              <a:rPr lang="ru-RU" sz="2400" dirty="0" err="1"/>
              <a:t>Big</a:t>
            </a:r>
            <a:r>
              <a:rPr lang="ru-RU" sz="2400" dirty="0"/>
              <a:t> </a:t>
            </a:r>
            <a:r>
              <a:rPr lang="ru-RU" sz="2400" dirty="0" err="1"/>
              <a:t>Data</a:t>
            </a:r>
            <a:r>
              <a:rPr lang="ru-RU" sz="2400" dirty="0"/>
              <a:t>)</a:t>
            </a:r>
            <a:r>
              <a:rPr lang="en-US" sz="2400" dirty="0"/>
              <a:t> – </a:t>
            </a:r>
            <a:r>
              <a:rPr lang="en-US" sz="2400" dirty="0">
                <a:hlinkClick r:id="rId3"/>
              </a:rPr>
              <a:t>Google (</a:t>
            </a:r>
            <a:r>
              <a:rPr lang="en-US" sz="2400" dirty="0" err="1">
                <a:hlinkClick r:id="rId3"/>
              </a:rPr>
              <a:t>Skillbox</a:t>
            </a:r>
            <a:r>
              <a:rPr lang="en-US" sz="2400" dirty="0" smtClean="0">
                <a:hlinkClick r:id="rId3"/>
              </a:rPr>
              <a:t>)</a:t>
            </a:r>
            <a:endParaRPr lang="en-US" sz="2400" dirty="0" smtClean="0"/>
          </a:p>
          <a:p>
            <a:r>
              <a:rPr lang="ru-RU" sz="2400" b="1" dirty="0" err="1" smtClean="0"/>
              <a:t>Data</a:t>
            </a:r>
            <a:r>
              <a:rPr lang="ru-RU" sz="2400" b="1" dirty="0" smtClean="0"/>
              <a:t> </a:t>
            </a:r>
            <a:r>
              <a:rPr lang="ru-RU" sz="2400" b="1" dirty="0" err="1"/>
              <a:t>Science</a:t>
            </a:r>
            <a:r>
              <a:rPr lang="ru-RU" sz="2400" b="1" dirty="0"/>
              <a:t> </a:t>
            </a:r>
            <a:r>
              <a:rPr lang="ru-RU" sz="2400" dirty="0"/>
              <a:t>- это междисциплинарная область, которая использует методы, алгоритмы, процессы и системы для извлечения знаний и идентификации паттернов из структурированных и неструктурированных </a:t>
            </a:r>
            <a:r>
              <a:rPr lang="ru-RU" sz="2400" dirty="0" smtClean="0"/>
              <a:t>данных</a:t>
            </a:r>
            <a:r>
              <a:rPr lang="en-US" sz="2400" dirty="0"/>
              <a:t> </a:t>
            </a:r>
            <a:r>
              <a:rPr lang="en-US" sz="2400" dirty="0" smtClean="0"/>
              <a:t>- </a:t>
            </a:r>
            <a:r>
              <a:rPr lang="en-US" sz="2400" dirty="0" err="1" smtClean="0">
                <a:hlinkClick r:id="rId4"/>
              </a:rPr>
              <a:t>ChatGPT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9317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Data Science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1" y="1811867"/>
            <a:ext cx="10131425" cy="364913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smtClean="0"/>
              <a:t>	</a:t>
            </a:r>
            <a:r>
              <a:rPr lang="ru-RU" sz="2400" b="1" dirty="0" err="1" smtClean="0"/>
              <a:t>Data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Science</a:t>
            </a:r>
            <a:r>
              <a:rPr lang="ru-RU" sz="2400" b="1" dirty="0" smtClean="0"/>
              <a:t> </a:t>
            </a:r>
            <a:r>
              <a:rPr lang="ru-RU" sz="2400" dirty="0" smtClean="0"/>
              <a:t>— это наука о данных</a:t>
            </a:r>
            <a:r>
              <a:rPr lang="en-US" sz="2400" dirty="0" smtClean="0"/>
              <a:t>, </a:t>
            </a:r>
            <a:r>
              <a:rPr lang="ru-RU" sz="2400" dirty="0" smtClean="0"/>
              <a:t>которая</a:t>
            </a:r>
            <a:r>
              <a:rPr lang="en-US" sz="2400" dirty="0" smtClean="0"/>
              <a:t>,</a:t>
            </a:r>
            <a:r>
              <a:rPr lang="ru-RU" sz="2400" dirty="0" smtClean="0"/>
              <a:t> используя алгоритмы</a:t>
            </a:r>
            <a:r>
              <a:rPr lang="en-US" sz="2400" dirty="0" smtClean="0"/>
              <a:t>, </a:t>
            </a:r>
            <a:r>
              <a:rPr lang="ru-RU" sz="2400" dirty="0" smtClean="0"/>
              <a:t>основанные на математике</a:t>
            </a:r>
            <a:r>
              <a:rPr lang="en-US" sz="2400" dirty="0" smtClean="0"/>
              <a:t>, </a:t>
            </a:r>
            <a:r>
              <a:rPr lang="ru-RU" sz="2400" dirty="0" smtClean="0"/>
              <a:t>теории вероятности</a:t>
            </a:r>
            <a:r>
              <a:rPr lang="en-US" sz="2400" dirty="0" smtClean="0"/>
              <a:t>, </a:t>
            </a:r>
            <a:r>
              <a:rPr lang="ru-RU" sz="2400" dirty="0" smtClean="0"/>
              <a:t>математической статистике</a:t>
            </a:r>
            <a:r>
              <a:rPr lang="en-US" sz="2400" dirty="0" smtClean="0"/>
              <a:t>, </a:t>
            </a:r>
            <a:r>
              <a:rPr lang="ru-RU" sz="2400" dirty="0" smtClean="0"/>
              <a:t>экономической теории</a:t>
            </a:r>
            <a:r>
              <a:rPr lang="en-US" sz="2400" dirty="0" smtClean="0"/>
              <a:t>, </a:t>
            </a:r>
            <a:r>
              <a:rPr lang="ru-RU" sz="2400" dirty="0" smtClean="0"/>
              <a:t>позволяет</a:t>
            </a:r>
            <a:r>
              <a:rPr lang="en-US" sz="2400" dirty="0" smtClean="0"/>
              <a:t> </a:t>
            </a:r>
            <a:r>
              <a:rPr lang="ru-RU" sz="2400" dirty="0" smtClean="0"/>
              <a:t>создавать модели</a:t>
            </a:r>
            <a:r>
              <a:rPr lang="en-US" sz="2400" dirty="0" smtClean="0"/>
              <a:t>, </a:t>
            </a:r>
            <a:r>
              <a:rPr lang="ru-RU" sz="2400" dirty="0" smtClean="0"/>
              <a:t>совершенствующие различные сферы жизни человека (медицина</a:t>
            </a:r>
            <a:r>
              <a:rPr lang="en-US" sz="2400" dirty="0" smtClean="0"/>
              <a:t>, </a:t>
            </a:r>
            <a:r>
              <a:rPr lang="ru-RU" sz="2400" dirty="0" smtClean="0"/>
              <a:t>экономика</a:t>
            </a:r>
            <a:r>
              <a:rPr lang="en-US" sz="2400" dirty="0" smtClean="0"/>
              <a:t>, </a:t>
            </a:r>
            <a:r>
              <a:rPr lang="ru-RU" sz="2400" dirty="0" smtClean="0"/>
              <a:t>политика</a:t>
            </a:r>
            <a:r>
              <a:rPr lang="ru-RU" sz="2400" dirty="0"/>
              <a:t> </a:t>
            </a:r>
            <a:r>
              <a:rPr lang="ru-RU" sz="2400" dirty="0" smtClean="0"/>
              <a:t>и т</a:t>
            </a:r>
            <a:r>
              <a:rPr lang="en-US" sz="2400" dirty="0" smtClean="0"/>
              <a:t>.</a:t>
            </a:r>
            <a:r>
              <a:rPr lang="ru-RU" sz="2400" dirty="0" smtClean="0"/>
              <a:t>д</a:t>
            </a:r>
            <a:r>
              <a:rPr lang="en-US" sz="2400" dirty="0" smtClean="0"/>
              <a:t>.) – </a:t>
            </a:r>
            <a:r>
              <a:rPr lang="ru-RU" sz="2400" dirty="0" smtClean="0">
                <a:hlinkClick r:id="rId2"/>
              </a:rPr>
              <a:t>мой вариант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375447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92825" y="2134932"/>
            <a:ext cx="9134168" cy="1217869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/>
              <a:t>Milestone 2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110366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92825" y="2134932"/>
            <a:ext cx="9134168" cy="1217869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/>
              <a:t>coding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329192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Небеса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а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455</TotalTime>
  <Words>169</Words>
  <Application>Microsoft Office PowerPoint</Application>
  <PresentationFormat>Широкоэкранный</PresentationFormat>
  <Paragraphs>35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Небеса</vt:lpstr>
      <vt:lpstr>Что такое Data Science или  как «предсказать будущее»</vt:lpstr>
      <vt:lpstr>Правда vs Ложь 💭🤔</vt:lpstr>
      <vt:lpstr>Презентация PowerPoint</vt:lpstr>
      <vt:lpstr>О чем будет курс</vt:lpstr>
      <vt:lpstr>Milestone 1</vt:lpstr>
      <vt:lpstr>Что такое Data Science</vt:lpstr>
      <vt:lpstr>Что такое Data Science</vt:lpstr>
      <vt:lpstr>Milestone 2</vt:lpstr>
      <vt:lpstr>coding</vt:lpstr>
      <vt:lpstr>Полезные ссылки и материалы</vt:lpstr>
      <vt:lpstr>Milestone 3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Что такое Data Science и почему </dc:title>
  <dc:creator>Никита .</dc:creator>
  <cp:lastModifiedBy>Никита .</cp:lastModifiedBy>
  <cp:revision>22</cp:revision>
  <dcterms:created xsi:type="dcterms:W3CDTF">2024-03-14T13:46:23Z</dcterms:created>
  <dcterms:modified xsi:type="dcterms:W3CDTF">2024-03-15T13:03:43Z</dcterms:modified>
</cp:coreProperties>
</file>